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71" r:id="rId6"/>
    <p:sldId id="264" r:id="rId7"/>
    <p:sldId id="267" r:id="rId8"/>
    <p:sldId id="268" r:id="rId9"/>
    <p:sldId id="257" r:id="rId10"/>
    <p:sldId id="273" r:id="rId11"/>
    <p:sldId id="274" r:id="rId12"/>
    <p:sldId id="269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101" d="100"/>
          <a:sy n="101" d="100"/>
        </p:scale>
        <p:origin x="-96" y="-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3" y="2794820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2131143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B3E1-EC76-41C6-B866-B030D65E268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3161-0334-4C1C-924E-B311E9A3A3E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D3CA-A75B-409E-85CF-FBBAC95088F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0981-ADF3-4D99-A510-E82DEA65C001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8755"/>
            <a:ext cx="8246070" cy="376356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A314-2AFD-4AF3-B266-8AE8A080830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9034" y="4767263"/>
            <a:ext cx="3945930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447" y="443407"/>
            <a:ext cx="66586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781" y="1177436"/>
            <a:ext cx="6681021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DF96-6E7F-4AE3-AEBA-B68CCD1189C2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E174-CC80-4EDA-97B7-F9204E9C1D79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516F-A0D9-41DD-A32C-603C157E63C2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CF1A-471D-4CB6-BEFE-6AD9F5D27ADF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B37-E21F-4938-BCF0-7112A028A5B1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2BB3-8E65-403B-A827-1F3E9721634C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733C-1A42-4692-8529-0D196BB78C5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AFEE-A507-4C93-A32A-DED390E18D0C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79" y="2816942"/>
            <a:ext cx="7860890" cy="148958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79" y="1628106"/>
            <a:ext cx="7853517" cy="11888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Student Name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Supervised by: Supervisor name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tools</a:t>
            </a:r>
          </a:p>
          <a:p>
            <a:r>
              <a:rPr lang="en-US" dirty="0" smtClean="0"/>
              <a:t>Why you choose these tool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I.e</a:t>
            </a:r>
            <a:endParaRPr lang="en-US" dirty="0" smtClean="0"/>
          </a:p>
          <a:p>
            <a:r>
              <a:rPr lang="en-US" dirty="0" smtClean="0"/>
              <a:t>Sequential Diagram</a:t>
            </a:r>
          </a:p>
          <a:p>
            <a:r>
              <a:rPr lang="en-US" dirty="0" smtClean="0"/>
              <a:t>DFD</a:t>
            </a:r>
          </a:p>
          <a:p>
            <a:r>
              <a:rPr lang="en-US" dirty="0" smtClean="0"/>
              <a:t>Flow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</a:t>
            </a:r>
            <a:r>
              <a:rPr lang="en-US" dirty="0"/>
              <a:t>a list of all cited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Citation and referencing should be according to IEEE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0299" y="4767263"/>
            <a:ext cx="4448175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Research </a:t>
            </a:r>
            <a:r>
              <a:rPr lang="en-US" dirty="0" smtClean="0"/>
              <a:t>Question(s</a:t>
            </a:r>
            <a:r>
              <a:rPr lang="en-US" dirty="0"/>
              <a:t>)</a:t>
            </a:r>
          </a:p>
          <a:p>
            <a:r>
              <a:rPr lang="en-US" dirty="0"/>
              <a:t>Research </a:t>
            </a:r>
            <a:r>
              <a:rPr lang="en-US" dirty="0" smtClean="0"/>
              <a:t>Objective(s</a:t>
            </a:r>
            <a:r>
              <a:rPr lang="en-US" dirty="0"/>
              <a:t>)</a:t>
            </a:r>
          </a:p>
          <a:p>
            <a:r>
              <a:rPr lang="en-US" dirty="0"/>
              <a:t>Proposed Methodology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1643063"/>
            <a:ext cx="2085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brief introduction of your problem related area of research.</a:t>
            </a:r>
          </a:p>
          <a:p>
            <a:r>
              <a:rPr lang="en-US" dirty="0"/>
              <a:t>Cut down on text, and use images </a:t>
            </a:r>
            <a:r>
              <a:rPr lang="en-US" dirty="0" smtClean="0"/>
              <a:t>and diagrams where </a:t>
            </a:r>
            <a:r>
              <a:rPr lang="en-US" dirty="0"/>
              <a:t>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bullets and avoid writing paragraph</a:t>
            </a:r>
          </a:p>
          <a:p>
            <a:r>
              <a:rPr lang="en-US" dirty="0" smtClean="0"/>
              <a:t>Check </a:t>
            </a:r>
            <a:r>
              <a:rPr lang="en-US" dirty="0"/>
              <a:t>carefully for spelling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Introduction should not exceed 2 slides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09875" y="4767263"/>
            <a:ext cx="3743325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your base paper, specifying its complete information</a:t>
            </a:r>
          </a:p>
          <a:p>
            <a:r>
              <a:rPr lang="en-US" dirty="0" smtClean="0"/>
              <a:t>Identify research gaps</a:t>
            </a:r>
          </a:p>
          <a:p>
            <a:r>
              <a:rPr lang="en-US" dirty="0" smtClean="0"/>
              <a:t>Argue why </a:t>
            </a:r>
            <a:r>
              <a:rPr lang="en-US" dirty="0"/>
              <a:t>your proposed study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</a:t>
            </a:r>
            <a:r>
              <a:rPr lang="en-US" dirty="0"/>
              <a:t>Audience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Not more than 3 slides including summary slide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28899" y="4767263"/>
            <a:ext cx="4105275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(Summary)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523496"/>
              </p:ext>
            </p:extLst>
          </p:nvPr>
        </p:nvGraphicFramePr>
        <p:xfrm>
          <a:off x="242047" y="1098550"/>
          <a:ext cx="8677834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8">
                  <a:extLst>
                    <a:ext uri="{9D8B030D-6E8A-4147-A177-3AD203B41FA5}">
                      <a16:colId xmlns:a16="http://schemas.microsoft.com/office/drawing/2014/main" xmlns="" val="3169916047"/>
                    </a:ext>
                  </a:extLst>
                </a:gridCol>
                <a:gridCol w="2008724">
                  <a:extLst>
                    <a:ext uri="{9D8B030D-6E8A-4147-A177-3AD203B41FA5}">
                      <a16:colId xmlns:a16="http://schemas.microsoft.com/office/drawing/2014/main" xmlns="" val="1363384162"/>
                    </a:ext>
                  </a:extLst>
                </a:gridCol>
                <a:gridCol w="614145">
                  <a:extLst>
                    <a:ext uri="{9D8B030D-6E8A-4147-A177-3AD203B41FA5}">
                      <a16:colId xmlns:a16="http://schemas.microsoft.com/office/drawing/2014/main" xmlns="" val="3378725119"/>
                    </a:ext>
                  </a:extLst>
                </a:gridCol>
                <a:gridCol w="1113303">
                  <a:extLst>
                    <a:ext uri="{9D8B030D-6E8A-4147-A177-3AD203B41FA5}">
                      <a16:colId xmlns:a16="http://schemas.microsoft.com/office/drawing/2014/main" xmlns="" val="964913037"/>
                    </a:ext>
                  </a:extLst>
                </a:gridCol>
                <a:gridCol w="1500129">
                  <a:extLst>
                    <a:ext uri="{9D8B030D-6E8A-4147-A177-3AD203B41FA5}">
                      <a16:colId xmlns:a16="http://schemas.microsoft.com/office/drawing/2014/main" xmlns="" val="2635911551"/>
                    </a:ext>
                  </a:extLst>
                </a:gridCol>
                <a:gridCol w="1943565">
                  <a:extLst>
                    <a:ext uri="{9D8B030D-6E8A-4147-A177-3AD203B41FA5}">
                      <a16:colId xmlns:a16="http://schemas.microsoft.com/office/drawing/2014/main" xmlns="" val="3684806207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xmlns="" val="178665401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S.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 of Research paper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Problem Identified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Methodology</a:t>
                      </a:r>
                      <a:r>
                        <a:rPr lang="en-US" sz="1400" baseline="0" dirty="0" smtClean="0"/>
                        <a:t>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 Achieved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746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7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61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1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01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3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14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58645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precise statement of your problem</a:t>
            </a:r>
          </a:p>
          <a:p>
            <a:r>
              <a:rPr lang="en-US" dirty="0" smtClean="0"/>
              <a:t>Not more than 1 slide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</a:t>
            </a:r>
            <a:r>
              <a:rPr lang="en-US" dirty="0"/>
              <a:t>Audience Attention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1" y="4767263"/>
            <a:ext cx="3971924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Question(s)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one or two research question about your problem</a:t>
            </a:r>
          </a:p>
          <a:p>
            <a:r>
              <a:rPr lang="en-US" dirty="0" smtClean="0"/>
              <a:t>Not more than 1 slide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</a:t>
            </a:r>
            <a:r>
              <a:rPr lang="en-US" dirty="0"/>
              <a:t>Audience Attention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14599" y="4767263"/>
            <a:ext cx="4562475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Objective(s)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what will be achievements of this research work</a:t>
            </a:r>
          </a:p>
          <a:p>
            <a:r>
              <a:rPr lang="en-US" dirty="0" smtClean="0"/>
              <a:t>Not more than 1 slide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</a:t>
            </a:r>
            <a:r>
              <a:rPr lang="en-US" dirty="0"/>
              <a:t>Audience Attention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4767263"/>
            <a:ext cx="4686300" cy="273844"/>
          </a:xfrm>
        </p:spPr>
        <p:txBody>
          <a:bodyPr/>
          <a:lstStyle/>
          <a:p>
            <a:r>
              <a:rPr lang="en-US" dirty="0" smtClean="0"/>
              <a:t>Department of Computing, Abasyn University Peshawar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research design and methods and </a:t>
            </a:r>
            <a:r>
              <a:rPr lang="en-US" dirty="0" smtClean="0"/>
              <a:t>show that these </a:t>
            </a:r>
            <a:r>
              <a:rPr lang="en-US" dirty="0"/>
              <a:t>are adequately developed, well integrated and appropriate to the aims of the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Argue that </a:t>
            </a:r>
            <a:r>
              <a:rPr lang="en-US" dirty="0"/>
              <a:t>it needs </a:t>
            </a:r>
            <a:r>
              <a:rPr lang="en-US" dirty="0" smtClean="0"/>
              <a:t>to </a:t>
            </a:r>
            <a:r>
              <a:rPr lang="en-US" dirty="0"/>
              <a:t>be done in the way that you propose to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Cut </a:t>
            </a:r>
            <a:r>
              <a:rPr lang="en-US" dirty="0"/>
              <a:t>down on text, and use images and diagrams </a:t>
            </a:r>
            <a:r>
              <a:rPr lang="en-US" dirty="0" smtClean="0"/>
              <a:t>to explain your methodology</a:t>
            </a:r>
            <a:endParaRPr lang="en-US" dirty="0"/>
          </a:p>
          <a:p>
            <a:r>
              <a:rPr lang="en-US" dirty="0" smtClean="0"/>
              <a:t>Engage </a:t>
            </a:r>
            <a:r>
              <a:rPr lang="en-US" dirty="0"/>
              <a:t>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Computing, Abasyn University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Click to edit  research title</vt:lpstr>
      <vt:lpstr>Agenda</vt:lpstr>
      <vt:lpstr>Introduction</vt:lpstr>
      <vt:lpstr>Literature Review</vt:lpstr>
      <vt:lpstr>Literature Review (Summary)</vt:lpstr>
      <vt:lpstr>Problem Statement</vt:lpstr>
      <vt:lpstr>Project Question(s)</vt:lpstr>
      <vt:lpstr>Project Objective(s)</vt:lpstr>
      <vt:lpstr>Proposed Methodology</vt:lpstr>
      <vt:lpstr>Tools and Technology </vt:lpstr>
      <vt:lpstr>Designs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2023-10-23T06:22:23Z</dcterms:modified>
</cp:coreProperties>
</file>