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8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11F7-E18D-4C40-851E-273360B8F9E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D4D9-0778-4BD4-B294-474A28C9CE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757448" y="0"/>
            <a:ext cx="1629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 smtClean="0">
                <a:solidFill>
                  <a:schemeClr val="accent6"/>
                </a:solidFill>
              </a:rPr>
              <a:t>UNCLASSIFIED</a:t>
            </a:r>
            <a:endParaRPr lang="en-US" sz="1600" b="1" i="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757448" y="6519446"/>
            <a:ext cx="1629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 smtClean="0">
                <a:solidFill>
                  <a:schemeClr val="accent6"/>
                </a:solidFill>
              </a:rPr>
              <a:t>UNCLASSIFIED</a:t>
            </a:r>
            <a:endParaRPr lang="en-US" sz="1600" b="1" i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4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/>
              <a:t>RcsTool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/>
              <a:t>Replacement for @RCS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</a:p>
          <a:p>
            <a:r>
              <a:rPr lang="en-US" dirty="0" smtClean="0"/>
              <a:t>Jeff Hole</a:t>
            </a:r>
          </a:p>
          <a:p>
            <a:r>
              <a:rPr lang="en-US" dirty="0" smtClean="0"/>
              <a:t>12-17-2019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4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@RCS</a:t>
            </a:r>
            <a:br>
              <a:rPr lang="en-US" dirty="0" smtClean="0"/>
            </a:br>
            <a:r>
              <a:rPr lang="en-US" sz="3200" i="1" dirty="0" smtClean="0"/>
              <a:t>Catalog of functions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 err="1" smtClean="0"/>
              <a:t>RCS.m</a:t>
            </a:r>
            <a:r>
              <a:rPr lang="en-US" dirty="0" smtClean="0"/>
              <a:t> (class constructor)</a:t>
            </a:r>
          </a:p>
          <a:p>
            <a:r>
              <a:rPr lang="en-US" dirty="0" err="1" smtClean="0"/>
              <a:t>AtmosphericTable.mat</a:t>
            </a:r>
            <a:endParaRPr lang="en-US" dirty="0" smtClean="0"/>
          </a:p>
          <a:p>
            <a:r>
              <a:rPr lang="en-US" dirty="0" err="1" smtClean="0"/>
              <a:t>atmlos_byp.m</a:t>
            </a:r>
            <a:endParaRPr lang="en-US" dirty="0"/>
          </a:p>
          <a:p>
            <a:r>
              <a:rPr lang="en-US" dirty="0" smtClean="0"/>
              <a:t>atmlos_byp2.m</a:t>
            </a:r>
            <a:endParaRPr lang="en-US" dirty="0"/>
          </a:p>
          <a:p>
            <a:r>
              <a:rPr lang="en-US" dirty="0" err="1" smtClean="0"/>
              <a:t>bugsplat_atmos.m</a:t>
            </a:r>
            <a:endParaRPr lang="en-US" dirty="0"/>
          </a:p>
          <a:p>
            <a:r>
              <a:rPr lang="en-US" dirty="0" err="1" smtClean="0"/>
              <a:t>bugsplat_atmos_orig.m</a:t>
            </a:r>
            <a:endParaRPr lang="en-US" dirty="0"/>
          </a:p>
          <a:p>
            <a:r>
              <a:rPr lang="en-US" dirty="0" err="1" smtClean="0"/>
              <a:t>circle_grid.m</a:t>
            </a:r>
            <a:endParaRPr lang="en-US" dirty="0"/>
          </a:p>
          <a:p>
            <a:r>
              <a:rPr lang="en-US" dirty="0" smtClean="0"/>
              <a:t>convert_1D_to_RCS.m</a:t>
            </a:r>
            <a:endParaRPr lang="en-US" dirty="0"/>
          </a:p>
          <a:p>
            <a:r>
              <a:rPr lang="en-US" dirty="0" err="1" smtClean="0"/>
              <a:t>cpol.m</a:t>
            </a:r>
            <a:endParaRPr lang="en-US" dirty="0"/>
          </a:p>
          <a:p>
            <a:r>
              <a:rPr lang="en-US" dirty="0" err="1" smtClean="0"/>
              <a:t>display.m</a:t>
            </a:r>
            <a:endParaRPr lang="en-US" dirty="0"/>
          </a:p>
          <a:p>
            <a:r>
              <a:rPr lang="en-US" dirty="0" smtClean="0"/>
              <a:t>fix180s.m</a:t>
            </a:r>
            <a:endParaRPr lang="en-US" dirty="0"/>
          </a:p>
          <a:p>
            <a:r>
              <a:rPr lang="en-US" dirty="0" err="1" smtClean="0"/>
              <a:t>get.m</a:t>
            </a:r>
            <a:endParaRPr lang="en-US" dirty="0"/>
          </a:p>
          <a:p>
            <a:r>
              <a:rPr lang="en-US" dirty="0" err="1" smtClean="0"/>
              <a:t>getRcsLookup.m</a:t>
            </a:r>
            <a:endParaRPr lang="en-US" dirty="0"/>
          </a:p>
          <a:p>
            <a:r>
              <a:rPr lang="en-US" dirty="0" err="1" smtClean="0"/>
              <a:t>globe.m</a:t>
            </a:r>
            <a:endParaRPr lang="en-US" dirty="0"/>
          </a:p>
          <a:p>
            <a:r>
              <a:rPr lang="en-US" dirty="0" err="1" smtClean="0"/>
              <a:t>interpolate.m</a:t>
            </a:r>
            <a:endParaRPr lang="en-US" dirty="0"/>
          </a:p>
          <a:p>
            <a:r>
              <a:rPr lang="en-US" dirty="0" err="1" smtClean="0"/>
              <a:t>plot.m</a:t>
            </a:r>
            <a:endParaRPr lang="en-US" dirty="0"/>
          </a:p>
          <a:p>
            <a:r>
              <a:rPr lang="en-US" dirty="0" err="1" smtClean="0"/>
              <a:t>plus.m</a:t>
            </a:r>
            <a:endParaRPr lang="en-US" dirty="0"/>
          </a:p>
          <a:p>
            <a:r>
              <a:rPr lang="en-US" dirty="0" err="1" smtClean="0"/>
              <a:t>printpng.m</a:t>
            </a:r>
            <a:endParaRPr lang="en-US" dirty="0"/>
          </a:p>
          <a:p>
            <a:r>
              <a:rPr lang="en-US" dirty="0" err="1" smtClean="0"/>
              <a:t>reduceRcs.m</a:t>
            </a:r>
            <a:endParaRPr lang="en-US" dirty="0"/>
          </a:p>
          <a:p>
            <a:r>
              <a:rPr lang="en-US" dirty="0" err="1" smtClean="0"/>
              <a:t>regexp_parse_rcs.m</a:t>
            </a:r>
            <a:endParaRPr lang="en-US" dirty="0"/>
          </a:p>
          <a:p>
            <a:r>
              <a:rPr lang="en-US" dirty="0" err="1" smtClean="0"/>
              <a:t>rotateAz.m</a:t>
            </a:r>
            <a:endParaRPr lang="en-US" dirty="0"/>
          </a:p>
          <a:p>
            <a:r>
              <a:rPr lang="en-US" dirty="0" err="1" smtClean="0"/>
              <a:t>set.m</a:t>
            </a:r>
            <a:endParaRPr lang="en-US" dirty="0"/>
          </a:p>
          <a:p>
            <a:r>
              <a:rPr lang="en-US" dirty="0" err="1" smtClean="0"/>
              <a:t>shrinkStretchSig.m</a:t>
            </a:r>
            <a:endParaRPr lang="en-US" dirty="0"/>
          </a:p>
          <a:p>
            <a:r>
              <a:rPr lang="en-US" dirty="0" err="1" smtClean="0"/>
              <a:t>times.m</a:t>
            </a:r>
            <a:endParaRPr lang="en-US" dirty="0"/>
          </a:p>
          <a:p>
            <a:r>
              <a:rPr lang="en-US" dirty="0" err="1" smtClean="0"/>
              <a:t>topBottomSig.m</a:t>
            </a:r>
            <a:endParaRPr lang="en-US" dirty="0"/>
          </a:p>
          <a:p>
            <a:r>
              <a:rPr lang="en-US" dirty="0" err="1" smtClean="0"/>
              <a:t>writeEsamsSignatureFile.m</a:t>
            </a:r>
            <a:endParaRPr lang="en-US" dirty="0"/>
          </a:p>
          <a:p>
            <a:r>
              <a:rPr lang="en-US" dirty="0" err="1" smtClean="0"/>
              <a:t>writeSimdisSignatureFile.m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8027" y="348297"/>
            <a:ext cx="2870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anyone wants something else, make a copy of the slide, put your name at the top, and highlight what you want (or describe what you want)</a:t>
            </a:r>
          </a:p>
          <a:p>
            <a:endParaRPr lang="en-US" dirty="0"/>
          </a:p>
          <a:p>
            <a:r>
              <a:rPr lang="en-US" dirty="0" smtClean="0"/>
              <a:t>OR…</a:t>
            </a:r>
          </a:p>
          <a:p>
            <a:r>
              <a:rPr lang="en-US" dirty="0" smtClean="0"/>
              <a:t>Talk to Jeff 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@RCS</a:t>
            </a:r>
            <a:br>
              <a:rPr lang="en-US" dirty="0" smtClean="0"/>
            </a:br>
            <a:r>
              <a:rPr lang="en-US" sz="3200" i="1" dirty="0" smtClean="0"/>
              <a:t>Catalog of functions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RCS.m</a:t>
            </a:r>
            <a:r>
              <a:rPr lang="en-US" b="1" dirty="0" smtClean="0">
                <a:solidFill>
                  <a:srgbClr val="0000FF"/>
                </a:solidFill>
              </a:rPr>
              <a:t> (class constructor)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AtmosphericTable.mat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atmlos_byp.m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atmlos_byp2.m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bugsplat_atmos.m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bugsplat_atmos_orig.m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circle_grid.m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convert_1D_to_RCS.m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cpol.m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display.m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fix180s.m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get.m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getRcsLookup.m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globe.m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interpolate.m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plot.m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plus.m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printpng.m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reduceRcs.m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regexp_parse_rcs.m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rotateAz.m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set.m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shrinkStretchSig.m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times.m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topBottomSig.m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writeEsamsSignatureFile.m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writeSimdisSignatureFile.m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Changes to names and/or functionality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@RCS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RcsTool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/>
              <a:t>atmos_byp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[</a:t>
            </a:r>
            <a:r>
              <a:rPr lang="en-US" i="1" dirty="0" smtClean="0">
                <a:sym typeface="Wingdings" panose="05000000000000000000" pitchFamily="2" charset="2"/>
              </a:rPr>
              <a:t>same name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Bugsplat_atmos</a:t>
            </a:r>
            <a:r>
              <a:rPr lang="en-US" dirty="0" smtClean="0">
                <a:sym typeface="Wingdings" panose="05000000000000000000" pitchFamily="2" charset="2"/>
              </a:rPr>
              <a:t>  [</a:t>
            </a:r>
            <a:r>
              <a:rPr lang="en-US" i="1" dirty="0" smtClean="0">
                <a:sym typeface="Wingdings" panose="05000000000000000000" pitchFamily="2" charset="2"/>
              </a:rPr>
              <a:t>same name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dirty="0" smtClean="0"/>
              <a:t>plot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plotSuite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This function used to plot an image plot, a 3D plot, and a waterline cut. Now these three plots are broken out into separate functions, as well as retaining original functionality with </a:t>
            </a:r>
            <a:r>
              <a:rPr lang="en-US" dirty="0" err="1" smtClean="0">
                <a:sym typeface="Wingdings" panose="05000000000000000000" pitchFamily="2" charset="2"/>
              </a:rPr>
              <a:t>plotSuite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[new] </a:t>
            </a:r>
            <a:r>
              <a:rPr lang="en-US" dirty="0" smtClean="0">
                <a:sym typeface="Wingdings" panose="05000000000000000000" pitchFamily="2" charset="2"/>
              </a:rPr>
              <a:t>plot: makes an interpolated </a:t>
            </a:r>
            <a:r>
              <a:rPr lang="en-US" dirty="0" err="1" smtClean="0">
                <a:sym typeface="Wingdings" panose="05000000000000000000" pitchFamily="2" charset="2"/>
              </a:rPr>
              <a:t>imagesc</a:t>
            </a:r>
            <a:r>
              <a:rPr lang="en-US" dirty="0" smtClean="0">
                <a:sym typeface="Wingdings" panose="05000000000000000000" pitchFamily="2" charset="2"/>
              </a:rPr>
              <a:t> plot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[new] </a:t>
            </a:r>
            <a:r>
              <a:rPr lang="en-US" dirty="0" smtClean="0">
                <a:sym typeface="Wingdings" panose="05000000000000000000" pitchFamily="2" charset="2"/>
              </a:rPr>
              <a:t>plot3d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[new] </a:t>
            </a:r>
            <a:r>
              <a:rPr lang="en-US" dirty="0" err="1" smtClean="0">
                <a:sym typeface="Wingdings" panose="05000000000000000000" pitchFamily="2" charset="2"/>
              </a:rPr>
              <a:t>plotAzCut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globe  [</a:t>
            </a:r>
            <a:r>
              <a:rPr lang="en-US" i="1" dirty="0">
                <a:sym typeface="Wingdings" panose="05000000000000000000" pitchFamily="2" charset="2"/>
              </a:rPr>
              <a:t>same name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writeEsamsSignatureFile</a:t>
            </a:r>
            <a:r>
              <a:rPr lang="en-US" dirty="0" smtClean="0">
                <a:sym typeface="Wingdings" panose="05000000000000000000" pitchFamily="2" charset="2"/>
              </a:rPr>
              <a:t>  [</a:t>
            </a:r>
            <a:r>
              <a:rPr lang="en-US" i="1" dirty="0">
                <a:sym typeface="Wingdings" panose="05000000000000000000" pitchFamily="2" charset="2"/>
              </a:rPr>
              <a:t>same name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7309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RcsTool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the </a:t>
            </a:r>
            <a:r>
              <a:rPr lang="en-US" dirty="0" err="1" smtClean="0"/>
              <a:t>az</a:t>
            </a:r>
            <a:r>
              <a:rPr lang="en-US" dirty="0" smtClean="0"/>
              <a:t>/el data as</a:t>
            </a:r>
          </a:p>
          <a:p>
            <a:pPr lvl="1"/>
            <a:r>
              <a:rPr lang="en-US" dirty="0" smtClean="0"/>
              <a:t>-180 to 180 degrees azimuth</a:t>
            </a:r>
          </a:p>
          <a:p>
            <a:pPr lvl="1"/>
            <a:r>
              <a:rPr lang="en-US" dirty="0" smtClean="0"/>
              <a:t>0 to 180 </a:t>
            </a:r>
            <a:r>
              <a:rPr lang="en-US" dirty="0" err="1" smtClean="0"/>
              <a:t>degress</a:t>
            </a:r>
            <a:r>
              <a:rPr lang="en-US" dirty="0" smtClean="0"/>
              <a:t> elevation</a:t>
            </a:r>
          </a:p>
          <a:p>
            <a:r>
              <a:rPr lang="en-US" dirty="0" smtClean="0"/>
              <a:t>If the data file is in any of the following azimuth formats, it will convert it to -180 to 180 degrees</a:t>
            </a:r>
          </a:p>
          <a:p>
            <a:pPr lvl="1"/>
            <a:r>
              <a:rPr lang="en-US" dirty="0" smtClean="0"/>
              <a:t>0 to 360 degrees</a:t>
            </a:r>
          </a:p>
          <a:p>
            <a:pPr lvl="1"/>
            <a:r>
              <a:rPr lang="en-US" dirty="0" smtClean="0"/>
              <a:t>0 to 180 </a:t>
            </a:r>
            <a:r>
              <a:rPr lang="en-US" dirty="0" err="1" smtClean="0"/>
              <a:t>degress</a:t>
            </a:r>
            <a:r>
              <a:rPr lang="en-US" dirty="0" smtClean="0"/>
              <a:t> (assumes symmetric signature)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7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RcsTool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RcsTool</a:t>
            </a:r>
            <a:r>
              <a:rPr lang="en-US" dirty="0" smtClean="0"/>
              <a:t>(filename)</a:t>
            </a:r>
          </a:p>
          <a:p>
            <a:pPr lvl="1"/>
            <a:r>
              <a:rPr lang="en-US" dirty="0" smtClean="0"/>
              <a:t>Loads ESAMS-formatted </a:t>
            </a:r>
            <a:r>
              <a:rPr lang="en-US" i="1" dirty="0" smtClean="0"/>
              <a:t>filename</a:t>
            </a:r>
            <a:r>
              <a:rPr lang="en-US" dirty="0" smtClean="0"/>
              <a:t> into </a:t>
            </a:r>
            <a:r>
              <a:rPr lang="en-US" dirty="0" err="1" smtClean="0"/>
              <a:t>RcsTool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RcsTool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Creates an 0 </a:t>
            </a:r>
            <a:r>
              <a:rPr lang="en-US" dirty="0" err="1" smtClean="0"/>
              <a:t>dBsm</a:t>
            </a:r>
            <a:r>
              <a:rPr lang="en-US" dirty="0" smtClean="0"/>
              <a:t> </a:t>
            </a:r>
            <a:r>
              <a:rPr lang="en-US" dirty="0" err="1" smtClean="0"/>
              <a:t>fuzzball</a:t>
            </a:r>
            <a:r>
              <a:rPr lang="en-US" dirty="0" smtClean="0"/>
              <a:t> </a:t>
            </a:r>
            <a:r>
              <a:rPr lang="en-US" dirty="0" err="1" smtClean="0"/>
              <a:t>RcsTool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RcsTool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plot(this, [opt] </a:t>
            </a:r>
            <a:r>
              <a:rPr lang="en-US" dirty="0" err="1" smtClean="0"/>
              <a:t>interp_daz</a:t>
            </a:r>
            <a:r>
              <a:rPr lang="en-US" dirty="0" smtClean="0"/>
              <a:t>, </a:t>
            </a:r>
            <a:r>
              <a:rPr lang="en-US" dirty="0"/>
              <a:t>[opt] </a:t>
            </a:r>
            <a:r>
              <a:rPr lang="en-US" dirty="0" err="1" smtClean="0"/>
              <a:t>interp_del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plots an image of the whole signature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imagesc</a:t>
            </a:r>
            <a:r>
              <a:rPr lang="en-US" dirty="0" smtClean="0"/>
              <a:t>(), because the center of each pixel is where the data values fall (unlike surf and </a:t>
            </a:r>
            <a:r>
              <a:rPr lang="en-US" dirty="0" err="1" smtClean="0"/>
              <a:t>pcolor</a:t>
            </a:r>
            <a:r>
              <a:rPr lang="en-US" dirty="0" smtClean="0"/>
              <a:t>), but this function requires that the data be uniformly sampled. Therefore, the underlying signature data is interpolated to fit on a uniform grid. If the optional inputs are given (</a:t>
            </a:r>
            <a:r>
              <a:rPr lang="en-US" i="1" dirty="0" err="1" smtClean="0"/>
              <a:t>interp_daz</a:t>
            </a:r>
            <a:r>
              <a:rPr lang="en-US" dirty="0" smtClean="0"/>
              <a:t>, </a:t>
            </a:r>
            <a:r>
              <a:rPr lang="en-US" i="1" dirty="0" err="1" smtClean="0"/>
              <a:t>interp_del</a:t>
            </a:r>
            <a:r>
              <a:rPr lang="en-US" i="1" dirty="0" smtClean="0"/>
              <a:t> </a:t>
            </a:r>
            <a:r>
              <a:rPr lang="en-US" dirty="0"/>
              <a:t>(degrees)</a:t>
            </a:r>
            <a:r>
              <a:rPr lang="en-US" dirty="0" smtClean="0"/>
              <a:t>) then the grid is sampled at these step sizes, otherwise, a 1-degree step size is assumed.</a:t>
            </a:r>
          </a:p>
          <a:p>
            <a:r>
              <a:rPr lang="en-US" dirty="0" smtClean="0"/>
              <a:t>plot3d(this)</a:t>
            </a:r>
          </a:p>
          <a:p>
            <a:pPr lvl="1"/>
            <a:r>
              <a:rPr lang="en-US" dirty="0" smtClean="0"/>
              <a:t>Creates a 3D translucent surface plot of the whole signature</a:t>
            </a:r>
          </a:p>
          <a:p>
            <a:r>
              <a:rPr lang="en-US" dirty="0" err="1" smtClean="0"/>
              <a:t>plotAzCut</a:t>
            </a:r>
            <a:r>
              <a:rPr lang="en-US" dirty="0" smtClean="0"/>
              <a:t>(this, [opt] </a:t>
            </a:r>
            <a:r>
              <a:rPr lang="en-US" dirty="0" err="1" smtClean="0"/>
              <a:t>cutAngleDeg</a:t>
            </a:r>
            <a:r>
              <a:rPr lang="en-US" dirty="0" smtClean="0"/>
              <a:t>, [opt] </a:t>
            </a:r>
            <a:r>
              <a:rPr lang="en-US" dirty="0" err="1" smtClean="0"/>
              <a:t>cutPlotBounds_dB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creates a polar plot of the azimuth cut at </a:t>
            </a:r>
            <a:r>
              <a:rPr lang="en-US" i="1" dirty="0" err="1" smtClean="0"/>
              <a:t>cutAngleDeg</a:t>
            </a:r>
            <a:r>
              <a:rPr lang="en-US" dirty="0" smtClean="0"/>
              <a:t> (degrees) elevation and sets the radial plot limits to </a:t>
            </a:r>
            <a:r>
              <a:rPr lang="en-US" i="1" dirty="0" err="1" smtClean="0"/>
              <a:t>cutPlotBounds_dB</a:t>
            </a:r>
            <a:endParaRPr lang="en-US" i="1" dirty="0" smtClean="0"/>
          </a:p>
          <a:p>
            <a:r>
              <a:rPr lang="en-US" dirty="0" err="1" smtClean="0"/>
              <a:t>plotSuite</a:t>
            </a:r>
            <a:r>
              <a:rPr lang="en-US" dirty="0" smtClean="0"/>
              <a:t>(this, [opt] </a:t>
            </a:r>
            <a:r>
              <a:rPr lang="en-US" dirty="0" err="1" smtClean="0"/>
              <a:t>cutAngleDeg</a:t>
            </a:r>
            <a:r>
              <a:rPr lang="en-US" dirty="0" smtClean="0"/>
              <a:t>, [</a:t>
            </a:r>
            <a:r>
              <a:rPr lang="en-US" dirty="0" err="1" smtClean="0"/>
              <a:t>otp</a:t>
            </a:r>
            <a:r>
              <a:rPr lang="en-US" dirty="0" smtClean="0"/>
              <a:t>] </a:t>
            </a:r>
            <a:r>
              <a:rPr lang="en-US" dirty="0" err="1" smtClean="0"/>
              <a:t>cutPlotBounds_dB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calls plot(), plot3d(), and </a:t>
            </a:r>
            <a:r>
              <a:rPr lang="en-US" dirty="0" err="1" smtClean="0"/>
              <a:t>plotAzCut</a:t>
            </a:r>
            <a:r>
              <a:rPr lang="en-US" dirty="0" smtClean="0"/>
              <a:t>() together</a:t>
            </a:r>
          </a:p>
          <a:p>
            <a:pPr lvl="1"/>
            <a:r>
              <a:rPr lang="en-US" dirty="0" smtClean="0"/>
              <a:t>If no optional arguments are given, then the azimuth cut is waterline (90 </a:t>
            </a:r>
            <a:r>
              <a:rPr lang="en-US" dirty="0" err="1" smtClean="0"/>
              <a:t>deg</a:t>
            </a:r>
            <a:r>
              <a:rPr lang="en-US" dirty="0" smtClean="0"/>
              <a:t>) and the plot bounds (plot3d and </a:t>
            </a:r>
            <a:r>
              <a:rPr lang="en-US" dirty="0" err="1" smtClean="0"/>
              <a:t>plotAzCut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39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RcsTool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Export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writeEsamsSignatureFile</a:t>
            </a:r>
            <a:r>
              <a:rPr lang="en-US" sz="2400" dirty="0" smtClean="0"/>
              <a:t>(</a:t>
            </a:r>
            <a:r>
              <a:rPr lang="en-US" sz="2400" dirty="0" err="1" smtClean="0"/>
              <a:t>this,filename,descriptionString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Generates an ESAMS-formatted signature file of the data in the </a:t>
            </a:r>
            <a:r>
              <a:rPr lang="en-US" sz="2000" dirty="0" err="1" smtClean="0"/>
              <a:t>RcsTool</a:t>
            </a:r>
            <a:r>
              <a:rPr lang="en-US" sz="2000" dirty="0" smtClean="0"/>
              <a:t> object.</a:t>
            </a:r>
          </a:p>
          <a:p>
            <a:pPr lvl="1"/>
            <a:r>
              <a:rPr lang="en-US" sz="2000" dirty="0" smtClean="0"/>
              <a:t>Useful when a modified signature is needed for ESAMS</a:t>
            </a:r>
          </a:p>
          <a:p>
            <a:pPr lvl="2"/>
            <a:r>
              <a:rPr lang="en-US" sz="1600" dirty="0" smtClean="0"/>
              <a:t>Examples:</a:t>
            </a:r>
          </a:p>
          <a:p>
            <a:pPr lvl="3"/>
            <a:r>
              <a:rPr lang="en-US" sz="1400" dirty="0" smtClean="0"/>
              <a:t>Suppose we have horizontally polarized and vertically polarized signature files, but need a circularly polarized signature. We can combine them into a pseudo-circularly polarized pattern and call this write function:</a:t>
            </a:r>
          </a:p>
          <a:p>
            <a:pPr marL="1828800" lvl="4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vert_rcs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RcsTool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vpol.rcs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1828800" lvl="4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horz_rcs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RcsTool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hpol.rcs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1828800" lvl="4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circ_rcs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vert_rcs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horz_rcs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0" lvl="4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‘Generated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vpol.rcs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hpol.rcs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1828800" lvl="4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Circ_rcs.writeEsamsSignatureFile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(‘cpol.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en-US" sz="1400" dirty="0" smtClean="0"/>
              <a:t>We are asked to consider the effects of reducing the overall signature of a platform in 5 dB steps. We can do this by modifying the </a:t>
            </a:r>
            <a:r>
              <a:rPr lang="en-US" sz="1400" dirty="0" err="1" smtClean="0"/>
              <a:t>RcsTool</a:t>
            </a:r>
            <a:r>
              <a:rPr lang="en-US" sz="1400" dirty="0" smtClean="0"/>
              <a:t> object directly, then calling this write function:</a:t>
            </a:r>
          </a:p>
          <a:p>
            <a:pPr marL="1828800" lvl="4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orig_rcs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RcsTool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original.rcs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1828800" lvl="4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Orig_rcs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1415</TotalTime>
  <Words>604</Words>
  <Application>Microsoft Office PowerPoint</Application>
  <PresentationFormat>On-screen Show (4:3)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RcsTool Replacement for @RCS</vt:lpstr>
      <vt:lpstr>@RCS Catalog of functions</vt:lpstr>
      <vt:lpstr>@RCS Catalog of functions</vt:lpstr>
      <vt:lpstr>Changes to names and/or functionality</vt:lpstr>
      <vt:lpstr>RcsTool</vt:lpstr>
      <vt:lpstr>RcsTool Creation Tools</vt:lpstr>
      <vt:lpstr>RcsTool Visualization Tools</vt:lpstr>
      <vt:lpstr>RcsTool Export Tools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RcsTool Replacement for @RCS</dc:title>
  <dc:creator>Jeff A. Hole</dc:creator>
  <cp:lastModifiedBy>Jeff A. Hole</cp:lastModifiedBy>
  <cp:revision>28</cp:revision>
  <dcterms:created xsi:type="dcterms:W3CDTF">2019-12-17T18:06:36Z</dcterms:created>
  <dcterms:modified xsi:type="dcterms:W3CDTF">2019-12-27T17:48:48Z</dcterms:modified>
</cp:coreProperties>
</file>