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F79A-494B-4C54-9D87-9CBCF5D28898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CAB3-50BD-4992-AC9F-1D7847F17E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4"/>
          <p:cNvSpPr txBox="1">
            <a:spLocks/>
          </p:cNvSpPr>
          <p:nvPr userDrawn="1"/>
        </p:nvSpPr>
        <p:spPr>
          <a:xfrm>
            <a:off x="4018316" y="8461"/>
            <a:ext cx="1098378" cy="25301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6"/>
                </a:solidFill>
              </a:rPr>
              <a:t>UNCLASSIFIED</a:t>
            </a:r>
            <a:endParaRPr lang="en-US" kern="0" dirty="0" smtClean="0">
              <a:solidFill>
                <a:schemeClr val="accent6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4009849" y="6595564"/>
            <a:ext cx="1098378" cy="253018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marL="0" indent="0" algn="ctr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None/>
              <a:defRPr sz="1200" b="1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b="1" i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0000"/>
              <a:buFont typeface="Wingdings" pitchFamily="2" charset="2"/>
              <a:buChar char=""/>
              <a:defRPr sz="1600" b="1" i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1600" b="1" 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6"/>
                </a:solidFill>
              </a:rPr>
              <a:t>UNCLASSIFIED</a:t>
            </a:r>
            <a:endParaRPr lang="en-US" kern="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6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5108575" y="2724150"/>
            <a:ext cx="0" cy="25717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Amplifier Characteristics</a:t>
            </a:r>
            <a:br>
              <a:rPr lang="en-US" dirty="0" smtClean="0"/>
            </a:br>
            <a:r>
              <a:rPr lang="en-US" dirty="0" smtClean="0"/>
              <a:t>1 dB Compression Point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69067" y="2111022"/>
            <a:ext cx="0" cy="31947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69067" y="5305778"/>
            <a:ext cx="40301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69067" y="2578100"/>
            <a:ext cx="3582356" cy="2202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367389" y="3199694"/>
            <a:ext cx="2302933" cy="778934"/>
            <a:chOff x="4367389" y="3199694"/>
            <a:chExt cx="2302933" cy="778934"/>
          </a:xfrm>
        </p:grpSpPr>
        <p:sp>
          <p:nvSpPr>
            <p:cNvPr id="11" name="Arc 10"/>
            <p:cNvSpPr/>
            <p:nvPr/>
          </p:nvSpPr>
          <p:spPr>
            <a:xfrm>
              <a:off x="4367389" y="3199694"/>
              <a:ext cx="2302933" cy="778934"/>
            </a:xfrm>
            <a:prstGeom prst="arc">
              <a:avLst>
                <a:gd name="adj1" fmla="val 11518713"/>
                <a:gd name="adj2" fmla="val 1618452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10752" y="3199694"/>
              <a:ext cx="3439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5062855" y="2999740"/>
            <a:ext cx="77470" cy="774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62855" y="3187152"/>
            <a:ext cx="77470" cy="774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930650" y="3038475"/>
            <a:ext cx="1079500" cy="196850"/>
            <a:chOff x="4292600" y="3038475"/>
            <a:chExt cx="717550" cy="196850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4292600" y="3038475"/>
              <a:ext cx="7175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292600" y="3235325"/>
              <a:ext cx="7048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4146550" y="27559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46550" y="3235325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3128" y="2659619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 dB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88464" y="4164697"/>
            <a:ext cx="115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Linear Region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835791" y="3061193"/>
            <a:ext cx="105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Compression Region</a:t>
            </a:r>
            <a:endParaRPr 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84419" y="2096423"/>
            <a:ext cx="13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Ideal Response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79365" y="3488903"/>
            <a:ext cx="13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Actual Response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510752" y="3216275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04402" y="2286000"/>
            <a:ext cx="178324" cy="37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94123" y="3461471"/>
            <a:ext cx="74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P1dB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958246" y="3264622"/>
            <a:ext cx="104609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29425" y="5305778"/>
            <a:ext cx="115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Power Input</a:t>
            </a:r>
          </a:p>
          <a:p>
            <a:pPr algn="ctr"/>
            <a:r>
              <a:rPr lang="en-US" sz="1200" b="1" dirty="0" smtClean="0"/>
              <a:t>[</a:t>
            </a:r>
            <a:r>
              <a:rPr lang="en-US" sz="1200" b="1" dirty="0" err="1" smtClean="0"/>
              <a:t>dBm</a:t>
            </a:r>
            <a:r>
              <a:rPr lang="en-US" sz="1200" b="1" dirty="0" smtClean="0"/>
              <a:t>]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03654" y="3449653"/>
            <a:ext cx="115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Power Output</a:t>
            </a:r>
          </a:p>
          <a:p>
            <a:pPr algn="ctr"/>
            <a:r>
              <a:rPr lang="en-US" sz="1200" b="1" dirty="0" smtClean="0"/>
              <a:t>[</a:t>
            </a:r>
            <a:r>
              <a:rPr lang="en-US" sz="1200" b="1" dirty="0" err="1" smtClean="0"/>
              <a:t>dBm</a:t>
            </a:r>
            <a:r>
              <a:rPr lang="en-US" sz="1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665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approximation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108575" y="2724150"/>
            <a:ext cx="0" cy="257175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269067" y="2111022"/>
            <a:ext cx="0" cy="31947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69067" y="5305778"/>
            <a:ext cx="40301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269067" y="2578100"/>
            <a:ext cx="3582356" cy="2202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62855" y="2999740"/>
            <a:ext cx="77470" cy="774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62855" y="3187152"/>
            <a:ext cx="77470" cy="774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30650" y="3038475"/>
            <a:ext cx="1079500" cy="196850"/>
            <a:chOff x="4292600" y="3038475"/>
            <a:chExt cx="717550" cy="196850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4292600" y="3038475"/>
              <a:ext cx="7175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292600" y="3235325"/>
              <a:ext cx="70485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>
            <a:off x="4146550" y="27559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46550" y="3235325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128" y="2659619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 dB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88464" y="4164697"/>
            <a:ext cx="115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Linear Region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35791" y="3061193"/>
            <a:ext cx="105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Compression Region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84419" y="2096423"/>
            <a:ext cx="13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Ideal Response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79365" y="3488903"/>
            <a:ext cx="13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Actual Response</a:t>
            </a:r>
            <a:endParaRPr lang="en-US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510752" y="3216275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04402" y="2286000"/>
            <a:ext cx="178324" cy="37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94123" y="3461471"/>
            <a:ext cx="74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P1dB</a:t>
            </a:r>
            <a:endParaRPr lang="en-US" sz="12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958246" y="3264622"/>
            <a:ext cx="104609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3654" y="3449653"/>
            <a:ext cx="115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Power Output</a:t>
            </a:r>
          </a:p>
          <a:p>
            <a:pPr algn="ctr"/>
            <a:r>
              <a:rPr lang="en-US" sz="1200" b="1" dirty="0" smtClean="0"/>
              <a:t>[</a:t>
            </a:r>
            <a:r>
              <a:rPr lang="en-US" sz="1200" b="1" dirty="0" err="1" smtClean="0"/>
              <a:t>dBm</a:t>
            </a:r>
            <a:r>
              <a:rPr lang="en-US" sz="1200" b="1" dirty="0"/>
              <a:t>]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96367" y="3222978"/>
            <a:ext cx="10710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3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Approximation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" y="2235200"/>
            <a:ext cx="4546432" cy="368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76" y="2333687"/>
            <a:ext cx="4415424" cy="35845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756001" y="4178300"/>
            <a:ext cx="2082800" cy="307777"/>
            <a:chOff x="2336901" y="5156200"/>
            <a:chExt cx="2082800" cy="30777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336901" y="5308600"/>
              <a:ext cx="5334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601" y="5156200"/>
              <a:ext cx="1562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Ideal amplifier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0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</TotalTime>
  <Words>45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Amplifier Characteristics 1 dB Compression Point</vt:lpstr>
      <vt:lpstr>Simplest approximation</vt:lpstr>
      <vt:lpstr>Simplest Approximation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A. Hole</dc:creator>
  <cp:lastModifiedBy>Jeff A. Hole</cp:lastModifiedBy>
  <cp:revision>6</cp:revision>
  <dcterms:created xsi:type="dcterms:W3CDTF">2019-12-09T19:45:59Z</dcterms:created>
  <dcterms:modified xsi:type="dcterms:W3CDTF">2020-01-16T17:17:23Z</dcterms:modified>
</cp:coreProperties>
</file>