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14C4-7D4C-47CB-8666-DA5B676BCF3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449F-1406-4204-9232-271561EB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Biquad_stages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 Sawmiller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6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2312" y="843240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 = 400MHz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70699" y="2761488"/>
            <a:ext cx="4251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482328" y="1289304"/>
            <a:ext cx="0" cy="166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40596" y="295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53800" y="2953512"/>
            <a:ext cx="58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7645" y="2953512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-Fs/2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99" y="1690688"/>
            <a:ext cx="3394944" cy="393973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9501285" y="1333877"/>
            <a:ext cx="2120740" cy="1427611"/>
          </a:xfrm>
          <a:custGeom>
            <a:avLst/>
            <a:gdLst>
              <a:gd name="connsiteX0" fmla="*/ 0 w 2708275"/>
              <a:gd name="connsiteY0" fmla="*/ 51 h 1976446"/>
              <a:gd name="connsiteX1" fmla="*/ 330200 w 2708275"/>
              <a:gd name="connsiteY1" fmla="*/ 3226 h 1976446"/>
              <a:gd name="connsiteX2" fmla="*/ 441325 w 2708275"/>
              <a:gd name="connsiteY2" fmla="*/ 51 h 1976446"/>
              <a:gd name="connsiteX3" fmla="*/ 476250 w 2708275"/>
              <a:gd name="connsiteY3" fmla="*/ 6401 h 1976446"/>
              <a:gd name="connsiteX4" fmla="*/ 514350 w 2708275"/>
              <a:gd name="connsiteY4" fmla="*/ 22276 h 1976446"/>
              <a:gd name="connsiteX5" fmla="*/ 533400 w 2708275"/>
              <a:gd name="connsiteY5" fmla="*/ 44501 h 1976446"/>
              <a:gd name="connsiteX6" fmla="*/ 549275 w 2708275"/>
              <a:gd name="connsiteY6" fmla="*/ 85776 h 1976446"/>
              <a:gd name="connsiteX7" fmla="*/ 631825 w 2708275"/>
              <a:gd name="connsiteY7" fmla="*/ 622351 h 1976446"/>
              <a:gd name="connsiteX8" fmla="*/ 666750 w 2708275"/>
              <a:gd name="connsiteY8" fmla="*/ 1460551 h 1976446"/>
              <a:gd name="connsiteX9" fmla="*/ 685800 w 2708275"/>
              <a:gd name="connsiteY9" fmla="*/ 958901 h 1976446"/>
              <a:gd name="connsiteX10" fmla="*/ 692150 w 2708275"/>
              <a:gd name="connsiteY10" fmla="*/ 904926 h 1976446"/>
              <a:gd name="connsiteX11" fmla="*/ 711200 w 2708275"/>
              <a:gd name="connsiteY11" fmla="*/ 904926 h 1976446"/>
              <a:gd name="connsiteX12" fmla="*/ 730250 w 2708275"/>
              <a:gd name="connsiteY12" fmla="*/ 958901 h 1976446"/>
              <a:gd name="connsiteX13" fmla="*/ 752475 w 2708275"/>
              <a:gd name="connsiteY13" fmla="*/ 1085901 h 1976446"/>
              <a:gd name="connsiteX14" fmla="*/ 765175 w 2708275"/>
              <a:gd name="connsiteY14" fmla="*/ 1416101 h 1976446"/>
              <a:gd name="connsiteX15" fmla="*/ 771525 w 2708275"/>
              <a:gd name="connsiteY15" fmla="*/ 1749476 h 1976446"/>
              <a:gd name="connsiteX16" fmla="*/ 787400 w 2708275"/>
              <a:gd name="connsiteY16" fmla="*/ 1181151 h 1976446"/>
              <a:gd name="connsiteX17" fmla="*/ 847725 w 2708275"/>
              <a:gd name="connsiteY17" fmla="*/ 917626 h 1976446"/>
              <a:gd name="connsiteX18" fmla="*/ 889000 w 2708275"/>
              <a:gd name="connsiteY18" fmla="*/ 895401 h 1976446"/>
              <a:gd name="connsiteX19" fmla="*/ 927100 w 2708275"/>
              <a:gd name="connsiteY19" fmla="*/ 927151 h 1976446"/>
              <a:gd name="connsiteX20" fmla="*/ 974725 w 2708275"/>
              <a:gd name="connsiteY20" fmla="*/ 987476 h 1976446"/>
              <a:gd name="connsiteX21" fmla="*/ 1003300 w 2708275"/>
              <a:gd name="connsiteY21" fmla="*/ 1073201 h 1976446"/>
              <a:gd name="connsiteX22" fmla="*/ 1019175 w 2708275"/>
              <a:gd name="connsiteY22" fmla="*/ 1174801 h 1976446"/>
              <a:gd name="connsiteX23" fmla="*/ 1054100 w 2708275"/>
              <a:gd name="connsiteY23" fmla="*/ 1365301 h 1976446"/>
              <a:gd name="connsiteX24" fmla="*/ 1079500 w 2708275"/>
              <a:gd name="connsiteY24" fmla="*/ 1949501 h 1976446"/>
              <a:gd name="connsiteX25" fmla="*/ 1095375 w 2708275"/>
              <a:gd name="connsiteY25" fmla="*/ 1279576 h 1976446"/>
              <a:gd name="connsiteX26" fmla="*/ 1168400 w 2708275"/>
              <a:gd name="connsiteY26" fmla="*/ 1025576 h 1976446"/>
              <a:gd name="connsiteX27" fmla="*/ 1219200 w 2708275"/>
              <a:gd name="connsiteY27" fmla="*/ 962076 h 1976446"/>
              <a:gd name="connsiteX28" fmla="*/ 1301750 w 2708275"/>
              <a:gd name="connsiteY28" fmla="*/ 914451 h 1976446"/>
              <a:gd name="connsiteX29" fmla="*/ 1416050 w 2708275"/>
              <a:gd name="connsiteY29" fmla="*/ 908101 h 1976446"/>
              <a:gd name="connsiteX30" fmla="*/ 1514475 w 2708275"/>
              <a:gd name="connsiteY30" fmla="*/ 946201 h 1976446"/>
              <a:gd name="connsiteX31" fmla="*/ 1717675 w 2708275"/>
              <a:gd name="connsiteY31" fmla="*/ 1035101 h 1976446"/>
              <a:gd name="connsiteX32" fmla="*/ 1831975 w 2708275"/>
              <a:gd name="connsiteY32" fmla="*/ 1187501 h 1976446"/>
              <a:gd name="connsiteX33" fmla="*/ 1895475 w 2708275"/>
              <a:gd name="connsiteY33" fmla="*/ 1466901 h 1976446"/>
              <a:gd name="connsiteX34" fmla="*/ 1927225 w 2708275"/>
              <a:gd name="connsiteY34" fmla="*/ 1974901 h 1976446"/>
              <a:gd name="connsiteX35" fmla="*/ 1952625 w 2708275"/>
              <a:gd name="connsiteY35" fmla="*/ 1616126 h 1976446"/>
              <a:gd name="connsiteX36" fmla="*/ 1962150 w 2708275"/>
              <a:gd name="connsiteY36" fmla="*/ 1365301 h 1976446"/>
              <a:gd name="connsiteX37" fmla="*/ 2035175 w 2708275"/>
              <a:gd name="connsiteY37" fmla="*/ 1171626 h 1976446"/>
              <a:gd name="connsiteX38" fmla="*/ 2174875 w 2708275"/>
              <a:gd name="connsiteY38" fmla="*/ 1038276 h 1976446"/>
              <a:gd name="connsiteX39" fmla="*/ 2384425 w 2708275"/>
              <a:gd name="connsiteY39" fmla="*/ 949376 h 1976446"/>
              <a:gd name="connsiteX40" fmla="*/ 2530475 w 2708275"/>
              <a:gd name="connsiteY40" fmla="*/ 927151 h 1976446"/>
              <a:gd name="connsiteX41" fmla="*/ 2708275 w 2708275"/>
              <a:gd name="connsiteY41" fmla="*/ 895401 h 19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08275" h="1976446">
                <a:moveTo>
                  <a:pt x="0" y="51"/>
                </a:moveTo>
                <a:lnTo>
                  <a:pt x="330200" y="3226"/>
                </a:lnTo>
                <a:cubicBezTo>
                  <a:pt x="403754" y="3226"/>
                  <a:pt x="416983" y="-478"/>
                  <a:pt x="441325" y="51"/>
                </a:cubicBezTo>
                <a:cubicBezTo>
                  <a:pt x="465667" y="580"/>
                  <a:pt x="464079" y="2697"/>
                  <a:pt x="476250" y="6401"/>
                </a:cubicBezTo>
                <a:cubicBezTo>
                  <a:pt x="488421" y="10105"/>
                  <a:pt x="504825" y="15926"/>
                  <a:pt x="514350" y="22276"/>
                </a:cubicBezTo>
                <a:cubicBezTo>
                  <a:pt x="523875" y="28626"/>
                  <a:pt x="527579" y="33918"/>
                  <a:pt x="533400" y="44501"/>
                </a:cubicBezTo>
                <a:cubicBezTo>
                  <a:pt x="539221" y="55084"/>
                  <a:pt x="532871" y="-10532"/>
                  <a:pt x="549275" y="85776"/>
                </a:cubicBezTo>
                <a:cubicBezTo>
                  <a:pt x="565679" y="182084"/>
                  <a:pt x="612246" y="393222"/>
                  <a:pt x="631825" y="622351"/>
                </a:cubicBezTo>
                <a:cubicBezTo>
                  <a:pt x="651404" y="851480"/>
                  <a:pt x="657754" y="1404459"/>
                  <a:pt x="666750" y="1460551"/>
                </a:cubicBezTo>
                <a:cubicBezTo>
                  <a:pt x="675746" y="1516643"/>
                  <a:pt x="681567" y="1051505"/>
                  <a:pt x="685800" y="958901"/>
                </a:cubicBezTo>
                <a:cubicBezTo>
                  <a:pt x="690033" y="866297"/>
                  <a:pt x="687917" y="913922"/>
                  <a:pt x="692150" y="904926"/>
                </a:cubicBezTo>
                <a:cubicBezTo>
                  <a:pt x="696383" y="895930"/>
                  <a:pt x="704850" y="895930"/>
                  <a:pt x="711200" y="904926"/>
                </a:cubicBezTo>
                <a:cubicBezTo>
                  <a:pt x="717550" y="913922"/>
                  <a:pt x="723371" y="928739"/>
                  <a:pt x="730250" y="958901"/>
                </a:cubicBezTo>
                <a:cubicBezTo>
                  <a:pt x="737129" y="989063"/>
                  <a:pt x="746654" y="1009701"/>
                  <a:pt x="752475" y="1085901"/>
                </a:cubicBezTo>
                <a:cubicBezTo>
                  <a:pt x="758296" y="1162101"/>
                  <a:pt x="762000" y="1305505"/>
                  <a:pt x="765175" y="1416101"/>
                </a:cubicBezTo>
                <a:cubicBezTo>
                  <a:pt x="768350" y="1526697"/>
                  <a:pt x="767821" y="1788634"/>
                  <a:pt x="771525" y="1749476"/>
                </a:cubicBezTo>
                <a:cubicBezTo>
                  <a:pt x="775229" y="1710318"/>
                  <a:pt x="774700" y="1319793"/>
                  <a:pt x="787400" y="1181151"/>
                </a:cubicBezTo>
                <a:cubicBezTo>
                  <a:pt x="800100" y="1042509"/>
                  <a:pt x="830792" y="965251"/>
                  <a:pt x="847725" y="917626"/>
                </a:cubicBezTo>
                <a:cubicBezTo>
                  <a:pt x="864658" y="870001"/>
                  <a:pt x="875771" y="893814"/>
                  <a:pt x="889000" y="895401"/>
                </a:cubicBezTo>
                <a:cubicBezTo>
                  <a:pt x="902229" y="896988"/>
                  <a:pt x="912813" y="911805"/>
                  <a:pt x="927100" y="927151"/>
                </a:cubicBezTo>
                <a:cubicBezTo>
                  <a:pt x="941388" y="942497"/>
                  <a:pt x="962025" y="963134"/>
                  <a:pt x="974725" y="987476"/>
                </a:cubicBezTo>
                <a:cubicBezTo>
                  <a:pt x="987425" y="1011818"/>
                  <a:pt x="995892" y="1041980"/>
                  <a:pt x="1003300" y="1073201"/>
                </a:cubicBezTo>
                <a:cubicBezTo>
                  <a:pt x="1010708" y="1104422"/>
                  <a:pt x="1010708" y="1126118"/>
                  <a:pt x="1019175" y="1174801"/>
                </a:cubicBezTo>
                <a:cubicBezTo>
                  <a:pt x="1027642" y="1223484"/>
                  <a:pt x="1044046" y="1236184"/>
                  <a:pt x="1054100" y="1365301"/>
                </a:cubicBezTo>
                <a:cubicBezTo>
                  <a:pt x="1064154" y="1494418"/>
                  <a:pt x="1072621" y="1963789"/>
                  <a:pt x="1079500" y="1949501"/>
                </a:cubicBezTo>
                <a:cubicBezTo>
                  <a:pt x="1086379" y="1935214"/>
                  <a:pt x="1080558" y="1433563"/>
                  <a:pt x="1095375" y="1279576"/>
                </a:cubicBezTo>
                <a:cubicBezTo>
                  <a:pt x="1110192" y="1125589"/>
                  <a:pt x="1147763" y="1078493"/>
                  <a:pt x="1168400" y="1025576"/>
                </a:cubicBezTo>
                <a:cubicBezTo>
                  <a:pt x="1189038" y="972659"/>
                  <a:pt x="1196975" y="980597"/>
                  <a:pt x="1219200" y="962076"/>
                </a:cubicBezTo>
                <a:cubicBezTo>
                  <a:pt x="1241425" y="943555"/>
                  <a:pt x="1268942" y="923447"/>
                  <a:pt x="1301750" y="914451"/>
                </a:cubicBezTo>
                <a:cubicBezTo>
                  <a:pt x="1334558" y="905455"/>
                  <a:pt x="1380596" y="902809"/>
                  <a:pt x="1416050" y="908101"/>
                </a:cubicBezTo>
                <a:cubicBezTo>
                  <a:pt x="1451504" y="913393"/>
                  <a:pt x="1464204" y="925034"/>
                  <a:pt x="1514475" y="946201"/>
                </a:cubicBezTo>
                <a:cubicBezTo>
                  <a:pt x="1564746" y="967368"/>
                  <a:pt x="1664758" y="994884"/>
                  <a:pt x="1717675" y="1035101"/>
                </a:cubicBezTo>
                <a:cubicBezTo>
                  <a:pt x="1770592" y="1075318"/>
                  <a:pt x="1802342" y="1115534"/>
                  <a:pt x="1831975" y="1187501"/>
                </a:cubicBezTo>
                <a:cubicBezTo>
                  <a:pt x="1861608" y="1259468"/>
                  <a:pt x="1879600" y="1335668"/>
                  <a:pt x="1895475" y="1466901"/>
                </a:cubicBezTo>
                <a:cubicBezTo>
                  <a:pt x="1911350" y="1598134"/>
                  <a:pt x="1917700" y="1950030"/>
                  <a:pt x="1927225" y="1974901"/>
                </a:cubicBezTo>
                <a:cubicBezTo>
                  <a:pt x="1936750" y="1999772"/>
                  <a:pt x="1946804" y="1717726"/>
                  <a:pt x="1952625" y="1616126"/>
                </a:cubicBezTo>
                <a:cubicBezTo>
                  <a:pt x="1958446" y="1514526"/>
                  <a:pt x="1948392" y="1439384"/>
                  <a:pt x="1962150" y="1365301"/>
                </a:cubicBezTo>
                <a:cubicBezTo>
                  <a:pt x="1975908" y="1291218"/>
                  <a:pt x="1999721" y="1226130"/>
                  <a:pt x="2035175" y="1171626"/>
                </a:cubicBezTo>
                <a:cubicBezTo>
                  <a:pt x="2070629" y="1117122"/>
                  <a:pt x="2116667" y="1075318"/>
                  <a:pt x="2174875" y="1038276"/>
                </a:cubicBezTo>
                <a:cubicBezTo>
                  <a:pt x="2233083" y="1001234"/>
                  <a:pt x="2325158" y="967897"/>
                  <a:pt x="2384425" y="949376"/>
                </a:cubicBezTo>
                <a:cubicBezTo>
                  <a:pt x="2443692" y="930855"/>
                  <a:pt x="2476500" y="936147"/>
                  <a:pt x="2530475" y="927151"/>
                </a:cubicBezTo>
                <a:cubicBezTo>
                  <a:pt x="2584450" y="918155"/>
                  <a:pt x="2646362" y="906778"/>
                  <a:pt x="2708275" y="89540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7370699" y="1333877"/>
            <a:ext cx="2120740" cy="1427611"/>
          </a:xfrm>
          <a:custGeom>
            <a:avLst/>
            <a:gdLst>
              <a:gd name="connsiteX0" fmla="*/ 0 w 2708275"/>
              <a:gd name="connsiteY0" fmla="*/ 51 h 1976446"/>
              <a:gd name="connsiteX1" fmla="*/ 330200 w 2708275"/>
              <a:gd name="connsiteY1" fmla="*/ 3226 h 1976446"/>
              <a:gd name="connsiteX2" fmla="*/ 441325 w 2708275"/>
              <a:gd name="connsiteY2" fmla="*/ 51 h 1976446"/>
              <a:gd name="connsiteX3" fmla="*/ 476250 w 2708275"/>
              <a:gd name="connsiteY3" fmla="*/ 6401 h 1976446"/>
              <a:gd name="connsiteX4" fmla="*/ 514350 w 2708275"/>
              <a:gd name="connsiteY4" fmla="*/ 22276 h 1976446"/>
              <a:gd name="connsiteX5" fmla="*/ 533400 w 2708275"/>
              <a:gd name="connsiteY5" fmla="*/ 44501 h 1976446"/>
              <a:gd name="connsiteX6" fmla="*/ 549275 w 2708275"/>
              <a:gd name="connsiteY6" fmla="*/ 85776 h 1976446"/>
              <a:gd name="connsiteX7" fmla="*/ 631825 w 2708275"/>
              <a:gd name="connsiteY7" fmla="*/ 622351 h 1976446"/>
              <a:gd name="connsiteX8" fmla="*/ 666750 w 2708275"/>
              <a:gd name="connsiteY8" fmla="*/ 1460551 h 1976446"/>
              <a:gd name="connsiteX9" fmla="*/ 685800 w 2708275"/>
              <a:gd name="connsiteY9" fmla="*/ 958901 h 1976446"/>
              <a:gd name="connsiteX10" fmla="*/ 692150 w 2708275"/>
              <a:gd name="connsiteY10" fmla="*/ 904926 h 1976446"/>
              <a:gd name="connsiteX11" fmla="*/ 711200 w 2708275"/>
              <a:gd name="connsiteY11" fmla="*/ 904926 h 1976446"/>
              <a:gd name="connsiteX12" fmla="*/ 730250 w 2708275"/>
              <a:gd name="connsiteY12" fmla="*/ 958901 h 1976446"/>
              <a:gd name="connsiteX13" fmla="*/ 752475 w 2708275"/>
              <a:gd name="connsiteY13" fmla="*/ 1085901 h 1976446"/>
              <a:gd name="connsiteX14" fmla="*/ 765175 w 2708275"/>
              <a:gd name="connsiteY14" fmla="*/ 1416101 h 1976446"/>
              <a:gd name="connsiteX15" fmla="*/ 771525 w 2708275"/>
              <a:gd name="connsiteY15" fmla="*/ 1749476 h 1976446"/>
              <a:gd name="connsiteX16" fmla="*/ 787400 w 2708275"/>
              <a:gd name="connsiteY16" fmla="*/ 1181151 h 1976446"/>
              <a:gd name="connsiteX17" fmla="*/ 847725 w 2708275"/>
              <a:gd name="connsiteY17" fmla="*/ 917626 h 1976446"/>
              <a:gd name="connsiteX18" fmla="*/ 889000 w 2708275"/>
              <a:gd name="connsiteY18" fmla="*/ 895401 h 1976446"/>
              <a:gd name="connsiteX19" fmla="*/ 927100 w 2708275"/>
              <a:gd name="connsiteY19" fmla="*/ 927151 h 1976446"/>
              <a:gd name="connsiteX20" fmla="*/ 974725 w 2708275"/>
              <a:gd name="connsiteY20" fmla="*/ 987476 h 1976446"/>
              <a:gd name="connsiteX21" fmla="*/ 1003300 w 2708275"/>
              <a:gd name="connsiteY21" fmla="*/ 1073201 h 1976446"/>
              <a:gd name="connsiteX22" fmla="*/ 1019175 w 2708275"/>
              <a:gd name="connsiteY22" fmla="*/ 1174801 h 1976446"/>
              <a:gd name="connsiteX23" fmla="*/ 1054100 w 2708275"/>
              <a:gd name="connsiteY23" fmla="*/ 1365301 h 1976446"/>
              <a:gd name="connsiteX24" fmla="*/ 1079500 w 2708275"/>
              <a:gd name="connsiteY24" fmla="*/ 1949501 h 1976446"/>
              <a:gd name="connsiteX25" fmla="*/ 1095375 w 2708275"/>
              <a:gd name="connsiteY25" fmla="*/ 1279576 h 1976446"/>
              <a:gd name="connsiteX26" fmla="*/ 1168400 w 2708275"/>
              <a:gd name="connsiteY26" fmla="*/ 1025576 h 1976446"/>
              <a:gd name="connsiteX27" fmla="*/ 1219200 w 2708275"/>
              <a:gd name="connsiteY27" fmla="*/ 962076 h 1976446"/>
              <a:gd name="connsiteX28" fmla="*/ 1301750 w 2708275"/>
              <a:gd name="connsiteY28" fmla="*/ 914451 h 1976446"/>
              <a:gd name="connsiteX29" fmla="*/ 1416050 w 2708275"/>
              <a:gd name="connsiteY29" fmla="*/ 908101 h 1976446"/>
              <a:gd name="connsiteX30" fmla="*/ 1514475 w 2708275"/>
              <a:gd name="connsiteY30" fmla="*/ 946201 h 1976446"/>
              <a:gd name="connsiteX31" fmla="*/ 1717675 w 2708275"/>
              <a:gd name="connsiteY31" fmla="*/ 1035101 h 1976446"/>
              <a:gd name="connsiteX32" fmla="*/ 1831975 w 2708275"/>
              <a:gd name="connsiteY32" fmla="*/ 1187501 h 1976446"/>
              <a:gd name="connsiteX33" fmla="*/ 1895475 w 2708275"/>
              <a:gd name="connsiteY33" fmla="*/ 1466901 h 1976446"/>
              <a:gd name="connsiteX34" fmla="*/ 1927225 w 2708275"/>
              <a:gd name="connsiteY34" fmla="*/ 1974901 h 1976446"/>
              <a:gd name="connsiteX35" fmla="*/ 1952625 w 2708275"/>
              <a:gd name="connsiteY35" fmla="*/ 1616126 h 1976446"/>
              <a:gd name="connsiteX36" fmla="*/ 1962150 w 2708275"/>
              <a:gd name="connsiteY36" fmla="*/ 1365301 h 1976446"/>
              <a:gd name="connsiteX37" fmla="*/ 2035175 w 2708275"/>
              <a:gd name="connsiteY37" fmla="*/ 1171626 h 1976446"/>
              <a:gd name="connsiteX38" fmla="*/ 2174875 w 2708275"/>
              <a:gd name="connsiteY38" fmla="*/ 1038276 h 1976446"/>
              <a:gd name="connsiteX39" fmla="*/ 2384425 w 2708275"/>
              <a:gd name="connsiteY39" fmla="*/ 949376 h 1976446"/>
              <a:gd name="connsiteX40" fmla="*/ 2530475 w 2708275"/>
              <a:gd name="connsiteY40" fmla="*/ 927151 h 1976446"/>
              <a:gd name="connsiteX41" fmla="*/ 2708275 w 2708275"/>
              <a:gd name="connsiteY41" fmla="*/ 895401 h 19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08275" h="1976446">
                <a:moveTo>
                  <a:pt x="0" y="51"/>
                </a:moveTo>
                <a:lnTo>
                  <a:pt x="330200" y="3226"/>
                </a:lnTo>
                <a:cubicBezTo>
                  <a:pt x="403754" y="3226"/>
                  <a:pt x="416983" y="-478"/>
                  <a:pt x="441325" y="51"/>
                </a:cubicBezTo>
                <a:cubicBezTo>
                  <a:pt x="465667" y="580"/>
                  <a:pt x="464079" y="2697"/>
                  <a:pt x="476250" y="6401"/>
                </a:cubicBezTo>
                <a:cubicBezTo>
                  <a:pt x="488421" y="10105"/>
                  <a:pt x="504825" y="15926"/>
                  <a:pt x="514350" y="22276"/>
                </a:cubicBezTo>
                <a:cubicBezTo>
                  <a:pt x="523875" y="28626"/>
                  <a:pt x="527579" y="33918"/>
                  <a:pt x="533400" y="44501"/>
                </a:cubicBezTo>
                <a:cubicBezTo>
                  <a:pt x="539221" y="55084"/>
                  <a:pt x="532871" y="-10532"/>
                  <a:pt x="549275" y="85776"/>
                </a:cubicBezTo>
                <a:cubicBezTo>
                  <a:pt x="565679" y="182084"/>
                  <a:pt x="612246" y="393222"/>
                  <a:pt x="631825" y="622351"/>
                </a:cubicBezTo>
                <a:cubicBezTo>
                  <a:pt x="651404" y="851480"/>
                  <a:pt x="657754" y="1404459"/>
                  <a:pt x="666750" y="1460551"/>
                </a:cubicBezTo>
                <a:cubicBezTo>
                  <a:pt x="675746" y="1516643"/>
                  <a:pt x="681567" y="1051505"/>
                  <a:pt x="685800" y="958901"/>
                </a:cubicBezTo>
                <a:cubicBezTo>
                  <a:pt x="690033" y="866297"/>
                  <a:pt x="687917" y="913922"/>
                  <a:pt x="692150" y="904926"/>
                </a:cubicBezTo>
                <a:cubicBezTo>
                  <a:pt x="696383" y="895930"/>
                  <a:pt x="704850" y="895930"/>
                  <a:pt x="711200" y="904926"/>
                </a:cubicBezTo>
                <a:cubicBezTo>
                  <a:pt x="717550" y="913922"/>
                  <a:pt x="723371" y="928739"/>
                  <a:pt x="730250" y="958901"/>
                </a:cubicBezTo>
                <a:cubicBezTo>
                  <a:pt x="737129" y="989063"/>
                  <a:pt x="746654" y="1009701"/>
                  <a:pt x="752475" y="1085901"/>
                </a:cubicBezTo>
                <a:cubicBezTo>
                  <a:pt x="758296" y="1162101"/>
                  <a:pt x="762000" y="1305505"/>
                  <a:pt x="765175" y="1416101"/>
                </a:cubicBezTo>
                <a:cubicBezTo>
                  <a:pt x="768350" y="1526697"/>
                  <a:pt x="767821" y="1788634"/>
                  <a:pt x="771525" y="1749476"/>
                </a:cubicBezTo>
                <a:cubicBezTo>
                  <a:pt x="775229" y="1710318"/>
                  <a:pt x="774700" y="1319793"/>
                  <a:pt x="787400" y="1181151"/>
                </a:cubicBezTo>
                <a:cubicBezTo>
                  <a:pt x="800100" y="1042509"/>
                  <a:pt x="830792" y="965251"/>
                  <a:pt x="847725" y="917626"/>
                </a:cubicBezTo>
                <a:cubicBezTo>
                  <a:pt x="864658" y="870001"/>
                  <a:pt x="875771" y="893814"/>
                  <a:pt x="889000" y="895401"/>
                </a:cubicBezTo>
                <a:cubicBezTo>
                  <a:pt x="902229" y="896988"/>
                  <a:pt x="912813" y="911805"/>
                  <a:pt x="927100" y="927151"/>
                </a:cubicBezTo>
                <a:cubicBezTo>
                  <a:pt x="941388" y="942497"/>
                  <a:pt x="962025" y="963134"/>
                  <a:pt x="974725" y="987476"/>
                </a:cubicBezTo>
                <a:cubicBezTo>
                  <a:pt x="987425" y="1011818"/>
                  <a:pt x="995892" y="1041980"/>
                  <a:pt x="1003300" y="1073201"/>
                </a:cubicBezTo>
                <a:cubicBezTo>
                  <a:pt x="1010708" y="1104422"/>
                  <a:pt x="1010708" y="1126118"/>
                  <a:pt x="1019175" y="1174801"/>
                </a:cubicBezTo>
                <a:cubicBezTo>
                  <a:pt x="1027642" y="1223484"/>
                  <a:pt x="1044046" y="1236184"/>
                  <a:pt x="1054100" y="1365301"/>
                </a:cubicBezTo>
                <a:cubicBezTo>
                  <a:pt x="1064154" y="1494418"/>
                  <a:pt x="1072621" y="1963789"/>
                  <a:pt x="1079500" y="1949501"/>
                </a:cubicBezTo>
                <a:cubicBezTo>
                  <a:pt x="1086379" y="1935214"/>
                  <a:pt x="1080558" y="1433563"/>
                  <a:pt x="1095375" y="1279576"/>
                </a:cubicBezTo>
                <a:cubicBezTo>
                  <a:pt x="1110192" y="1125589"/>
                  <a:pt x="1147763" y="1078493"/>
                  <a:pt x="1168400" y="1025576"/>
                </a:cubicBezTo>
                <a:cubicBezTo>
                  <a:pt x="1189038" y="972659"/>
                  <a:pt x="1196975" y="980597"/>
                  <a:pt x="1219200" y="962076"/>
                </a:cubicBezTo>
                <a:cubicBezTo>
                  <a:pt x="1241425" y="943555"/>
                  <a:pt x="1268942" y="923447"/>
                  <a:pt x="1301750" y="914451"/>
                </a:cubicBezTo>
                <a:cubicBezTo>
                  <a:pt x="1334558" y="905455"/>
                  <a:pt x="1380596" y="902809"/>
                  <a:pt x="1416050" y="908101"/>
                </a:cubicBezTo>
                <a:cubicBezTo>
                  <a:pt x="1451504" y="913393"/>
                  <a:pt x="1464204" y="925034"/>
                  <a:pt x="1514475" y="946201"/>
                </a:cubicBezTo>
                <a:cubicBezTo>
                  <a:pt x="1564746" y="967368"/>
                  <a:pt x="1664758" y="994884"/>
                  <a:pt x="1717675" y="1035101"/>
                </a:cubicBezTo>
                <a:cubicBezTo>
                  <a:pt x="1770592" y="1075318"/>
                  <a:pt x="1802342" y="1115534"/>
                  <a:pt x="1831975" y="1187501"/>
                </a:cubicBezTo>
                <a:cubicBezTo>
                  <a:pt x="1861608" y="1259468"/>
                  <a:pt x="1879600" y="1335668"/>
                  <a:pt x="1895475" y="1466901"/>
                </a:cubicBezTo>
                <a:cubicBezTo>
                  <a:pt x="1911350" y="1598134"/>
                  <a:pt x="1917700" y="1950030"/>
                  <a:pt x="1927225" y="1974901"/>
                </a:cubicBezTo>
                <a:cubicBezTo>
                  <a:pt x="1936750" y="1999772"/>
                  <a:pt x="1946804" y="1717726"/>
                  <a:pt x="1952625" y="1616126"/>
                </a:cubicBezTo>
                <a:cubicBezTo>
                  <a:pt x="1958446" y="1514526"/>
                  <a:pt x="1948392" y="1439384"/>
                  <a:pt x="1962150" y="1365301"/>
                </a:cubicBezTo>
                <a:cubicBezTo>
                  <a:pt x="1975908" y="1291218"/>
                  <a:pt x="1999721" y="1226130"/>
                  <a:pt x="2035175" y="1171626"/>
                </a:cubicBezTo>
                <a:cubicBezTo>
                  <a:pt x="2070629" y="1117122"/>
                  <a:pt x="2116667" y="1075318"/>
                  <a:pt x="2174875" y="1038276"/>
                </a:cubicBezTo>
                <a:cubicBezTo>
                  <a:pt x="2233083" y="1001234"/>
                  <a:pt x="2325158" y="967897"/>
                  <a:pt x="2384425" y="949376"/>
                </a:cubicBezTo>
                <a:cubicBezTo>
                  <a:pt x="2443692" y="930855"/>
                  <a:pt x="2476500" y="936147"/>
                  <a:pt x="2530475" y="927151"/>
                </a:cubicBezTo>
                <a:cubicBezTo>
                  <a:pt x="2584450" y="918155"/>
                  <a:pt x="2646362" y="906778"/>
                  <a:pt x="2708275" y="895401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9096" y="964545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Baseband Bandwidth = 80MHz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3498" t="22904" r="10094" b="9402"/>
          <a:stretch/>
        </p:blipFill>
        <p:spPr>
          <a:xfrm>
            <a:off x="7370699" y="3890471"/>
            <a:ext cx="4303058" cy="24588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34354" y="354557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output (plot)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Biquad_stages validation</vt:lpstr>
      <vt:lpstr>Test Filter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Biquad_stages validation</dc:title>
  <dc:creator>Keith D. Sawmiller</dc:creator>
  <cp:lastModifiedBy>Keith D. Sawmiller</cp:lastModifiedBy>
  <cp:revision>1</cp:revision>
  <dcterms:created xsi:type="dcterms:W3CDTF">2018-04-19T13:57:34Z</dcterms:created>
  <dcterms:modified xsi:type="dcterms:W3CDTF">2018-04-19T14:07:37Z</dcterms:modified>
</cp:coreProperties>
</file>