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D9BC-707B-4620-B13B-FBC923149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83519-8122-4677-9CFB-3DF568D2C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6A67A-801B-4D7D-AFD7-1A2BAD8D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837A-6EB0-4270-93BF-36EBD05F5C5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0DE43-1361-4AE6-AA99-72682F29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D45F-A60D-44DE-8B12-016ED6C4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458-D2E5-4C55-A69C-CA92DD4D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2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BC72-9461-42E7-B443-EFCB58DB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31122-023E-4E95-8D17-7BDFA7B1D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C493B-6786-49ED-AD68-423B469C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837A-6EB0-4270-93BF-36EBD05F5C5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1B0E4-70AD-410C-89D4-FFF520F2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D252-386F-44CB-A716-657997BE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458-D2E5-4C55-A69C-CA92DD4D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7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928FE-99CF-4D22-84C2-EE5D27DA8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7CE47-FD86-45FE-86B3-CCDB18456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BDE0-F3EA-4CC4-817F-D969E60D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837A-6EB0-4270-93BF-36EBD05F5C5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F816E-BC98-471F-BB9D-AB7796FF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3D88F-C462-49B8-8B84-5A4C90DD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458-D2E5-4C55-A69C-CA92DD4D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6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3F05-2C2F-4DA4-8924-B994C7D6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4BB36-947D-49D6-8935-4687B3D27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92249-2606-4EB3-827B-24165B7E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837A-6EB0-4270-93BF-36EBD05F5C5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6A2E6-8696-47B1-89BD-6753B153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FAA6-E724-45FD-83FB-3BBC7414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458-D2E5-4C55-A69C-CA92DD4D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6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6BE4-BF26-4273-B757-587E0F03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3D538-0C43-47E0-AC63-626B7D358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E462-ECA6-477C-BC43-F6AD9608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837A-6EB0-4270-93BF-36EBD05F5C5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20AB0-4891-41BF-835E-FE5FEE31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A3BC-58A9-44FF-B102-AA140D54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458-D2E5-4C55-A69C-CA92DD4D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5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7FF2-7757-4984-8579-45EBEF26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0ED2-D8F5-48AE-B5C6-2DC31070B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38046-B45B-4A4F-9E5E-C972CDCCB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8F70B-9138-433C-8EAA-2DD76C75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837A-6EB0-4270-93BF-36EBD05F5C5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A77F9-6816-4063-8871-BFCA781C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EF664-B001-4987-95B5-C0D3CADF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458-D2E5-4C55-A69C-CA92DD4D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8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77AC-830C-4783-8E34-151F5B0D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6154B-E55D-43AB-A606-46882EB7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B31D6-F4FD-435F-B4AC-8A483674E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7F4A3-2C01-4674-B055-32AA1A93B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C1232-D383-4BF2-A75A-9AB1611AA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621EC-C8CB-446D-A35C-895862EF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837A-6EB0-4270-93BF-36EBD05F5C5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B085B-B75F-432B-A169-431B9956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D327F-5E7C-4F70-8CDA-10F0AFB8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458-D2E5-4C55-A69C-CA92DD4D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7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9556-D013-40C6-A562-58504684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5DFA3-0235-4C10-8ADE-009DEA98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837A-6EB0-4270-93BF-36EBD05F5C5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050CB-2900-44B6-857E-9B9D8E46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66F3A-3279-482D-926A-8415A0E5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458-D2E5-4C55-A69C-CA92DD4D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4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F5819-4149-43C9-9F01-842A479B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837A-6EB0-4270-93BF-36EBD05F5C5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CCBD8-5E00-4766-BB38-C95B2B5C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07CD1-763E-443E-B141-C5FDCB86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458-D2E5-4C55-A69C-CA92DD4D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6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2CD4-3DE2-4504-96F7-D0D62D58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0F3E-83A8-4BC0-80FD-535EFA02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A60EB-A2AE-477D-8C0F-3BD81061B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88E01-2D1C-4D0D-AE41-F617F12D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837A-6EB0-4270-93BF-36EBD05F5C5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4D210-E1C5-4973-BEA3-5A8CE20B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E696F-2365-4967-9896-7C8758D4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458-D2E5-4C55-A69C-CA92DD4D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63B5-68C3-4E5A-BAA6-D375F58E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81403-1B29-4429-8765-CFE554D4D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4D0B6-05EE-4FC2-A557-E27A26856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D0F79-6F3D-4182-A7C1-3D38FB12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837A-6EB0-4270-93BF-36EBD05F5C5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D740B-D245-438D-B6E9-4BAEF966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A0E79-4247-404E-BAEA-7664A606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458-D2E5-4C55-A69C-CA92DD4D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4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03FED-33E0-4F56-A555-A80F9AEE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4161E-6B8D-4B41-979C-07D3A9EDF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937F-F859-428D-9AB4-01C912A95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6837A-6EB0-4270-93BF-36EBD05F5C57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A7973-7333-4D02-AD58-4E1E5694A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76F56-CBCD-4CAB-9C4E-327AAF612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6458-D2E5-4C55-A69C-CA92DD4D3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7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BBB579D-8E3D-44BA-8952-D3E0DC6552D0}"/>
              </a:ext>
            </a:extLst>
          </p:cNvPr>
          <p:cNvGrpSpPr/>
          <p:nvPr/>
        </p:nvGrpSpPr>
        <p:grpSpPr>
          <a:xfrm>
            <a:off x="4120707" y="3552110"/>
            <a:ext cx="422031" cy="422031"/>
            <a:chOff x="2787162" y="1925515"/>
            <a:chExt cx="422031" cy="4220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D6E930-1F97-4524-9922-740FDC12574E}"/>
                </a:ext>
              </a:extLst>
            </p:cNvPr>
            <p:cNvSpPr/>
            <p:nvPr/>
          </p:nvSpPr>
          <p:spPr>
            <a:xfrm>
              <a:off x="2787162" y="1925515"/>
              <a:ext cx="422031" cy="4220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2CC461F-8AE6-484E-B338-DC0DEE1F3E2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2848967" y="1987320"/>
              <a:ext cx="298421" cy="298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FBDC0F8-8C22-4CEE-946C-40942411CCF2}"/>
                </a:ext>
              </a:extLst>
            </p:cNvPr>
            <p:cNvCxnSpPr>
              <a:stCxn id="5" idx="7"/>
              <a:endCxn id="5" idx="3"/>
            </p:cNvCxnSpPr>
            <p:nvPr/>
          </p:nvCxnSpPr>
          <p:spPr>
            <a:xfrm flipH="1">
              <a:off x="2848967" y="1987320"/>
              <a:ext cx="298421" cy="298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742E642-ADC6-4913-89AD-EECC391E8ACD}"/>
              </a:ext>
            </a:extLst>
          </p:cNvPr>
          <p:cNvGrpSpPr/>
          <p:nvPr/>
        </p:nvGrpSpPr>
        <p:grpSpPr>
          <a:xfrm>
            <a:off x="777064" y="664309"/>
            <a:ext cx="861236" cy="708088"/>
            <a:chOff x="777064" y="664309"/>
            <a:chExt cx="861236" cy="7080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F1CE296-55D0-4104-81FB-4BEBE807C2EC}"/>
                </a:ext>
              </a:extLst>
            </p:cNvPr>
            <p:cNvSpPr/>
            <p:nvPr/>
          </p:nvSpPr>
          <p:spPr>
            <a:xfrm>
              <a:off x="838200" y="664309"/>
              <a:ext cx="800100" cy="4775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BF57AFE-2AAC-45F3-8759-6786602688A2}"/>
                </a:ext>
              </a:extLst>
            </p:cNvPr>
            <p:cNvCxnSpPr>
              <a:stCxn id="36" idx="1"/>
              <a:endCxn id="36" idx="3"/>
            </p:cNvCxnSpPr>
            <p:nvPr/>
          </p:nvCxnSpPr>
          <p:spPr>
            <a:xfrm>
              <a:off x="838200" y="903066"/>
              <a:ext cx="8001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9C9F1FCC-E045-4D2C-A7EB-AF6D9040DC7D}"/>
                </a:ext>
              </a:extLst>
            </p:cNvPr>
            <p:cNvSpPr/>
            <p:nvPr/>
          </p:nvSpPr>
          <p:spPr>
            <a:xfrm>
              <a:off x="810260" y="903065"/>
              <a:ext cx="469332" cy="469332"/>
            </a:xfrm>
            <a:prstGeom prst="arc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AA8189-5416-4B71-AD00-1D14A08F95BB}"/>
                </a:ext>
              </a:extLst>
            </p:cNvPr>
            <p:cNvSpPr txBox="1"/>
            <p:nvPr/>
          </p:nvSpPr>
          <p:spPr>
            <a:xfrm>
              <a:off x="777064" y="924164"/>
              <a:ext cx="5052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-</a:t>
              </a:r>
              <a:r>
                <a:rPr lang="en-US" sz="1000" b="1" dirty="0" err="1"/>
                <a:t>XXdB</a:t>
              </a:r>
              <a:endParaRPr lang="en-US" sz="1000" b="1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AB5E4B0-67CA-4DE6-B24E-30886026AD23}"/>
              </a:ext>
            </a:extLst>
          </p:cNvPr>
          <p:cNvGrpSpPr/>
          <p:nvPr/>
        </p:nvGrpSpPr>
        <p:grpSpPr>
          <a:xfrm>
            <a:off x="4341044" y="489679"/>
            <a:ext cx="466794" cy="621795"/>
            <a:chOff x="4268751" y="1279755"/>
            <a:chExt cx="466794" cy="621795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85767364-2CB8-4DD4-A3BB-96E95050E92A}"/>
                </a:ext>
              </a:extLst>
            </p:cNvPr>
            <p:cNvSpPr/>
            <p:nvPr/>
          </p:nvSpPr>
          <p:spPr>
            <a:xfrm rot="5400000">
              <a:off x="4291133" y="1308860"/>
              <a:ext cx="422030" cy="363819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C40DBFB-8EFD-4C37-AE6D-E4FFB4A5F136}"/>
                </a:ext>
              </a:extLst>
            </p:cNvPr>
            <p:cNvSpPr txBox="1"/>
            <p:nvPr/>
          </p:nvSpPr>
          <p:spPr>
            <a:xfrm>
              <a:off x="4268751" y="1655329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err="1"/>
                <a:t>XXdB</a:t>
              </a:r>
              <a:endParaRPr lang="en-US" sz="10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F7B397A-C761-4F9C-9360-14C184E44992}"/>
              </a:ext>
            </a:extLst>
          </p:cNvPr>
          <p:cNvGrpSpPr/>
          <p:nvPr/>
        </p:nvGrpSpPr>
        <p:grpSpPr>
          <a:xfrm>
            <a:off x="8056716" y="3157435"/>
            <a:ext cx="739305" cy="912959"/>
            <a:chOff x="2957467" y="895969"/>
            <a:chExt cx="739305" cy="91295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3818133-16B9-4BD7-9DC4-96624B022A4C}"/>
                </a:ext>
              </a:extLst>
            </p:cNvPr>
            <p:cNvGrpSpPr/>
            <p:nvPr/>
          </p:nvGrpSpPr>
          <p:grpSpPr>
            <a:xfrm>
              <a:off x="3093720" y="1111349"/>
              <a:ext cx="477513" cy="477513"/>
              <a:chOff x="4053840" y="1356360"/>
              <a:chExt cx="914400" cy="9144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20CE7FA-DBE5-4301-BE7A-2A39BFF22B12}"/>
                  </a:ext>
                </a:extLst>
              </p:cNvPr>
              <p:cNvSpPr/>
              <p:nvPr/>
            </p:nvSpPr>
            <p:spPr>
              <a:xfrm>
                <a:off x="4053840" y="1356360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F1671B5-D49A-4CEE-A319-EF24EC242397}"/>
                  </a:ext>
                </a:extLst>
              </p:cNvPr>
              <p:cNvSpPr/>
              <p:nvPr/>
            </p:nvSpPr>
            <p:spPr>
              <a:xfrm>
                <a:off x="4130040" y="1531615"/>
                <a:ext cx="744220" cy="114494"/>
              </a:xfrm>
              <a:custGeom>
                <a:avLst/>
                <a:gdLst>
                  <a:gd name="connsiteX0" fmla="*/ 0 w 744220"/>
                  <a:gd name="connsiteY0" fmla="*/ 99124 h 114494"/>
                  <a:gd name="connsiteX1" fmla="*/ 190500 w 744220"/>
                  <a:gd name="connsiteY1" fmla="*/ 64 h 114494"/>
                  <a:gd name="connsiteX2" fmla="*/ 533400 w 744220"/>
                  <a:gd name="connsiteY2" fmla="*/ 111824 h 114494"/>
                  <a:gd name="connsiteX3" fmla="*/ 744220 w 744220"/>
                  <a:gd name="connsiteY3" fmla="*/ 68644 h 11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220" h="114494">
                    <a:moveTo>
                      <a:pt x="0" y="99124"/>
                    </a:moveTo>
                    <a:cubicBezTo>
                      <a:pt x="50800" y="48535"/>
                      <a:pt x="101600" y="-2053"/>
                      <a:pt x="190500" y="64"/>
                    </a:cubicBezTo>
                    <a:cubicBezTo>
                      <a:pt x="279400" y="2181"/>
                      <a:pt x="441114" y="100394"/>
                      <a:pt x="533400" y="111824"/>
                    </a:cubicBezTo>
                    <a:cubicBezTo>
                      <a:pt x="625686" y="123254"/>
                      <a:pt x="684953" y="95949"/>
                      <a:pt x="744220" y="686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D775D3F-AEBB-4C3C-AB46-2B7C64EE5BCB}"/>
                  </a:ext>
                </a:extLst>
              </p:cNvPr>
              <p:cNvSpPr/>
              <p:nvPr/>
            </p:nvSpPr>
            <p:spPr>
              <a:xfrm>
                <a:off x="4130040" y="1741754"/>
                <a:ext cx="744220" cy="114494"/>
              </a:xfrm>
              <a:custGeom>
                <a:avLst/>
                <a:gdLst>
                  <a:gd name="connsiteX0" fmla="*/ 0 w 744220"/>
                  <a:gd name="connsiteY0" fmla="*/ 99124 h 114494"/>
                  <a:gd name="connsiteX1" fmla="*/ 190500 w 744220"/>
                  <a:gd name="connsiteY1" fmla="*/ 64 h 114494"/>
                  <a:gd name="connsiteX2" fmla="*/ 533400 w 744220"/>
                  <a:gd name="connsiteY2" fmla="*/ 111824 h 114494"/>
                  <a:gd name="connsiteX3" fmla="*/ 744220 w 744220"/>
                  <a:gd name="connsiteY3" fmla="*/ 68644 h 11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220" h="114494">
                    <a:moveTo>
                      <a:pt x="0" y="99124"/>
                    </a:moveTo>
                    <a:cubicBezTo>
                      <a:pt x="50800" y="48535"/>
                      <a:pt x="101600" y="-2053"/>
                      <a:pt x="190500" y="64"/>
                    </a:cubicBezTo>
                    <a:cubicBezTo>
                      <a:pt x="279400" y="2181"/>
                      <a:pt x="441114" y="100394"/>
                      <a:pt x="533400" y="111824"/>
                    </a:cubicBezTo>
                    <a:cubicBezTo>
                      <a:pt x="625686" y="123254"/>
                      <a:pt x="684953" y="95949"/>
                      <a:pt x="744220" y="686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88CAA6D-E0CB-440D-B24C-947A56D38793}"/>
                  </a:ext>
                </a:extLst>
              </p:cNvPr>
              <p:cNvSpPr/>
              <p:nvPr/>
            </p:nvSpPr>
            <p:spPr>
              <a:xfrm>
                <a:off x="4130040" y="1951893"/>
                <a:ext cx="744220" cy="114494"/>
              </a:xfrm>
              <a:custGeom>
                <a:avLst/>
                <a:gdLst>
                  <a:gd name="connsiteX0" fmla="*/ 0 w 744220"/>
                  <a:gd name="connsiteY0" fmla="*/ 99124 h 114494"/>
                  <a:gd name="connsiteX1" fmla="*/ 190500 w 744220"/>
                  <a:gd name="connsiteY1" fmla="*/ 64 h 114494"/>
                  <a:gd name="connsiteX2" fmla="*/ 533400 w 744220"/>
                  <a:gd name="connsiteY2" fmla="*/ 111824 h 114494"/>
                  <a:gd name="connsiteX3" fmla="*/ 744220 w 744220"/>
                  <a:gd name="connsiteY3" fmla="*/ 68644 h 11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220" h="114494">
                    <a:moveTo>
                      <a:pt x="0" y="99124"/>
                    </a:moveTo>
                    <a:cubicBezTo>
                      <a:pt x="50800" y="48535"/>
                      <a:pt x="101600" y="-2053"/>
                      <a:pt x="190500" y="64"/>
                    </a:cubicBezTo>
                    <a:cubicBezTo>
                      <a:pt x="279400" y="2181"/>
                      <a:pt x="441114" y="100394"/>
                      <a:pt x="533400" y="111824"/>
                    </a:cubicBezTo>
                    <a:cubicBezTo>
                      <a:pt x="625686" y="123254"/>
                      <a:pt x="684953" y="95949"/>
                      <a:pt x="744220" y="686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34CEE57-514F-4D16-B1F2-64EDA89AF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0335" y="1498879"/>
                <a:ext cx="83630" cy="1799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2A1A69C-7199-4E37-B3F2-157FB20308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0335" y="1709018"/>
                <a:ext cx="83630" cy="1799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A29A70-4C9A-42A1-B3C2-2CA61F7C7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0335" y="1919158"/>
                <a:ext cx="83630" cy="1799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9A16BF-E8E3-4FAB-B70D-3F4B4EC0293C}"/>
                </a:ext>
              </a:extLst>
            </p:cNvPr>
            <p:cNvSpPr txBox="1"/>
            <p:nvPr/>
          </p:nvSpPr>
          <p:spPr>
            <a:xfrm>
              <a:off x="3027998" y="1562707"/>
              <a:ext cx="5982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 MHz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6E616C3-79DE-4FEC-B392-6523330233BD}"/>
                </a:ext>
              </a:extLst>
            </p:cNvPr>
            <p:cNvSpPr txBox="1"/>
            <p:nvPr/>
          </p:nvSpPr>
          <p:spPr>
            <a:xfrm>
              <a:off x="2957467" y="895969"/>
              <a:ext cx="7393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Fc XX MHz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55F9848-8895-4136-9A95-5F4AAEC96DEC}"/>
              </a:ext>
            </a:extLst>
          </p:cNvPr>
          <p:cNvGrpSpPr/>
          <p:nvPr/>
        </p:nvGrpSpPr>
        <p:grpSpPr>
          <a:xfrm>
            <a:off x="8048638" y="1768581"/>
            <a:ext cx="527709" cy="492078"/>
            <a:chOff x="2285289" y="1455928"/>
            <a:chExt cx="527709" cy="49207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082FA9-8163-420A-90BB-64697E55ABB1}"/>
                </a:ext>
              </a:extLst>
            </p:cNvPr>
            <p:cNvGrpSpPr/>
            <p:nvPr/>
          </p:nvGrpSpPr>
          <p:grpSpPr>
            <a:xfrm>
              <a:off x="2402840" y="1455928"/>
              <a:ext cx="243840" cy="265868"/>
              <a:chOff x="3754120" y="1636268"/>
              <a:chExt cx="972820" cy="1060704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D829A4E-E320-4258-80D5-60FE3CBA6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812" y="2166620"/>
                <a:ext cx="389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97EE099-BC35-44DB-A600-EE9200FBB6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54120" y="2166620"/>
                <a:ext cx="583692" cy="5303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68526B6-4F23-4FCE-907D-622471400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120" y="1636268"/>
                <a:ext cx="583692" cy="5303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7C9A15-817A-43E0-9C12-AACF80E017C9}"/>
                </a:ext>
              </a:extLst>
            </p:cNvPr>
            <p:cNvSpPr txBox="1"/>
            <p:nvPr/>
          </p:nvSpPr>
          <p:spPr>
            <a:xfrm>
              <a:off x="2285289" y="1701785"/>
              <a:ext cx="5277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 </a:t>
              </a:r>
              <a:r>
                <a:rPr lang="en-US" sz="1000" b="1" dirty="0" err="1"/>
                <a:t>dBi</a:t>
              </a:r>
              <a:endParaRPr lang="en-US" sz="1000" b="1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40F892D-D42D-45DE-BEC4-63CDBB5438DE}"/>
              </a:ext>
            </a:extLst>
          </p:cNvPr>
          <p:cNvGrpSpPr/>
          <p:nvPr/>
        </p:nvGrpSpPr>
        <p:grpSpPr>
          <a:xfrm>
            <a:off x="978289" y="3429000"/>
            <a:ext cx="844162" cy="837254"/>
            <a:chOff x="3626239" y="2438678"/>
            <a:chExt cx="844162" cy="837254"/>
          </a:xfrm>
        </p:grpSpPr>
        <p:sp>
          <p:nvSpPr>
            <p:cNvPr id="55" name="Arrow: Pentagon 54">
              <a:extLst>
                <a:ext uri="{FF2B5EF4-FFF2-40B4-BE49-F238E27FC236}">
                  <a16:creationId xmlns:a16="http://schemas.microsoft.com/office/drawing/2014/main" id="{18B54E25-45D9-4673-834F-39B777755046}"/>
                </a:ext>
              </a:extLst>
            </p:cNvPr>
            <p:cNvSpPr/>
            <p:nvPr/>
          </p:nvSpPr>
          <p:spPr>
            <a:xfrm rot="10800000">
              <a:off x="3626239" y="2641678"/>
              <a:ext cx="783389" cy="388034"/>
            </a:xfrm>
            <a:prstGeom prst="homePlat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81DDD7-EF6B-4A96-8F0A-BF381147E8ED}"/>
                </a:ext>
              </a:extLst>
            </p:cNvPr>
            <p:cNvSpPr txBox="1"/>
            <p:nvPr/>
          </p:nvSpPr>
          <p:spPr>
            <a:xfrm>
              <a:off x="3911152" y="271258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ADC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D11D75B-D21E-4976-BB62-F645ACBF7EC6}"/>
                </a:ext>
              </a:extLst>
            </p:cNvPr>
            <p:cNvSpPr txBox="1"/>
            <p:nvPr/>
          </p:nvSpPr>
          <p:spPr>
            <a:xfrm>
              <a:off x="3657357" y="3029711"/>
              <a:ext cx="8130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Fs=XX </a:t>
              </a:r>
              <a:r>
                <a:rPr lang="en-US" sz="1000" b="1" dirty="0" err="1"/>
                <a:t>Msps</a:t>
              </a:r>
              <a:endParaRPr lang="en-US" sz="10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1E6896-7FB3-4B40-91BF-07D6340B9160}"/>
                </a:ext>
              </a:extLst>
            </p:cNvPr>
            <p:cNvSpPr txBox="1"/>
            <p:nvPr/>
          </p:nvSpPr>
          <p:spPr>
            <a:xfrm>
              <a:off x="3880694" y="2438678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X-bit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0B9D4AD-1116-43EC-AFAF-3E9D9A42DD35}"/>
              </a:ext>
            </a:extLst>
          </p:cNvPr>
          <p:cNvGrpSpPr/>
          <p:nvPr/>
        </p:nvGrpSpPr>
        <p:grpSpPr>
          <a:xfrm>
            <a:off x="5974648" y="1824895"/>
            <a:ext cx="720910" cy="685895"/>
            <a:chOff x="5974648" y="1824895"/>
            <a:chExt cx="720910" cy="685895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305BC5A-7E76-4976-BB49-0643B750802E}"/>
                </a:ext>
              </a:extLst>
            </p:cNvPr>
            <p:cNvCxnSpPr>
              <a:cxnSpLocks/>
            </p:cNvCxnSpPr>
            <p:nvPr/>
          </p:nvCxnSpPr>
          <p:spPr>
            <a:xfrm>
              <a:off x="6295763" y="2165887"/>
              <a:ext cx="399795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45CA97D-5672-45E9-B0F5-B695CF63DD61}"/>
                </a:ext>
              </a:extLst>
            </p:cNvPr>
            <p:cNvSpPr/>
            <p:nvPr/>
          </p:nvSpPr>
          <p:spPr>
            <a:xfrm>
              <a:off x="6420589" y="1824895"/>
              <a:ext cx="150142" cy="685895"/>
            </a:xfrm>
            <a:custGeom>
              <a:avLst/>
              <a:gdLst>
                <a:gd name="connsiteX0" fmla="*/ 224790 w 426720"/>
                <a:gd name="connsiteY0" fmla="*/ 0 h 2049780"/>
                <a:gd name="connsiteX1" fmla="*/ 224790 w 426720"/>
                <a:gd name="connsiteY1" fmla="*/ 541020 h 2049780"/>
                <a:gd name="connsiteX2" fmla="*/ 426720 w 426720"/>
                <a:gd name="connsiteY2" fmla="*/ 624840 h 2049780"/>
                <a:gd name="connsiteX3" fmla="*/ 11430 w 426720"/>
                <a:gd name="connsiteY3" fmla="*/ 788670 h 2049780"/>
                <a:gd name="connsiteX4" fmla="*/ 411480 w 426720"/>
                <a:gd name="connsiteY4" fmla="*/ 944880 h 2049780"/>
                <a:gd name="connsiteX5" fmla="*/ 0 w 426720"/>
                <a:gd name="connsiteY5" fmla="*/ 1112520 h 2049780"/>
                <a:gd name="connsiteX6" fmla="*/ 411480 w 426720"/>
                <a:gd name="connsiteY6" fmla="*/ 1261110 h 2049780"/>
                <a:gd name="connsiteX7" fmla="*/ 0 w 426720"/>
                <a:gd name="connsiteY7" fmla="*/ 1424940 h 2049780"/>
                <a:gd name="connsiteX8" fmla="*/ 224790 w 426720"/>
                <a:gd name="connsiteY8" fmla="*/ 1508760 h 2049780"/>
                <a:gd name="connsiteX9" fmla="*/ 224790 w 426720"/>
                <a:gd name="connsiteY9" fmla="*/ 2049780 h 204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720" h="2049780">
                  <a:moveTo>
                    <a:pt x="224790" y="0"/>
                  </a:moveTo>
                  <a:lnTo>
                    <a:pt x="224790" y="541020"/>
                  </a:lnTo>
                  <a:lnTo>
                    <a:pt x="426720" y="624840"/>
                  </a:lnTo>
                  <a:lnTo>
                    <a:pt x="11430" y="788670"/>
                  </a:lnTo>
                  <a:lnTo>
                    <a:pt x="411480" y="944880"/>
                  </a:lnTo>
                  <a:lnTo>
                    <a:pt x="0" y="1112520"/>
                  </a:lnTo>
                  <a:lnTo>
                    <a:pt x="411480" y="1261110"/>
                  </a:lnTo>
                  <a:lnTo>
                    <a:pt x="0" y="1424940"/>
                  </a:lnTo>
                  <a:lnTo>
                    <a:pt x="224790" y="1508760"/>
                  </a:lnTo>
                  <a:lnTo>
                    <a:pt x="224790" y="20497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FAE7136-F8F2-484C-AE40-A70439872614}"/>
                </a:ext>
              </a:extLst>
            </p:cNvPr>
            <p:cNvSpPr txBox="1"/>
            <p:nvPr/>
          </p:nvSpPr>
          <p:spPr>
            <a:xfrm>
              <a:off x="5974648" y="2260659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 dB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D7F2FC3-2289-46DA-8DBA-95910B3764C3}"/>
              </a:ext>
            </a:extLst>
          </p:cNvPr>
          <p:cNvGrpSpPr/>
          <p:nvPr/>
        </p:nvGrpSpPr>
        <p:grpSpPr>
          <a:xfrm>
            <a:off x="5893061" y="819852"/>
            <a:ext cx="377738" cy="377738"/>
            <a:chOff x="5452110" y="692872"/>
            <a:chExt cx="477513" cy="47751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0B63C13-2186-4699-B78D-6ECC76E87A40}"/>
                </a:ext>
              </a:extLst>
            </p:cNvPr>
            <p:cNvSpPr/>
            <p:nvPr/>
          </p:nvSpPr>
          <p:spPr>
            <a:xfrm>
              <a:off x="5452110" y="692872"/>
              <a:ext cx="477513" cy="4775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159419F-1A6F-4915-B65C-6A313B8017C3}"/>
                </a:ext>
              </a:extLst>
            </p:cNvPr>
            <p:cNvSpPr/>
            <p:nvPr/>
          </p:nvSpPr>
          <p:spPr>
            <a:xfrm>
              <a:off x="5549036" y="790576"/>
              <a:ext cx="282106" cy="28210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874614C-A5E8-49C3-A5D1-71F7FDA4BF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3070" y="742950"/>
              <a:ext cx="366713" cy="36839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07B7B4D-496D-4DA8-AA82-21165CDC0011}"/>
              </a:ext>
            </a:extLst>
          </p:cNvPr>
          <p:cNvGrpSpPr/>
          <p:nvPr/>
        </p:nvGrpSpPr>
        <p:grpSpPr>
          <a:xfrm>
            <a:off x="1191486" y="2461963"/>
            <a:ext cx="598241" cy="651153"/>
            <a:chOff x="1191486" y="2461963"/>
            <a:chExt cx="598241" cy="65115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6B4399-95B9-4483-8AB8-E87AE9534DAB}"/>
                </a:ext>
              </a:extLst>
            </p:cNvPr>
            <p:cNvSpPr/>
            <p:nvPr/>
          </p:nvSpPr>
          <p:spPr>
            <a:xfrm>
              <a:off x="1279592" y="2461963"/>
              <a:ext cx="422031" cy="4220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4C8D17C-F52E-47FA-9A1F-4DEA769D8D36}"/>
                </a:ext>
              </a:extLst>
            </p:cNvPr>
            <p:cNvSpPr/>
            <p:nvPr/>
          </p:nvSpPr>
          <p:spPr>
            <a:xfrm>
              <a:off x="1335211" y="2631757"/>
              <a:ext cx="318329" cy="87264"/>
            </a:xfrm>
            <a:custGeom>
              <a:avLst/>
              <a:gdLst>
                <a:gd name="connsiteX0" fmla="*/ 0 w 784860"/>
                <a:gd name="connsiteY0" fmla="*/ 241464 h 487279"/>
                <a:gd name="connsiteX1" fmla="*/ 209550 w 784860"/>
                <a:gd name="connsiteY1" fmla="*/ 7149 h 487279"/>
                <a:gd name="connsiteX2" fmla="*/ 596265 w 784860"/>
                <a:gd name="connsiteY2" fmla="*/ 483399 h 487279"/>
                <a:gd name="connsiteX3" fmla="*/ 784860 w 784860"/>
                <a:gd name="connsiteY3" fmla="*/ 245274 h 487279"/>
                <a:gd name="connsiteX4" fmla="*/ 784860 w 784860"/>
                <a:gd name="connsiteY4" fmla="*/ 245274 h 48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860" h="487279">
                  <a:moveTo>
                    <a:pt x="0" y="241464"/>
                  </a:moveTo>
                  <a:cubicBezTo>
                    <a:pt x="55086" y="104145"/>
                    <a:pt x="110173" y="-33173"/>
                    <a:pt x="209550" y="7149"/>
                  </a:cubicBezTo>
                  <a:cubicBezTo>
                    <a:pt x="308927" y="47471"/>
                    <a:pt x="500380" y="443712"/>
                    <a:pt x="596265" y="483399"/>
                  </a:cubicBezTo>
                  <a:cubicBezTo>
                    <a:pt x="692150" y="523086"/>
                    <a:pt x="784860" y="245274"/>
                    <a:pt x="784860" y="245274"/>
                  </a:cubicBezTo>
                  <a:lnTo>
                    <a:pt x="784860" y="245274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0F6F850-94C5-4655-B393-A6331C4601FA}"/>
                </a:ext>
              </a:extLst>
            </p:cNvPr>
            <p:cNvSpPr txBox="1"/>
            <p:nvPr/>
          </p:nvSpPr>
          <p:spPr>
            <a:xfrm>
              <a:off x="1191486" y="2866895"/>
              <a:ext cx="5982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XX MHz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ACA274B-6C9F-4ABF-ACC1-3E2DCCD5F31B}"/>
              </a:ext>
            </a:extLst>
          </p:cNvPr>
          <p:cNvGrpSpPr/>
          <p:nvPr/>
        </p:nvGrpSpPr>
        <p:grpSpPr>
          <a:xfrm>
            <a:off x="1084084" y="4355362"/>
            <a:ext cx="849044" cy="837254"/>
            <a:chOff x="1084084" y="4355362"/>
            <a:chExt cx="849044" cy="837254"/>
          </a:xfrm>
        </p:grpSpPr>
        <p:sp>
          <p:nvSpPr>
            <p:cNvPr id="82" name="Arrow: Pentagon 81">
              <a:extLst>
                <a:ext uri="{FF2B5EF4-FFF2-40B4-BE49-F238E27FC236}">
                  <a16:creationId xmlns:a16="http://schemas.microsoft.com/office/drawing/2014/main" id="{33856BBD-D765-48BE-8610-8CE6822F6D0F}"/>
                </a:ext>
              </a:extLst>
            </p:cNvPr>
            <p:cNvSpPr/>
            <p:nvPr/>
          </p:nvSpPr>
          <p:spPr>
            <a:xfrm>
              <a:off x="1149739" y="4558362"/>
              <a:ext cx="783389" cy="388034"/>
            </a:xfrm>
            <a:prstGeom prst="homePlat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27B7FBF-8F8D-4402-BD8B-5CC502C1AACC}"/>
                </a:ext>
              </a:extLst>
            </p:cNvPr>
            <p:cNvSpPr txBox="1"/>
            <p:nvPr/>
          </p:nvSpPr>
          <p:spPr>
            <a:xfrm>
              <a:off x="1263203" y="4629268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DAC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8CF45E8-1CE2-4B42-B95D-1492AB7FB045}"/>
                </a:ext>
              </a:extLst>
            </p:cNvPr>
            <p:cNvSpPr txBox="1"/>
            <p:nvPr/>
          </p:nvSpPr>
          <p:spPr>
            <a:xfrm>
              <a:off x="1084084" y="4946395"/>
              <a:ext cx="8130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Fs=XX </a:t>
              </a:r>
              <a:r>
                <a:rPr lang="en-US" sz="1000" b="1" dirty="0" err="1"/>
                <a:t>Msps</a:t>
              </a:r>
              <a:endParaRPr lang="en-US" sz="10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78100A1-7FB0-44B1-BA29-3D51BEE56484}"/>
                </a:ext>
              </a:extLst>
            </p:cNvPr>
            <p:cNvSpPr txBox="1"/>
            <p:nvPr/>
          </p:nvSpPr>
          <p:spPr>
            <a:xfrm>
              <a:off x="1232744" y="4355362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X-bit</a:t>
              </a:r>
            </a:p>
          </p:txBody>
        </p:sp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50447457-0131-43CF-AD39-18990DC68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490" y="895969"/>
            <a:ext cx="340879" cy="472769"/>
          </a:xfrm>
          <a:prstGeom prst="rect">
            <a:avLst/>
          </a:prstGeom>
        </p:spPr>
      </p:pic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7ED998F-DE3E-41AC-836A-F2F69A3132EF}"/>
              </a:ext>
            </a:extLst>
          </p:cNvPr>
          <p:cNvCxnSpPr>
            <a:endCxn id="5" idx="4"/>
          </p:cNvCxnSpPr>
          <p:nvPr/>
        </p:nvCxnSpPr>
        <p:spPr>
          <a:xfrm rot="10800000">
            <a:off x="4331724" y="3974142"/>
            <a:ext cx="1808647" cy="77823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C4AEEA41-217B-400B-BCB2-24E1063BEB7E}"/>
              </a:ext>
            </a:extLst>
          </p:cNvPr>
          <p:cNvSpPr/>
          <p:nvPr/>
        </p:nvSpPr>
        <p:spPr>
          <a:xfrm>
            <a:off x="7317350" y="4711659"/>
            <a:ext cx="2263140" cy="327660"/>
          </a:xfrm>
          <a:custGeom>
            <a:avLst/>
            <a:gdLst>
              <a:gd name="connsiteX0" fmla="*/ 0 w 2263140"/>
              <a:gd name="connsiteY0" fmla="*/ 327660 h 327660"/>
              <a:gd name="connsiteX1" fmla="*/ 325120 w 2263140"/>
              <a:gd name="connsiteY1" fmla="*/ 327660 h 327660"/>
              <a:gd name="connsiteX2" fmla="*/ 325120 w 2263140"/>
              <a:gd name="connsiteY2" fmla="*/ 2540 h 327660"/>
              <a:gd name="connsiteX3" fmla="*/ 637540 w 2263140"/>
              <a:gd name="connsiteY3" fmla="*/ 2540 h 327660"/>
              <a:gd name="connsiteX4" fmla="*/ 637540 w 2263140"/>
              <a:gd name="connsiteY4" fmla="*/ 325120 h 327660"/>
              <a:gd name="connsiteX5" fmla="*/ 965200 w 2263140"/>
              <a:gd name="connsiteY5" fmla="*/ 325120 h 327660"/>
              <a:gd name="connsiteX6" fmla="*/ 965200 w 2263140"/>
              <a:gd name="connsiteY6" fmla="*/ 5080 h 327660"/>
              <a:gd name="connsiteX7" fmla="*/ 1295400 w 2263140"/>
              <a:gd name="connsiteY7" fmla="*/ 5080 h 327660"/>
              <a:gd name="connsiteX8" fmla="*/ 1295400 w 2263140"/>
              <a:gd name="connsiteY8" fmla="*/ 327660 h 327660"/>
              <a:gd name="connsiteX9" fmla="*/ 1628140 w 2263140"/>
              <a:gd name="connsiteY9" fmla="*/ 327660 h 327660"/>
              <a:gd name="connsiteX10" fmla="*/ 1628140 w 2263140"/>
              <a:gd name="connsiteY10" fmla="*/ 0 h 327660"/>
              <a:gd name="connsiteX11" fmla="*/ 1932940 w 2263140"/>
              <a:gd name="connsiteY11" fmla="*/ 0 h 327660"/>
              <a:gd name="connsiteX12" fmla="*/ 1932940 w 2263140"/>
              <a:gd name="connsiteY12" fmla="*/ 322580 h 327660"/>
              <a:gd name="connsiteX13" fmla="*/ 2263140 w 2263140"/>
              <a:gd name="connsiteY13" fmla="*/ 322580 h 32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63140" h="327660">
                <a:moveTo>
                  <a:pt x="0" y="327660"/>
                </a:moveTo>
                <a:lnTo>
                  <a:pt x="325120" y="327660"/>
                </a:lnTo>
                <a:lnTo>
                  <a:pt x="325120" y="2540"/>
                </a:lnTo>
                <a:lnTo>
                  <a:pt x="637540" y="2540"/>
                </a:lnTo>
                <a:lnTo>
                  <a:pt x="637540" y="325120"/>
                </a:lnTo>
                <a:lnTo>
                  <a:pt x="965200" y="325120"/>
                </a:lnTo>
                <a:lnTo>
                  <a:pt x="965200" y="5080"/>
                </a:lnTo>
                <a:lnTo>
                  <a:pt x="1295400" y="5080"/>
                </a:lnTo>
                <a:lnTo>
                  <a:pt x="1295400" y="327660"/>
                </a:lnTo>
                <a:lnTo>
                  <a:pt x="1628140" y="327660"/>
                </a:lnTo>
                <a:lnTo>
                  <a:pt x="1628140" y="0"/>
                </a:lnTo>
                <a:lnTo>
                  <a:pt x="1932940" y="0"/>
                </a:lnTo>
                <a:lnTo>
                  <a:pt x="1932940" y="322580"/>
                </a:lnTo>
                <a:lnTo>
                  <a:pt x="2263140" y="32258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8BA7AFC-666B-4B4C-AE5F-A075481BA8DD}"/>
              </a:ext>
            </a:extLst>
          </p:cNvPr>
          <p:cNvSpPr/>
          <p:nvPr/>
        </p:nvSpPr>
        <p:spPr>
          <a:xfrm>
            <a:off x="1044926" y="5664200"/>
            <a:ext cx="9144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AF36BF6-4F76-4C85-A93B-0587C101211F}"/>
              </a:ext>
            </a:extLst>
          </p:cNvPr>
          <p:cNvGrpSpPr/>
          <p:nvPr/>
        </p:nvGrpSpPr>
        <p:grpSpPr>
          <a:xfrm>
            <a:off x="5893061" y="1317913"/>
            <a:ext cx="377738" cy="377738"/>
            <a:chOff x="3993643" y="1982492"/>
            <a:chExt cx="377738" cy="37773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1D01F67-E3AB-414F-A0FE-10F311FAE9F3}"/>
                </a:ext>
              </a:extLst>
            </p:cNvPr>
            <p:cNvSpPr/>
            <p:nvPr/>
          </p:nvSpPr>
          <p:spPr>
            <a:xfrm>
              <a:off x="3993643" y="1982492"/>
              <a:ext cx="377738" cy="3777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7D8BD08-9652-4AE4-8196-B922125D6956}"/>
                </a:ext>
              </a:extLst>
            </p:cNvPr>
            <p:cNvSpPr/>
            <p:nvPr/>
          </p:nvSpPr>
          <p:spPr>
            <a:xfrm>
              <a:off x="4037330" y="2029460"/>
              <a:ext cx="295910" cy="276860"/>
            </a:xfrm>
            <a:custGeom>
              <a:avLst/>
              <a:gdLst>
                <a:gd name="connsiteX0" fmla="*/ 0 w 295910"/>
                <a:gd name="connsiteY0" fmla="*/ 276860 h 276860"/>
                <a:gd name="connsiteX1" fmla="*/ 50800 w 295910"/>
                <a:gd name="connsiteY1" fmla="*/ 276860 h 276860"/>
                <a:gd name="connsiteX2" fmla="*/ 50800 w 295910"/>
                <a:gd name="connsiteY2" fmla="*/ 0 h 276860"/>
                <a:gd name="connsiteX3" fmla="*/ 243840 w 295910"/>
                <a:gd name="connsiteY3" fmla="*/ 0 h 276860"/>
                <a:gd name="connsiteX4" fmla="*/ 243840 w 295910"/>
                <a:gd name="connsiteY4" fmla="*/ 274320 h 276860"/>
                <a:gd name="connsiteX5" fmla="*/ 295910 w 295910"/>
                <a:gd name="connsiteY5" fmla="*/ 274320 h 27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910" h="276860">
                  <a:moveTo>
                    <a:pt x="0" y="276860"/>
                  </a:moveTo>
                  <a:lnTo>
                    <a:pt x="50800" y="276860"/>
                  </a:lnTo>
                  <a:lnTo>
                    <a:pt x="50800" y="0"/>
                  </a:lnTo>
                  <a:lnTo>
                    <a:pt x="243840" y="0"/>
                  </a:lnTo>
                  <a:lnTo>
                    <a:pt x="243840" y="274320"/>
                  </a:lnTo>
                  <a:lnTo>
                    <a:pt x="295910" y="27432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E220EED-BEB8-4491-BCDC-89ACE1A5346E}"/>
              </a:ext>
            </a:extLst>
          </p:cNvPr>
          <p:cNvGrpSpPr/>
          <p:nvPr/>
        </p:nvGrpSpPr>
        <p:grpSpPr>
          <a:xfrm>
            <a:off x="5899863" y="361143"/>
            <a:ext cx="377738" cy="377738"/>
            <a:chOff x="4542738" y="1712646"/>
            <a:chExt cx="377738" cy="37773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D4AF77B-34C4-4A27-8B27-D3C6AF691EB4}"/>
                </a:ext>
              </a:extLst>
            </p:cNvPr>
            <p:cNvSpPr/>
            <p:nvPr/>
          </p:nvSpPr>
          <p:spPr>
            <a:xfrm>
              <a:off x="4542738" y="1712646"/>
              <a:ext cx="377738" cy="3777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1EE6177-F2AA-408C-A96A-81E093E9F22F}"/>
                </a:ext>
              </a:extLst>
            </p:cNvPr>
            <p:cNvSpPr/>
            <p:nvPr/>
          </p:nvSpPr>
          <p:spPr>
            <a:xfrm>
              <a:off x="4608122" y="1767835"/>
              <a:ext cx="152400" cy="271468"/>
            </a:xfrm>
            <a:custGeom>
              <a:avLst/>
              <a:gdLst>
                <a:gd name="connsiteX0" fmla="*/ 0 w 152400"/>
                <a:gd name="connsiteY0" fmla="*/ 271468 h 271468"/>
                <a:gd name="connsiteX1" fmla="*/ 68580 w 152400"/>
                <a:gd name="connsiteY1" fmla="*/ 5 h 271468"/>
                <a:gd name="connsiteX2" fmla="*/ 152400 w 152400"/>
                <a:gd name="connsiteY2" fmla="*/ 265753 h 27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271468">
                  <a:moveTo>
                    <a:pt x="0" y="271468"/>
                  </a:moveTo>
                  <a:cubicBezTo>
                    <a:pt x="21590" y="136212"/>
                    <a:pt x="43180" y="957"/>
                    <a:pt x="68580" y="5"/>
                  </a:cubicBezTo>
                  <a:cubicBezTo>
                    <a:pt x="93980" y="-947"/>
                    <a:pt x="123190" y="132403"/>
                    <a:pt x="152400" y="26575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576078D-13CF-4489-B143-0E7E3918D151}"/>
                </a:ext>
              </a:extLst>
            </p:cNvPr>
            <p:cNvSpPr/>
            <p:nvPr/>
          </p:nvSpPr>
          <p:spPr>
            <a:xfrm>
              <a:off x="4696470" y="1767835"/>
              <a:ext cx="152400" cy="271468"/>
            </a:xfrm>
            <a:custGeom>
              <a:avLst/>
              <a:gdLst>
                <a:gd name="connsiteX0" fmla="*/ 0 w 152400"/>
                <a:gd name="connsiteY0" fmla="*/ 271468 h 271468"/>
                <a:gd name="connsiteX1" fmla="*/ 68580 w 152400"/>
                <a:gd name="connsiteY1" fmla="*/ 5 h 271468"/>
                <a:gd name="connsiteX2" fmla="*/ 152400 w 152400"/>
                <a:gd name="connsiteY2" fmla="*/ 265753 h 27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271468">
                  <a:moveTo>
                    <a:pt x="0" y="271468"/>
                  </a:moveTo>
                  <a:cubicBezTo>
                    <a:pt x="21590" y="136212"/>
                    <a:pt x="43180" y="957"/>
                    <a:pt x="68580" y="5"/>
                  </a:cubicBezTo>
                  <a:cubicBezTo>
                    <a:pt x="93980" y="-947"/>
                    <a:pt x="123190" y="132403"/>
                    <a:pt x="152400" y="26575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B61C7B82-9777-4099-8337-525A4DDB24B3}"/>
              </a:ext>
            </a:extLst>
          </p:cNvPr>
          <p:cNvSpPr txBox="1"/>
          <p:nvPr/>
        </p:nvSpPr>
        <p:spPr>
          <a:xfrm>
            <a:off x="5171027" y="164174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err="1"/>
              <a:t>XXdB</a:t>
            </a:r>
            <a:endParaRPr lang="en-US" sz="1000" b="1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C8E6A20-B09A-4DB2-A615-99F303583106}"/>
              </a:ext>
            </a:extLst>
          </p:cNvPr>
          <p:cNvSpPr/>
          <p:nvPr/>
        </p:nvSpPr>
        <p:spPr>
          <a:xfrm>
            <a:off x="3159889" y="2165887"/>
            <a:ext cx="495649" cy="340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ENV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F981E6-F858-406A-B857-55FDD1D9260A}"/>
              </a:ext>
            </a:extLst>
          </p:cNvPr>
          <p:cNvSpPr/>
          <p:nvPr/>
        </p:nvSpPr>
        <p:spPr>
          <a:xfrm>
            <a:off x="10636076" y="2050717"/>
            <a:ext cx="456112" cy="4561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</a:t>
            </a:r>
            <a:r>
              <a:rPr lang="en-US" b="1" baseline="30000" dirty="0">
                <a:solidFill>
                  <a:schemeClr val="tx1"/>
                </a:solidFill>
              </a:rPr>
              <a:t>-1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B0C2146-5D71-43E9-A563-8799DF271DDA}"/>
              </a:ext>
            </a:extLst>
          </p:cNvPr>
          <p:cNvGrpSpPr/>
          <p:nvPr/>
        </p:nvGrpSpPr>
        <p:grpSpPr>
          <a:xfrm>
            <a:off x="9536267" y="2323201"/>
            <a:ext cx="223781" cy="223781"/>
            <a:chOff x="1286347" y="4498863"/>
            <a:chExt cx="422031" cy="42203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7894B34-8270-4696-941F-DBC7DFB1BFBD}"/>
                </a:ext>
              </a:extLst>
            </p:cNvPr>
            <p:cNvSpPr/>
            <p:nvPr/>
          </p:nvSpPr>
          <p:spPr>
            <a:xfrm rot="2700000">
              <a:off x="1286347" y="4498863"/>
              <a:ext cx="422031" cy="4220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049B602-4120-4948-BEFA-3E97BCF837A1}"/>
                </a:ext>
              </a:extLst>
            </p:cNvPr>
            <p:cNvCxnSpPr>
              <a:cxnSpLocks/>
            </p:cNvCxnSpPr>
            <p:nvPr/>
          </p:nvCxnSpPr>
          <p:spPr>
            <a:xfrm>
              <a:off x="1497363" y="4556759"/>
              <a:ext cx="0" cy="300039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A34C0ED-67C5-4242-8B19-307B5DF4C4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8740" y="4709879"/>
              <a:ext cx="2981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535C0-FFBF-463E-B3C7-3EA33D3210BE}"/>
              </a:ext>
            </a:extLst>
          </p:cNvPr>
          <p:cNvGrpSpPr/>
          <p:nvPr/>
        </p:nvGrpSpPr>
        <p:grpSpPr>
          <a:xfrm>
            <a:off x="9469175" y="2709306"/>
            <a:ext cx="349375" cy="349375"/>
            <a:chOff x="9531187" y="3174751"/>
            <a:chExt cx="500470" cy="50047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1928FC2-FB14-47CD-B0B3-0C9498AE649D}"/>
                </a:ext>
              </a:extLst>
            </p:cNvPr>
            <p:cNvSpPr/>
            <p:nvPr/>
          </p:nvSpPr>
          <p:spPr>
            <a:xfrm rot="2700000">
              <a:off x="9531187" y="3174751"/>
              <a:ext cx="500470" cy="50047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EF1ED4-31A6-4CE0-9B9B-B4A484FCA058}"/>
                </a:ext>
              </a:extLst>
            </p:cNvPr>
            <p:cNvGrpSpPr/>
            <p:nvPr/>
          </p:nvGrpSpPr>
          <p:grpSpPr>
            <a:xfrm>
              <a:off x="9560058" y="3340762"/>
              <a:ext cx="167376" cy="168447"/>
              <a:chOff x="9605176" y="3243408"/>
              <a:chExt cx="353542" cy="35580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00E16E1-4586-48A8-9752-85531E083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1423" y="3243408"/>
                <a:ext cx="0" cy="3558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3589EB7-66FA-49DF-A2A8-122255A598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05176" y="3424987"/>
                <a:ext cx="35354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5F16137-0CB6-44A8-9A80-949120253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7687" y="3597843"/>
              <a:ext cx="1274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9363E769-AA04-4A7E-8F32-ED1F60BB9BAD}"/>
              </a:ext>
            </a:extLst>
          </p:cNvPr>
          <p:cNvSpPr/>
          <p:nvPr/>
        </p:nvSpPr>
        <p:spPr>
          <a:xfrm>
            <a:off x="10844363" y="3415208"/>
            <a:ext cx="495649" cy="340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8:1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8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3305305-7C8F-4BE5-AC31-87B8927905A7}"/>
              </a:ext>
            </a:extLst>
          </p:cNvPr>
          <p:cNvGrpSpPr/>
          <p:nvPr/>
        </p:nvGrpSpPr>
        <p:grpSpPr>
          <a:xfrm>
            <a:off x="1634042" y="1445029"/>
            <a:ext cx="452367" cy="492078"/>
            <a:chOff x="2322960" y="1455928"/>
            <a:chExt cx="452367" cy="4920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BF596FB-B5E1-4214-8726-A66CB760F7CD}"/>
                </a:ext>
              </a:extLst>
            </p:cNvPr>
            <p:cNvGrpSpPr/>
            <p:nvPr/>
          </p:nvGrpSpPr>
          <p:grpSpPr>
            <a:xfrm>
              <a:off x="2402840" y="1455928"/>
              <a:ext cx="243840" cy="265868"/>
              <a:chOff x="3754120" y="1636268"/>
              <a:chExt cx="972820" cy="106070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013CF9B-144D-4472-99D8-8F4A28C17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812" y="2166620"/>
                <a:ext cx="389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7950B34-5494-4217-A44D-974BBB19EA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54120" y="2166620"/>
                <a:ext cx="583692" cy="5303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0CCF8D5-42B6-4489-A577-EC3E328F3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4120" y="1636268"/>
                <a:ext cx="583692" cy="5303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C86A57-5BAF-425D-AA59-8CE11CE3C2E1}"/>
                </a:ext>
              </a:extLst>
            </p:cNvPr>
            <p:cNvSpPr txBox="1"/>
            <p:nvPr/>
          </p:nvSpPr>
          <p:spPr>
            <a:xfrm>
              <a:off x="2322960" y="1701785"/>
              <a:ext cx="4523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0 </a:t>
              </a:r>
              <a:r>
                <a:rPr lang="en-US" sz="1000" b="1" dirty="0" err="1"/>
                <a:t>dBi</a:t>
              </a:r>
              <a:endParaRPr lang="en-US" sz="1000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59B72C-F866-4661-8009-CF638749A30C}"/>
              </a:ext>
            </a:extLst>
          </p:cNvPr>
          <p:cNvGrpSpPr/>
          <p:nvPr/>
        </p:nvGrpSpPr>
        <p:grpSpPr>
          <a:xfrm>
            <a:off x="2391894" y="1367128"/>
            <a:ext cx="391454" cy="621795"/>
            <a:chOff x="4306421" y="1279755"/>
            <a:chExt cx="391454" cy="621795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134DB5B-5FA1-4CA5-BE3C-FD1D76CB69A0}"/>
                </a:ext>
              </a:extLst>
            </p:cNvPr>
            <p:cNvSpPr/>
            <p:nvPr/>
          </p:nvSpPr>
          <p:spPr>
            <a:xfrm rot="5400000">
              <a:off x="4291133" y="1308860"/>
              <a:ext cx="422030" cy="363819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44F33D-DA63-4249-98BF-365A6D0A7E6B}"/>
                </a:ext>
              </a:extLst>
            </p:cNvPr>
            <p:cNvSpPr txBox="1"/>
            <p:nvPr/>
          </p:nvSpPr>
          <p:spPr>
            <a:xfrm>
              <a:off x="4306421" y="1655329"/>
              <a:ext cx="391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0dB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013251-4937-4E12-AF42-4A9B0DEDB5DD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1977612" y="1578143"/>
            <a:ext cx="4281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8693F3-A7CB-491C-AF1B-AF6270B40F0D}"/>
              </a:ext>
            </a:extLst>
          </p:cNvPr>
          <p:cNvGrpSpPr/>
          <p:nvPr/>
        </p:nvGrpSpPr>
        <p:grpSpPr>
          <a:xfrm>
            <a:off x="3057951" y="1366947"/>
            <a:ext cx="422031" cy="422031"/>
            <a:chOff x="2787162" y="1925515"/>
            <a:chExt cx="422031" cy="42203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F856A-2C75-4386-BE24-9FF0FF8F55B5}"/>
                </a:ext>
              </a:extLst>
            </p:cNvPr>
            <p:cNvSpPr/>
            <p:nvPr/>
          </p:nvSpPr>
          <p:spPr>
            <a:xfrm>
              <a:off x="2787162" y="1925515"/>
              <a:ext cx="422031" cy="4220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11DB4A-415F-4F75-8F82-DAC22D31AA35}"/>
                </a:ext>
              </a:extLst>
            </p:cNvPr>
            <p:cNvCxnSpPr>
              <a:stCxn id="22" idx="1"/>
              <a:endCxn id="22" idx="5"/>
            </p:cNvCxnSpPr>
            <p:nvPr/>
          </p:nvCxnSpPr>
          <p:spPr>
            <a:xfrm>
              <a:off x="2848967" y="1987320"/>
              <a:ext cx="298421" cy="298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F6DB26-D61B-4734-AE31-42E79ECA4A26}"/>
                </a:ext>
              </a:extLst>
            </p:cNvPr>
            <p:cNvCxnSpPr>
              <a:stCxn id="22" idx="7"/>
              <a:endCxn id="22" idx="3"/>
            </p:cNvCxnSpPr>
            <p:nvPr/>
          </p:nvCxnSpPr>
          <p:spPr>
            <a:xfrm flipH="1">
              <a:off x="2848967" y="1987320"/>
              <a:ext cx="298421" cy="298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885EDD-C089-48CB-87C5-9298C32E60C6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flipV="1">
            <a:off x="2769531" y="1577963"/>
            <a:ext cx="288420" cy="1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11D2A5-0B1A-4E34-8851-4DAD7E948732}"/>
              </a:ext>
            </a:extLst>
          </p:cNvPr>
          <p:cNvGrpSpPr/>
          <p:nvPr/>
        </p:nvGrpSpPr>
        <p:grpSpPr>
          <a:xfrm>
            <a:off x="2973051" y="2203308"/>
            <a:ext cx="591830" cy="651153"/>
            <a:chOff x="1855534" y="2141923"/>
            <a:chExt cx="591830" cy="65115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DB56F88-DB7A-40F7-9321-E34075ABBBBB}"/>
                </a:ext>
              </a:extLst>
            </p:cNvPr>
            <p:cNvSpPr/>
            <p:nvPr/>
          </p:nvSpPr>
          <p:spPr>
            <a:xfrm>
              <a:off x="1940434" y="2141923"/>
              <a:ext cx="422031" cy="4220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B8C8FEA-8798-4772-B3CE-FA9DE1AD48E4}"/>
                </a:ext>
              </a:extLst>
            </p:cNvPr>
            <p:cNvSpPr/>
            <p:nvPr/>
          </p:nvSpPr>
          <p:spPr>
            <a:xfrm>
              <a:off x="1996053" y="2311717"/>
              <a:ext cx="318329" cy="87264"/>
            </a:xfrm>
            <a:custGeom>
              <a:avLst/>
              <a:gdLst>
                <a:gd name="connsiteX0" fmla="*/ 0 w 784860"/>
                <a:gd name="connsiteY0" fmla="*/ 241464 h 487279"/>
                <a:gd name="connsiteX1" fmla="*/ 209550 w 784860"/>
                <a:gd name="connsiteY1" fmla="*/ 7149 h 487279"/>
                <a:gd name="connsiteX2" fmla="*/ 596265 w 784860"/>
                <a:gd name="connsiteY2" fmla="*/ 483399 h 487279"/>
                <a:gd name="connsiteX3" fmla="*/ 784860 w 784860"/>
                <a:gd name="connsiteY3" fmla="*/ 245274 h 487279"/>
                <a:gd name="connsiteX4" fmla="*/ 784860 w 784860"/>
                <a:gd name="connsiteY4" fmla="*/ 245274 h 48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860" h="487279">
                  <a:moveTo>
                    <a:pt x="0" y="241464"/>
                  </a:moveTo>
                  <a:cubicBezTo>
                    <a:pt x="55086" y="104145"/>
                    <a:pt x="110173" y="-33173"/>
                    <a:pt x="209550" y="7149"/>
                  </a:cubicBezTo>
                  <a:cubicBezTo>
                    <a:pt x="308927" y="47471"/>
                    <a:pt x="500380" y="443712"/>
                    <a:pt x="596265" y="483399"/>
                  </a:cubicBezTo>
                  <a:cubicBezTo>
                    <a:pt x="692150" y="523086"/>
                    <a:pt x="784860" y="245274"/>
                    <a:pt x="784860" y="245274"/>
                  </a:cubicBezTo>
                  <a:lnTo>
                    <a:pt x="784860" y="245274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B9368F-8F04-4747-8360-BD36BA4ED3CF}"/>
                </a:ext>
              </a:extLst>
            </p:cNvPr>
            <p:cNvSpPr txBox="1"/>
            <p:nvPr/>
          </p:nvSpPr>
          <p:spPr>
            <a:xfrm>
              <a:off x="1855534" y="2546855"/>
              <a:ext cx="5918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YY MHz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8AFADC-0820-4002-8829-83A6AE3BEBD0}"/>
              </a:ext>
            </a:extLst>
          </p:cNvPr>
          <p:cNvCxnSpPr>
            <a:cxnSpLocks/>
            <a:stCxn id="28" idx="0"/>
            <a:endCxn id="22" idx="4"/>
          </p:cNvCxnSpPr>
          <p:nvPr/>
        </p:nvCxnSpPr>
        <p:spPr>
          <a:xfrm flipV="1">
            <a:off x="3268967" y="1788978"/>
            <a:ext cx="0" cy="4143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FA348B-3B5E-4A4F-B89B-CA33DB5AF8A1}"/>
              </a:ext>
            </a:extLst>
          </p:cNvPr>
          <p:cNvGrpSpPr/>
          <p:nvPr/>
        </p:nvGrpSpPr>
        <p:grpSpPr>
          <a:xfrm>
            <a:off x="3870935" y="1121482"/>
            <a:ext cx="729687" cy="912959"/>
            <a:chOff x="2962276" y="895969"/>
            <a:chExt cx="729687" cy="91295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15DD082-502D-4E84-8C73-3F5269CFADD4}"/>
                </a:ext>
              </a:extLst>
            </p:cNvPr>
            <p:cNvGrpSpPr/>
            <p:nvPr/>
          </p:nvGrpSpPr>
          <p:grpSpPr>
            <a:xfrm>
              <a:off x="3093720" y="1111349"/>
              <a:ext cx="477513" cy="477513"/>
              <a:chOff x="4053840" y="1356360"/>
              <a:chExt cx="914400" cy="9144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B79DFC4-5BCA-4956-B5D5-875B6EF43C3F}"/>
                  </a:ext>
                </a:extLst>
              </p:cNvPr>
              <p:cNvSpPr/>
              <p:nvPr/>
            </p:nvSpPr>
            <p:spPr>
              <a:xfrm>
                <a:off x="4053840" y="1356360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2DA10F6-700A-4EF7-BC0C-49FC9833D840}"/>
                  </a:ext>
                </a:extLst>
              </p:cNvPr>
              <p:cNvSpPr/>
              <p:nvPr/>
            </p:nvSpPr>
            <p:spPr>
              <a:xfrm>
                <a:off x="4130040" y="1531615"/>
                <a:ext cx="744220" cy="114494"/>
              </a:xfrm>
              <a:custGeom>
                <a:avLst/>
                <a:gdLst>
                  <a:gd name="connsiteX0" fmla="*/ 0 w 744220"/>
                  <a:gd name="connsiteY0" fmla="*/ 99124 h 114494"/>
                  <a:gd name="connsiteX1" fmla="*/ 190500 w 744220"/>
                  <a:gd name="connsiteY1" fmla="*/ 64 h 114494"/>
                  <a:gd name="connsiteX2" fmla="*/ 533400 w 744220"/>
                  <a:gd name="connsiteY2" fmla="*/ 111824 h 114494"/>
                  <a:gd name="connsiteX3" fmla="*/ 744220 w 744220"/>
                  <a:gd name="connsiteY3" fmla="*/ 68644 h 11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220" h="114494">
                    <a:moveTo>
                      <a:pt x="0" y="99124"/>
                    </a:moveTo>
                    <a:cubicBezTo>
                      <a:pt x="50800" y="48535"/>
                      <a:pt x="101600" y="-2053"/>
                      <a:pt x="190500" y="64"/>
                    </a:cubicBezTo>
                    <a:cubicBezTo>
                      <a:pt x="279400" y="2181"/>
                      <a:pt x="441114" y="100394"/>
                      <a:pt x="533400" y="111824"/>
                    </a:cubicBezTo>
                    <a:cubicBezTo>
                      <a:pt x="625686" y="123254"/>
                      <a:pt x="684953" y="95949"/>
                      <a:pt x="744220" y="686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709D297-E5CD-4193-A720-2CA1DFD6667C}"/>
                  </a:ext>
                </a:extLst>
              </p:cNvPr>
              <p:cNvSpPr/>
              <p:nvPr/>
            </p:nvSpPr>
            <p:spPr>
              <a:xfrm>
                <a:off x="4130040" y="1741754"/>
                <a:ext cx="744220" cy="114494"/>
              </a:xfrm>
              <a:custGeom>
                <a:avLst/>
                <a:gdLst>
                  <a:gd name="connsiteX0" fmla="*/ 0 w 744220"/>
                  <a:gd name="connsiteY0" fmla="*/ 99124 h 114494"/>
                  <a:gd name="connsiteX1" fmla="*/ 190500 w 744220"/>
                  <a:gd name="connsiteY1" fmla="*/ 64 h 114494"/>
                  <a:gd name="connsiteX2" fmla="*/ 533400 w 744220"/>
                  <a:gd name="connsiteY2" fmla="*/ 111824 h 114494"/>
                  <a:gd name="connsiteX3" fmla="*/ 744220 w 744220"/>
                  <a:gd name="connsiteY3" fmla="*/ 68644 h 11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220" h="114494">
                    <a:moveTo>
                      <a:pt x="0" y="99124"/>
                    </a:moveTo>
                    <a:cubicBezTo>
                      <a:pt x="50800" y="48535"/>
                      <a:pt x="101600" y="-2053"/>
                      <a:pt x="190500" y="64"/>
                    </a:cubicBezTo>
                    <a:cubicBezTo>
                      <a:pt x="279400" y="2181"/>
                      <a:pt x="441114" y="100394"/>
                      <a:pt x="533400" y="111824"/>
                    </a:cubicBezTo>
                    <a:cubicBezTo>
                      <a:pt x="625686" y="123254"/>
                      <a:pt x="684953" y="95949"/>
                      <a:pt x="744220" y="686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44EF5EC-01A5-41D8-B3FC-C37D453CA829}"/>
                  </a:ext>
                </a:extLst>
              </p:cNvPr>
              <p:cNvSpPr/>
              <p:nvPr/>
            </p:nvSpPr>
            <p:spPr>
              <a:xfrm>
                <a:off x="4130040" y="1951893"/>
                <a:ext cx="744220" cy="114494"/>
              </a:xfrm>
              <a:custGeom>
                <a:avLst/>
                <a:gdLst>
                  <a:gd name="connsiteX0" fmla="*/ 0 w 744220"/>
                  <a:gd name="connsiteY0" fmla="*/ 99124 h 114494"/>
                  <a:gd name="connsiteX1" fmla="*/ 190500 w 744220"/>
                  <a:gd name="connsiteY1" fmla="*/ 64 h 114494"/>
                  <a:gd name="connsiteX2" fmla="*/ 533400 w 744220"/>
                  <a:gd name="connsiteY2" fmla="*/ 111824 h 114494"/>
                  <a:gd name="connsiteX3" fmla="*/ 744220 w 744220"/>
                  <a:gd name="connsiteY3" fmla="*/ 68644 h 11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220" h="114494">
                    <a:moveTo>
                      <a:pt x="0" y="99124"/>
                    </a:moveTo>
                    <a:cubicBezTo>
                      <a:pt x="50800" y="48535"/>
                      <a:pt x="101600" y="-2053"/>
                      <a:pt x="190500" y="64"/>
                    </a:cubicBezTo>
                    <a:cubicBezTo>
                      <a:pt x="279400" y="2181"/>
                      <a:pt x="441114" y="100394"/>
                      <a:pt x="533400" y="111824"/>
                    </a:cubicBezTo>
                    <a:cubicBezTo>
                      <a:pt x="625686" y="123254"/>
                      <a:pt x="684953" y="95949"/>
                      <a:pt x="744220" y="686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A71B974-E80E-4D79-9D68-0EF1C1DFAE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0335" y="1498879"/>
                <a:ext cx="83630" cy="1799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47E2E87-05E5-46E6-869B-810E8A6D1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0335" y="1709018"/>
                <a:ext cx="83630" cy="1799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C3116E-0F4B-4C2F-8E69-E33DFAD61F44}"/>
                </a:ext>
              </a:extLst>
            </p:cNvPr>
            <p:cNvSpPr txBox="1"/>
            <p:nvPr/>
          </p:nvSpPr>
          <p:spPr>
            <a:xfrm>
              <a:off x="3065668" y="1562707"/>
              <a:ext cx="5229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2 MHz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DD2F8C-ED8A-4157-A9B6-222F6BED47A2}"/>
                </a:ext>
              </a:extLst>
            </p:cNvPr>
            <p:cNvSpPr txBox="1"/>
            <p:nvPr/>
          </p:nvSpPr>
          <p:spPr>
            <a:xfrm>
              <a:off x="2962276" y="895969"/>
              <a:ext cx="7296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Fc 10 MHz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6B187F-659A-402C-A78E-A19476078090}"/>
              </a:ext>
            </a:extLst>
          </p:cNvPr>
          <p:cNvCxnSpPr>
            <a:cxnSpLocks/>
            <a:stCxn id="22" idx="6"/>
            <a:endCxn id="39" idx="1"/>
          </p:cNvCxnSpPr>
          <p:nvPr/>
        </p:nvCxnSpPr>
        <p:spPr>
          <a:xfrm flipV="1">
            <a:off x="3479982" y="1575619"/>
            <a:ext cx="522397" cy="23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FC08625-91F0-410A-A39B-4C7429A6FE21}"/>
              </a:ext>
            </a:extLst>
          </p:cNvPr>
          <p:cNvSpPr/>
          <p:nvPr/>
        </p:nvSpPr>
        <p:spPr>
          <a:xfrm>
            <a:off x="448613" y="1474804"/>
            <a:ext cx="1061515" cy="246212"/>
          </a:xfrm>
          <a:custGeom>
            <a:avLst/>
            <a:gdLst>
              <a:gd name="connsiteX0" fmla="*/ 0 w 2263140"/>
              <a:gd name="connsiteY0" fmla="*/ 327660 h 327660"/>
              <a:gd name="connsiteX1" fmla="*/ 325120 w 2263140"/>
              <a:gd name="connsiteY1" fmla="*/ 327660 h 327660"/>
              <a:gd name="connsiteX2" fmla="*/ 325120 w 2263140"/>
              <a:gd name="connsiteY2" fmla="*/ 2540 h 327660"/>
              <a:gd name="connsiteX3" fmla="*/ 637540 w 2263140"/>
              <a:gd name="connsiteY3" fmla="*/ 2540 h 327660"/>
              <a:gd name="connsiteX4" fmla="*/ 637540 w 2263140"/>
              <a:gd name="connsiteY4" fmla="*/ 325120 h 327660"/>
              <a:gd name="connsiteX5" fmla="*/ 965200 w 2263140"/>
              <a:gd name="connsiteY5" fmla="*/ 325120 h 327660"/>
              <a:gd name="connsiteX6" fmla="*/ 965200 w 2263140"/>
              <a:gd name="connsiteY6" fmla="*/ 5080 h 327660"/>
              <a:gd name="connsiteX7" fmla="*/ 1295400 w 2263140"/>
              <a:gd name="connsiteY7" fmla="*/ 5080 h 327660"/>
              <a:gd name="connsiteX8" fmla="*/ 1295400 w 2263140"/>
              <a:gd name="connsiteY8" fmla="*/ 327660 h 327660"/>
              <a:gd name="connsiteX9" fmla="*/ 1628140 w 2263140"/>
              <a:gd name="connsiteY9" fmla="*/ 327660 h 327660"/>
              <a:gd name="connsiteX10" fmla="*/ 1628140 w 2263140"/>
              <a:gd name="connsiteY10" fmla="*/ 0 h 327660"/>
              <a:gd name="connsiteX11" fmla="*/ 1932940 w 2263140"/>
              <a:gd name="connsiteY11" fmla="*/ 0 h 327660"/>
              <a:gd name="connsiteX12" fmla="*/ 1932940 w 2263140"/>
              <a:gd name="connsiteY12" fmla="*/ 322580 h 327660"/>
              <a:gd name="connsiteX13" fmla="*/ 2263140 w 2263140"/>
              <a:gd name="connsiteY13" fmla="*/ 322580 h 32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63140" h="327660">
                <a:moveTo>
                  <a:pt x="0" y="327660"/>
                </a:moveTo>
                <a:lnTo>
                  <a:pt x="325120" y="327660"/>
                </a:lnTo>
                <a:lnTo>
                  <a:pt x="325120" y="2540"/>
                </a:lnTo>
                <a:lnTo>
                  <a:pt x="637540" y="2540"/>
                </a:lnTo>
                <a:lnTo>
                  <a:pt x="637540" y="325120"/>
                </a:lnTo>
                <a:lnTo>
                  <a:pt x="965200" y="325120"/>
                </a:lnTo>
                <a:lnTo>
                  <a:pt x="965200" y="5080"/>
                </a:lnTo>
                <a:lnTo>
                  <a:pt x="1295400" y="5080"/>
                </a:lnTo>
                <a:lnTo>
                  <a:pt x="1295400" y="327660"/>
                </a:lnTo>
                <a:lnTo>
                  <a:pt x="1628140" y="327660"/>
                </a:lnTo>
                <a:lnTo>
                  <a:pt x="1628140" y="0"/>
                </a:lnTo>
                <a:lnTo>
                  <a:pt x="1932940" y="0"/>
                </a:lnTo>
                <a:lnTo>
                  <a:pt x="1932940" y="322580"/>
                </a:lnTo>
                <a:lnTo>
                  <a:pt x="2263140" y="32258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F5882E-AC5D-46B7-A7B1-D51F8FA2BA7F}"/>
              </a:ext>
            </a:extLst>
          </p:cNvPr>
          <p:cNvGrpSpPr/>
          <p:nvPr/>
        </p:nvGrpSpPr>
        <p:grpSpPr>
          <a:xfrm>
            <a:off x="4811021" y="2184233"/>
            <a:ext cx="377738" cy="377738"/>
            <a:chOff x="3993643" y="1982492"/>
            <a:chExt cx="377738" cy="37773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B25767F-9843-4B23-807D-33D8D6670822}"/>
                </a:ext>
              </a:extLst>
            </p:cNvPr>
            <p:cNvSpPr/>
            <p:nvPr/>
          </p:nvSpPr>
          <p:spPr>
            <a:xfrm>
              <a:off x="3993643" y="1982492"/>
              <a:ext cx="377738" cy="3777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4F7847D-AF46-4573-B801-12A206E22BD9}"/>
                </a:ext>
              </a:extLst>
            </p:cNvPr>
            <p:cNvSpPr/>
            <p:nvPr/>
          </p:nvSpPr>
          <p:spPr>
            <a:xfrm>
              <a:off x="4037330" y="2029460"/>
              <a:ext cx="295910" cy="276860"/>
            </a:xfrm>
            <a:custGeom>
              <a:avLst/>
              <a:gdLst>
                <a:gd name="connsiteX0" fmla="*/ 0 w 295910"/>
                <a:gd name="connsiteY0" fmla="*/ 276860 h 276860"/>
                <a:gd name="connsiteX1" fmla="*/ 50800 w 295910"/>
                <a:gd name="connsiteY1" fmla="*/ 276860 h 276860"/>
                <a:gd name="connsiteX2" fmla="*/ 50800 w 295910"/>
                <a:gd name="connsiteY2" fmla="*/ 0 h 276860"/>
                <a:gd name="connsiteX3" fmla="*/ 243840 w 295910"/>
                <a:gd name="connsiteY3" fmla="*/ 0 h 276860"/>
                <a:gd name="connsiteX4" fmla="*/ 243840 w 295910"/>
                <a:gd name="connsiteY4" fmla="*/ 274320 h 276860"/>
                <a:gd name="connsiteX5" fmla="*/ 295910 w 295910"/>
                <a:gd name="connsiteY5" fmla="*/ 274320 h 27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910" h="276860">
                  <a:moveTo>
                    <a:pt x="0" y="276860"/>
                  </a:moveTo>
                  <a:lnTo>
                    <a:pt x="50800" y="276860"/>
                  </a:lnTo>
                  <a:lnTo>
                    <a:pt x="50800" y="0"/>
                  </a:lnTo>
                  <a:lnTo>
                    <a:pt x="243840" y="0"/>
                  </a:lnTo>
                  <a:lnTo>
                    <a:pt x="243840" y="274320"/>
                  </a:lnTo>
                  <a:lnTo>
                    <a:pt x="295910" y="27432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5E44B70-45D4-4F56-9A09-9CD9237FFF6B}"/>
              </a:ext>
            </a:extLst>
          </p:cNvPr>
          <p:cNvGrpSpPr/>
          <p:nvPr/>
        </p:nvGrpSpPr>
        <p:grpSpPr>
          <a:xfrm>
            <a:off x="4777916" y="1366947"/>
            <a:ext cx="422031" cy="422031"/>
            <a:chOff x="2787162" y="1925515"/>
            <a:chExt cx="422031" cy="42203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5B9B9AA-67EF-42AB-8D5F-E6E8669253E8}"/>
                </a:ext>
              </a:extLst>
            </p:cNvPr>
            <p:cNvSpPr/>
            <p:nvPr/>
          </p:nvSpPr>
          <p:spPr>
            <a:xfrm>
              <a:off x="2787162" y="1925515"/>
              <a:ext cx="422031" cy="4220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06EEF2-00D0-46E5-924B-D0EF53293799}"/>
                </a:ext>
              </a:extLst>
            </p:cNvPr>
            <p:cNvCxnSpPr>
              <a:stCxn id="54" idx="1"/>
              <a:endCxn id="54" idx="5"/>
            </p:cNvCxnSpPr>
            <p:nvPr/>
          </p:nvCxnSpPr>
          <p:spPr>
            <a:xfrm>
              <a:off x="2848967" y="1987320"/>
              <a:ext cx="298421" cy="298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1BE0B0A-A50D-4DED-B969-CA5335250172}"/>
                </a:ext>
              </a:extLst>
            </p:cNvPr>
            <p:cNvCxnSpPr>
              <a:stCxn id="54" idx="7"/>
              <a:endCxn id="54" idx="3"/>
            </p:cNvCxnSpPr>
            <p:nvPr/>
          </p:nvCxnSpPr>
          <p:spPr>
            <a:xfrm flipH="1">
              <a:off x="2848967" y="1987320"/>
              <a:ext cx="298421" cy="298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52994C-E2DC-4B08-B913-3695232BAEF9}"/>
              </a:ext>
            </a:extLst>
          </p:cNvPr>
          <p:cNvCxnSpPr>
            <a:cxnSpLocks/>
            <a:stCxn id="51" idx="0"/>
            <a:endCxn id="54" idx="4"/>
          </p:cNvCxnSpPr>
          <p:nvPr/>
        </p:nvCxnSpPr>
        <p:spPr>
          <a:xfrm flipH="1" flipV="1">
            <a:off x="4988932" y="1788978"/>
            <a:ext cx="10958" cy="3952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0A113F-B240-4320-AE6B-585D9DC094B6}"/>
              </a:ext>
            </a:extLst>
          </p:cNvPr>
          <p:cNvCxnSpPr>
            <a:cxnSpLocks/>
            <a:stCxn id="39" idx="3"/>
            <a:endCxn id="54" idx="2"/>
          </p:cNvCxnSpPr>
          <p:nvPr/>
        </p:nvCxnSpPr>
        <p:spPr>
          <a:xfrm>
            <a:off x="4479892" y="1575619"/>
            <a:ext cx="298024" cy="23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143540-9D5C-40A3-BBBA-C9B2F3C8288B}"/>
              </a:ext>
            </a:extLst>
          </p:cNvPr>
          <p:cNvSpPr txBox="1"/>
          <p:nvPr/>
        </p:nvSpPr>
        <p:spPr>
          <a:xfrm>
            <a:off x="4591225" y="2538042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Range Gate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729F33-037D-48BE-BF54-E11D68401085}"/>
              </a:ext>
            </a:extLst>
          </p:cNvPr>
          <p:cNvGrpSpPr/>
          <p:nvPr/>
        </p:nvGrpSpPr>
        <p:grpSpPr>
          <a:xfrm>
            <a:off x="5455896" y="1121482"/>
            <a:ext cx="729687" cy="912959"/>
            <a:chOff x="2962277" y="895969"/>
            <a:chExt cx="729687" cy="91295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029C838-B99B-474F-8D7F-6949E4FD9738}"/>
                </a:ext>
              </a:extLst>
            </p:cNvPr>
            <p:cNvGrpSpPr/>
            <p:nvPr/>
          </p:nvGrpSpPr>
          <p:grpSpPr>
            <a:xfrm>
              <a:off x="3093720" y="1111349"/>
              <a:ext cx="477513" cy="477513"/>
              <a:chOff x="4053840" y="1356360"/>
              <a:chExt cx="914400" cy="91440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2311DEB-C652-4F2D-92B8-62F157C1464E}"/>
                  </a:ext>
                </a:extLst>
              </p:cNvPr>
              <p:cNvSpPr/>
              <p:nvPr/>
            </p:nvSpPr>
            <p:spPr>
              <a:xfrm>
                <a:off x="4053840" y="1356360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AB0A085-A1B5-4543-B61B-A368D9A0F411}"/>
                  </a:ext>
                </a:extLst>
              </p:cNvPr>
              <p:cNvSpPr/>
              <p:nvPr/>
            </p:nvSpPr>
            <p:spPr>
              <a:xfrm>
                <a:off x="4130040" y="1531615"/>
                <a:ext cx="744220" cy="114494"/>
              </a:xfrm>
              <a:custGeom>
                <a:avLst/>
                <a:gdLst>
                  <a:gd name="connsiteX0" fmla="*/ 0 w 744220"/>
                  <a:gd name="connsiteY0" fmla="*/ 99124 h 114494"/>
                  <a:gd name="connsiteX1" fmla="*/ 190500 w 744220"/>
                  <a:gd name="connsiteY1" fmla="*/ 64 h 114494"/>
                  <a:gd name="connsiteX2" fmla="*/ 533400 w 744220"/>
                  <a:gd name="connsiteY2" fmla="*/ 111824 h 114494"/>
                  <a:gd name="connsiteX3" fmla="*/ 744220 w 744220"/>
                  <a:gd name="connsiteY3" fmla="*/ 68644 h 11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220" h="114494">
                    <a:moveTo>
                      <a:pt x="0" y="99124"/>
                    </a:moveTo>
                    <a:cubicBezTo>
                      <a:pt x="50800" y="48535"/>
                      <a:pt x="101600" y="-2053"/>
                      <a:pt x="190500" y="64"/>
                    </a:cubicBezTo>
                    <a:cubicBezTo>
                      <a:pt x="279400" y="2181"/>
                      <a:pt x="441114" y="100394"/>
                      <a:pt x="533400" y="111824"/>
                    </a:cubicBezTo>
                    <a:cubicBezTo>
                      <a:pt x="625686" y="123254"/>
                      <a:pt x="684953" y="95949"/>
                      <a:pt x="744220" y="686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ACD8A79-0E4E-4B67-AE69-4701D0536E03}"/>
                  </a:ext>
                </a:extLst>
              </p:cNvPr>
              <p:cNvSpPr/>
              <p:nvPr/>
            </p:nvSpPr>
            <p:spPr>
              <a:xfrm>
                <a:off x="4130040" y="1741754"/>
                <a:ext cx="744220" cy="114494"/>
              </a:xfrm>
              <a:custGeom>
                <a:avLst/>
                <a:gdLst>
                  <a:gd name="connsiteX0" fmla="*/ 0 w 744220"/>
                  <a:gd name="connsiteY0" fmla="*/ 99124 h 114494"/>
                  <a:gd name="connsiteX1" fmla="*/ 190500 w 744220"/>
                  <a:gd name="connsiteY1" fmla="*/ 64 h 114494"/>
                  <a:gd name="connsiteX2" fmla="*/ 533400 w 744220"/>
                  <a:gd name="connsiteY2" fmla="*/ 111824 h 114494"/>
                  <a:gd name="connsiteX3" fmla="*/ 744220 w 744220"/>
                  <a:gd name="connsiteY3" fmla="*/ 68644 h 11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220" h="114494">
                    <a:moveTo>
                      <a:pt x="0" y="99124"/>
                    </a:moveTo>
                    <a:cubicBezTo>
                      <a:pt x="50800" y="48535"/>
                      <a:pt x="101600" y="-2053"/>
                      <a:pt x="190500" y="64"/>
                    </a:cubicBezTo>
                    <a:cubicBezTo>
                      <a:pt x="279400" y="2181"/>
                      <a:pt x="441114" y="100394"/>
                      <a:pt x="533400" y="111824"/>
                    </a:cubicBezTo>
                    <a:cubicBezTo>
                      <a:pt x="625686" y="123254"/>
                      <a:pt x="684953" y="95949"/>
                      <a:pt x="744220" y="686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256DA7E-C1DC-4582-9330-59DF7AB5F4FA}"/>
                  </a:ext>
                </a:extLst>
              </p:cNvPr>
              <p:cNvSpPr/>
              <p:nvPr/>
            </p:nvSpPr>
            <p:spPr>
              <a:xfrm>
                <a:off x="4130040" y="1951893"/>
                <a:ext cx="744220" cy="114494"/>
              </a:xfrm>
              <a:custGeom>
                <a:avLst/>
                <a:gdLst>
                  <a:gd name="connsiteX0" fmla="*/ 0 w 744220"/>
                  <a:gd name="connsiteY0" fmla="*/ 99124 h 114494"/>
                  <a:gd name="connsiteX1" fmla="*/ 190500 w 744220"/>
                  <a:gd name="connsiteY1" fmla="*/ 64 h 114494"/>
                  <a:gd name="connsiteX2" fmla="*/ 533400 w 744220"/>
                  <a:gd name="connsiteY2" fmla="*/ 111824 h 114494"/>
                  <a:gd name="connsiteX3" fmla="*/ 744220 w 744220"/>
                  <a:gd name="connsiteY3" fmla="*/ 68644 h 11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220" h="114494">
                    <a:moveTo>
                      <a:pt x="0" y="99124"/>
                    </a:moveTo>
                    <a:cubicBezTo>
                      <a:pt x="50800" y="48535"/>
                      <a:pt x="101600" y="-2053"/>
                      <a:pt x="190500" y="64"/>
                    </a:cubicBezTo>
                    <a:cubicBezTo>
                      <a:pt x="279400" y="2181"/>
                      <a:pt x="441114" y="100394"/>
                      <a:pt x="533400" y="111824"/>
                    </a:cubicBezTo>
                    <a:cubicBezTo>
                      <a:pt x="625686" y="123254"/>
                      <a:pt x="684953" y="95949"/>
                      <a:pt x="744220" y="686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86B5D2A-1111-40EE-A33F-9013FB3DB1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0335" y="1498879"/>
                <a:ext cx="83630" cy="1799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16986E8-704B-4B99-80A2-A838298AA5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0336" y="1923811"/>
                <a:ext cx="83630" cy="1799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12C8069-B350-4DDD-BD4C-8926E8364ABB}"/>
                </a:ext>
              </a:extLst>
            </p:cNvPr>
            <p:cNvSpPr txBox="1"/>
            <p:nvPr/>
          </p:nvSpPr>
          <p:spPr>
            <a:xfrm>
              <a:off x="3020784" y="1562707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100 </a:t>
              </a:r>
              <a:r>
                <a:rPr lang="en-US" sz="1000" b="1" dirty="0" err="1"/>
                <a:t>KHz</a:t>
              </a:r>
              <a:endParaRPr lang="en-US" sz="10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3166A3A-6E3A-4BB2-A309-B6D0FDDDF5F3}"/>
                </a:ext>
              </a:extLst>
            </p:cNvPr>
            <p:cNvSpPr txBox="1"/>
            <p:nvPr/>
          </p:nvSpPr>
          <p:spPr>
            <a:xfrm>
              <a:off x="2962277" y="895969"/>
              <a:ext cx="7296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Fc 10 MHz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A9F7E31-D1C9-4D07-B0B4-A26000CCDA49}"/>
              </a:ext>
            </a:extLst>
          </p:cNvPr>
          <p:cNvCxnSpPr>
            <a:cxnSpLocks/>
            <a:stCxn id="54" idx="6"/>
            <a:endCxn id="68" idx="1"/>
          </p:cNvCxnSpPr>
          <p:nvPr/>
        </p:nvCxnSpPr>
        <p:spPr>
          <a:xfrm flipV="1">
            <a:off x="5199947" y="1575619"/>
            <a:ext cx="387392" cy="23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C6FF266-4043-4FAD-A342-33D915B4FBED}"/>
              </a:ext>
            </a:extLst>
          </p:cNvPr>
          <p:cNvGrpSpPr/>
          <p:nvPr/>
        </p:nvGrpSpPr>
        <p:grpSpPr>
          <a:xfrm>
            <a:off x="6646394" y="1121482"/>
            <a:ext cx="729687" cy="912959"/>
            <a:chOff x="2962276" y="895969"/>
            <a:chExt cx="729687" cy="912959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DFD4EB7-71B5-4A8C-AC29-3AE080210F20}"/>
                </a:ext>
              </a:extLst>
            </p:cNvPr>
            <p:cNvGrpSpPr/>
            <p:nvPr/>
          </p:nvGrpSpPr>
          <p:grpSpPr>
            <a:xfrm>
              <a:off x="3093720" y="1111349"/>
              <a:ext cx="477513" cy="477513"/>
              <a:chOff x="4053840" y="1356360"/>
              <a:chExt cx="914400" cy="9144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7558108-3F17-4D0B-8021-D2575BCCE814}"/>
                  </a:ext>
                </a:extLst>
              </p:cNvPr>
              <p:cNvSpPr/>
              <p:nvPr/>
            </p:nvSpPr>
            <p:spPr>
              <a:xfrm>
                <a:off x="4053840" y="1356360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6CD317A-DBFD-4443-B3D1-F88D820CE11A}"/>
                  </a:ext>
                </a:extLst>
              </p:cNvPr>
              <p:cNvSpPr/>
              <p:nvPr/>
            </p:nvSpPr>
            <p:spPr>
              <a:xfrm>
                <a:off x="4130040" y="1531615"/>
                <a:ext cx="744220" cy="114494"/>
              </a:xfrm>
              <a:custGeom>
                <a:avLst/>
                <a:gdLst>
                  <a:gd name="connsiteX0" fmla="*/ 0 w 744220"/>
                  <a:gd name="connsiteY0" fmla="*/ 99124 h 114494"/>
                  <a:gd name="connsiteX1" fmla="*/ 190500 w 744220"/>
                  <a:gd name="connsiteY1" fmla="*/ 64 h 114494"/>
                  <a:gd name="connsiteX2" fmla="*/ 533400 w 744220"/>
                  <a:gd name="connsiteY2" fmla="*/ 111824 h 114494"/>
                  <a:gd name="connsiteX3" fmla="*/ 744220 w 744220"/>
                  <a:gd name="connsiteY3" fmla="*/ 68644 h 11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220" h="114494">
                    <a:moveTo>
                      <a:pt x="0" y="99124"/>
                    </a:moveTo>
                    <a:cubicBezTo>
                      <a:pt x="50800" y="48535"/>
                      <a:pt x="101600" y="-2053"/>
                      <a:pt x="190500" y="64"/>
                    </a:cubicBezTo>
                    <a:cubicBezTo>
                      <a:pt x="279400" y="2181"/>
                      <a:pt x="441114" y="100394"/>
                      <a:pt x="533400" y="111824"/>
                    </a:cubicBezTo>
                    <a:cubicBezTo>
                      <a:pt x="625686" y="123254"/>
                      <a:pt x="684953" y="95949"/>
                      <a:pt x="744220" y="686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0818545B-94BC-409F-AA00-A9CA75421E99}"/>
                  </a:ext>
                </a:extLst>
              </p:cNvPr>
              <p:cNvSpPr/>
              <p:nvPr/>
            </p:nvSpPr>
            <p:spPr>
              <a:xfrm>
                <a:off x="4130040" y="1741754"/>
                <a:ext cx="744220" cy="114494"/>
              </a:xfrm>
              <a:custGeom>
                <a:avLst/>
                <a:gdLst>
                  <a:gd name="connsiteX0" fmla="*/ 0 w 744220"/>
                  <a:gd name="connsiteY0" fmla="*/ 99124 h 114494"/>
                  <a:gd name="connsiteX1" fmla="*/ 190500 w 744220"/>
                  <a:gd name="connsiteY1" fmla="*/ 64 h 114494"/>
                  <a:gd name="connsiteX2" fmla="*/ 533400 w 744220"/>
                  <a:gd name="connsiteY2" fmla="*/ 111824 h 114494"/>
                  <a:gd name="connsiteX3" fmla="*/ 744220 w 744220"/>
                  <a:gd name="connsiteY3" fmla="*/ 68644 h 11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220" h="114494">
                    <a:moveTo>
                      <a:pt x="0" y="99124"/>
                    </a:moveTo>
                    <a:cubicBezTo>
                      <a:pt x="50800" y="48535"/>
                      <a:pt x="101600" y="-2053"/>
                      <a:pt x="190500" y="64"/>
                    </a:cubicBezTo>
                    <a:cubicBezTo>
                      <a:pt x="279400" y="2181"/>
                      <a:pt x="441114" y="100394"/>
                      <a:pt x="533400" y="111824"/>
                    </a:cubicBezTo>
                    <a:cubicBezTo>
                      <a:pt x="625686" y="123254"/>
                      <a:pt x="684953" y="95949"/>
                      <a:pt x="744220" y="686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D80AD92-8D4E-494F-8BF4-52619602AE45}"/>
                  </a:ext>
                </a:extLst>
              </p:cNvPr>
              <p:cNvSpPr/>
              <p:nvPr/>
            </p:nvSpPr>
            <p:spPr>
              <a:xfrm>
                <a:off x="4130040" y="1951893"/>
                <a:ext cx="744220" cy="114494"/>
              </a:xfrm>
              <a:custGeom>
                <a:avLst/>
                <a:gdLst>
                  <a:gd name="connsiteX0" fmla="*/ 0 w 744220"/>
                  <a:gd name="connsiteY0" fmla="*/ 99124 h 114494"/>
                  <a:gd name="connsiteX1" fmla="*/ 190500 w 744220"/>
                  <a:gd name="connsiteY1" fmla="*/ 64 h 114494"/>
                  <a:gd name="connsiteX2" fmla="*/ 533400 w 744220"/>
                  <a:gd name="connsiteY2" fmla="*/ 111824 h 114494"/>
                  <a:gd name="connsiteX3" fmla="*/ 744220 w 744220"/>
                  <a:gd name="connsiteY3" fmla="*/ 68644 h 11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220" h="114494">
                    <a:moveTo>
                      <a:pt x="0" y="99124"/>
                    </a:moveTo>
                    <a:cubicBezTo>
                      <a:pt x="50800" y="48535"/>
                      <a:pt x="101600" y="-2053"/>
                      <a:pt x="190500" y="64"/>
                    </a:cubicBezTo>
                    <a:cubicBezTo>
                      <a:pt x="279400" y="2181"/>
                      <a:pt x="441114" y="100394"/>
                      <a:pt x="533400" y="111824"/>
                    </a:cubicBezTo>
                    <a:cubicBezTo>
                      <a:pt x="625686" y="123254"/>
                      <a:pt x="684953" y="95949"/>
                      <a:pt x="744220" y="686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DE690E2-D65C-49DC-8C74-43B7CE8955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0335" y="1498879"/>
                <a:ext cx="83630" cy="1799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E0B545B-EF09-4539-AB14-EA0498853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0336" y="1923811"/>
                <a:ext cx="83630" cy="1799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4797CA1-C6E4-437B-88A3-972D2E6F9F77}"/>
                </a:ext>
              </a:extLst>
            </p:cNvPr>
            <p:cNvSpPr txBox="1"/>
            <p:nvPr/>
          </p:nvSpPr>
          <p:spPr>
            <a:xfrm>
              <a:off x="3070477" y="1562707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500Hz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0EBFF42-094F-43F6-9FFE-331E075C3014}"/>
                </a:ext>
              </a:extLst>
            </p:cNvPr>
            <p:cNvSpPr txBox="1"/>
            <p:nvPr/>
          </p:nvSpPr>
          <p:spPr>
            <a:xfrm>
              <a:off x="2962276" y="895969"/>
              <a:ext cx="7296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Fc 10 MHz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276B23-D7A2-485C-88C2-4D248A2912E6}"/>
              </a:ext>
            </a:extLst>
          </p:cNvPr>
          <p:cNvGrpSpPr/>
          <p:nvPr/>
        </p:nvGrpSpPr>
        <p:grpSpPr>
          <a:xfrm>
            <a:off x="6646395" y="2081562"/>
            <a:ext cx="729687" cy="912959"/>
            <a:chOff x="2962277" y="895969"/>
            <a:chExt cx="729687" cy="91295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0DE2FAB-DB75-4869-9776-A6D1E2DA0998}"/>
                </a:ext>
              </a:extLst>
            </p:cNvPr>
            <p:cNvGrpSpPr/>
            <p:nvPr/>
          </p:nvGrpSpPr>
          <p:grpSpPr>
            <a:xfrm>
              <a:off x="3093720" y="1111349"/>
              <a:ext cx="477513" cy="477513"/>
              <a:chOff x="4053840" y="1356360"/>
              <a:chExt cx="914400" cy="91440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C8CC2B3-C89D-45DE-A9FF-B7A3A649E34D}"/>
                  </a:ext>
                </a:extLst>
              </p:cNvPr>
              <p:cNvSpPr/>
              <p:nvPr/>
            </p:nvSpPr>
            <p:spPr>
              <a:xfrm>
                <a:off x="4053840" y="1356360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FA95B76-C7FB-45C2-9314-21995CA8A86F}"/>
                  </a:ext>
                </a:extLst>
              </p:cNvPr>
              <p:cNvSpPr/>
              <p:nvPr/>
            </p:nvSpPr>
            <p:spPr>
              <a:xfrm>
                <a:off x="4130040" y="1531615"/>
                <a:ext cx="744220" cy="114494"/>
              </a:xfrm>
              <a:custGeom>
                <a:avLst/>
                <a:gdLst>
                  <a:gd name="connsiteX0" fmla="*/ 0 w 744220"/>
                  <a:gd name="connsiteY0" fmla="*/ 99124 h 114494"/>
                  <a:gd name="connsiteX1" fmla="*/ 190500 w 744220"/>
                  <a:gd name="connsiteY1" fmla="*/ 64 h 114494"/>
                  <a:gd name="connsiteX2" fmla="*/ 533400 w 744220"/>
                  <a:gd name="connsiteY2" fmla="*/ 111824 h 114494"/>
                  <a:gd name="connsiteX3" fmla="*/ 744220 w 744220"/>
                  <a:gd name="connsiteY3" fmla="*/ 68644 h 11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220" h="114494">
                    <a:moveTo>
                      <a:pt x="0" y="99124"/>
                    </a:moveTo>
                    <a:cubicBezTo>
                      <a:pt x="50800" y="48535"/>
                      <a:pt x="101600" y="-2053"/>
                      <a:pt x="190500" y="64"/>
                    </a:cubicBezTo>
                    <a:cubicBezTo>
                      <a:pt x="279400" y="2181"/>
                      <a:pt x="441114" y="100394"/>
                      <a:pt x="533400" y="111824"/>
                    </a:cubicBezTo>
                    <a:cubicBezTo>
                      <a:pt x="625686" y="123254"/>
                      <a:pt x="684953" y="95949"/>
                      <a:pt x="744220" y="686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F740A11-4A39-4ED6-B520-6499EDC4D132}"/>
                  </a:ext>
                </a:extLst>
              </p:cNvPr>
              <p:cNvSpPr/>
              <p:nvPr/>
            </p:nvSpPr>
            <p:spPr>
              <a:xfrm>
                <a:off x="4130040" y="1741754"/>
                <a:ext cx="744220" cy="114494"/>
              </a:xfrm>
              <a:custGeom>
                <a:avLst/>
                <a:gdLst>
                  <a:gd name="connsiteX0" fmla="*/ 0 w 744220"/>
                  <a:gd name="connsiteY0" fmla="*/ 99124 h 114494"/>
                  <a:gd name="connsiteX1" fmla="*/ 190500 w 744220"/>
                  <a:gd name="connsiteY1" fmla="*/ 64 h 114494"/>
                  <a:gd name="connsiteX2" fmla="*/ 533400 w 744220"/>
                  <a:gd name="connsiteY2" fmla="*/ 111824 h 114494"/>
                  <a:gd name="connsiteX3" fmla="*/ 744220 w 744220"/>
                  <a:gd name="connsiteY3" fmla="*/ 68644 h 11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220" h="114494">
                    <a:moveTo>
                      <a:pt x="0" y="99124"/>
                    </a:moveTo>
                    <a:cubicBezTo>
                      <a:pt x="50800" y="48535"/>
                      <a:pt x="101600" y="-2053"/>
                      <a:pt x="190500" y="64"/>
                    </a:cubicBezTo>
                    <a:cubicBezTo>
                      <a:pt x="279400" y="2181"/>
                      <a:pt x="441114" y="100394"/>
                      <a:pt x="533400" y="111824"/>
                    </a:cubicBezTo>
                    <a:cubicBezTo>
                      <a:pt x="625686" y="123254"/>
                      <a:pt x="684953" y="95949"/>
                      <a:pt x="744220" y="686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C81AA8B-F6B5-49D8-A72F-DFE7C766C938}"/>
                  </a:ext>
                </a:extLst>
              </p:cNvPr>
              <p:cNvSpPr/>
              <p:nvPr/>
            </p:nvSpPr>
            <p:spPr>
              <a:xfrm>
                <a:off x="4130040" y="1951893"/>
                <a:ext cx="744220" cy="114494"/>
              </a:xfrm>
              <a:custGeom>
                <a:avLst/>
                <a:gdLst>
                  <a:gd name="connsiteX0" fmla="*/ 0 w 744220"/>
                  <a:gd name="connsiteY0" fmla="*/ 99124 h 114494"/>
                  <a:gd name="connsiteX1" fmla="*/ 190500 w 744220"/>
                  <a:gd name="connsiteY1" fmla="*/ 64 h 114494"/>
                  <a:gd name="connsiteX2" fmla="*/ 533400 w 744220"/>
                  <a:gd name="connsiteY2" fmla="*/ 111824 h 114494"/>
                  <a:gd name="connsiteX3" fmla="*/ 744220 w 744220"/>
                  <a:gd name="connsiteY3" fmla="*/ 68644 h 11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220" h="114494">
                    <a:moveTo>
                      <a:pt x="0" y="99124"/>
                    </a:moveTo>
                    <a:cubicBezTo>
                      <a:pt x="50800" y="48535"/>
                      <a:pt x="101600" y="-2053"/>
                      <a:pt x="190500" y="64"/>
                    </a:cubicBezTo>
                    <a:cubicBezTo>
                      <a:pt x="279400" y="2181"/>
                      <a:pt x="441114" y="100394"/>
                      <a:pt x="533400" y="111824"/>
                    </a:cubicBezTo>
                    <a:cubicBezTo>
                      <a:pt x="625686" y="123254"/>
                      <a:pt x="684953" y="95949"/>
                      <a:pt x="744220" y="686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C3A3AD0-1140-40D4-B245-50DD3A6BB2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0335" y="1498879"/>
                <a:ext cx="83630" cy="1799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A1BCADA-8C30-48B6-A541-0CD72764A0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0336" y="1923811"/>
                <a:ext cx="83630" cy="1799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3F81994-29CD-47F1-9EE2-E1D5E471B27F}"/>
                </a:ext>
              </a:extLst>
            </p:cNvPr>
            <p:cNvSpPr txBox="1"/>
            <p:nvPr/>
          </p:nvSpPr>
          <p:spPr>
            <a:xfrm>
              <a:off x="3070477" y="1562707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500Hz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9D371D2-3A5B-4400-AD8D-DCDF1F059F45}"/>
                </a:ext>
              </a:extLst>
            </p:cNvPr>
            <p:cNvSpPr txBox="1"/>
            <p:nvPr/>
          </p:nvSpPr>
          <p:spPr>
            <a:xfrm>
              <a:off x="2962277" y="895969"/>
              <a:ext cx="7296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Fc 10 MHz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4E1665F-A117-423E-A2FA-0EB4D23C614A}"/>
              </a:ext>
            </a:extLst>
          </p:cNvPr>
          <p:cNvGrpSpPr/>
          <p:nvPr/>
        </p:nvGrpSpPr>
        <p:grpSpPr>
          <a:xfrm>
            <a:off x="6646394" y="108298"/>
            <a:ext cx="729687" cy="912959"/>
            <a:chOff x="2962276" y="895969"/>
            <a:chExt cx="729687" cy="91295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0B55D8C-A273-4775-8D7A-115549BE9A86}"/>
                </a:ext>
              </a:extLst>
            </p:cNvPr>
            <p:cNvGrpSpPr/>
            <p:nvPr/>
          </p:nvGrpSpPr>
          <p:grpSpPr>
            <a:xfrm>
              <a:off x="3093720" y="1111349"/>
              <a:ext cx="477513" cy="477513"/>
              <a:chOff x="4053840" y="1356360"/>
              <a:chExt cx="914400" cy="91440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6A0323C-8E18-49B4-B1E6-1DA74DE382E7}"/>
                  </a:ext>
                </a:extLst>
              </p:cNvPr>
              <p:cNvSpPr/>
              <p:nvPr/>
            </p:nvSpPr>
            <p:spPr>
              <a:xfrm>
                <a:off x="4053840" y="1356360"/>
                <a:ext cx="914400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70C2801-4D4F-407C-88C4-E629F06B0E3A}"/>
                  </a:ext>
                </a:extLst>
              </p:cNvPr>
              <p:cNvSpPr/>
              <p:nvPr/>
            </p:nvSpPr>
            <p:spPr>
              <a:xfrm>
                <a:off x="4130040" y="1531615"/>
                <a:ext cx="744220" cy="114494"/>
              </a:xfrm>
              <a:custGeom>
                <a:avLst/>
                <a:gdLst>
                  <a:gd name="connsiteX0" fmla="*/ 0 w 744220"/>
                  <a:gd name="connsiteY0" fmla="*/ 99124 h 114494"/>
                  <a:gd name="connsiteX1" fmla="*/ 190500 w 744220"/>
                  <a:gd name="connsiteY1" fmla="*/ 64 h 114494"/>
                  <a:gd name="connsiteX2" fmla="*/ 533400 w 744220"/>
                  <a:gd name="connsiteY2" fmla="*/ 111824 h 114494"/>
                  <a:gd name="connsiteX3" fmla="*/ 744220 w 744220"/>
                  <a:gd name="connsiteY3" fmla="*/ 68644 h 11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220" h="114494">
                    <a:moveTo>
                      <a:pt x="0" y="99124"/>
                    </a:moveTo>
                    <a:cubicBezTo>
                      <a:pt x="50800" y="48535"/>
                      <a:pt x="101600" y="-2053"/>
                      <a:pt x="190500" y="64"/>
                    </a:cubicBezTo>
                    <a:cubicBezTo>
                      <a:pt x="279400" y="2181"/>
                      <a:pt x="441114" y="100394"/>
                      <a:pt x="533400" y="111824"/>
                    </a:cubicBezTo>
                    <a:cubicBezTo>
                      <a:pt x="625686" y="123254"/>
                      <a:pt x="684953" y="95949"/>
                      <a:pt x="744220" y="686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19963A8-8D6B-480E-A931-05A3BA4F5D9F}"/>
                  </a:ext>
                </a:extLst>
              </p:cNvPr>
              <p:cNvSpPr/>
              <p:nvPr/>
            </p:nvSpPr>
            <p:spPr>
              <a:xfrm>
                <a:off x="4130040" y="1741754"/>
                <a:ext cx="744220" cy="114494"/>
              </a:xfrm>
              <a:custGeom>
                <a:avLst/>
                <a:gdLst>
                  <a:gd name="connsiteX0" fmla="*/ 0 w 744220"/>
                  <a:gd name="connsiteY0" fmla="*/ 99124 h 114494"/>
                  <a:gd name="connsiteX1" fmla="*/ 190500 w 744220"/>
                  <a:gd name="connsiteY1" fmla="*/ 64 h 114494"/>
                  <a:gd name="connsiteX2" fmla="*/ 533400 w 744220"/>
                  <a:gd name="connsiteY2" fmla="*/ 111824 h 114494"/>
                  <a:gd name="connsiteX3" fmla="*/ 744220 w 744220"/>
                  <a:gd name="connsiteY3" fmla="*/ 68644 h 11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220" h="114494">
                    <a:moveTo>
                      <a:pt x="0" y="99124"/>
                    </a:moveTo>
                    <a:cubicBezTo>
                      <a:pt x="50800" y="48535"/>
                      <a:pt x="101600" y="-2053"/>
                      <a:pt x="190500" y="64"/>
                    </a:cubicBezTo>
                    <a:cubicBezTo>
                      <a:pt x="279400" y="2181"/>
                      <a:pt x="441114" y="100394"/>
                      <a:pt x="533400" y="111824"/>
                    </a:cubicBezTo>
                    <a:cubicBezTo>
                      <a:pt x="625686" y="123254"/>
                      <a:pt x="684953" y="95949"/>
                      <a:pt x="744220" y="686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62284F60-D1D0-42A8-85FE-8E5DFCEFB354}"/>
                  </a:ext>
                </a:extLst>
              </p:cNvPr>
              <p:cNvSpPr/>
              <p:nvPr/>
            </p:nvSpPr>
            <p:spPr>
              <a:xfrm>
                <a:off x="4130040" y="1951893"/>
                <a:ext cx="744220" cy="114494"/>
              </a:xfrm>
              <a:custGeom>
                <a:avLst/>
                <a:gdLst>
                  <a:gd name="connsiteX0" fmla="*/ 0 w 744220"/>
                  <a:gd name="connsiteY0" fmla="*/ 99124 h 114494"/>
                  <a:gd name="connsiteX1" fmla="*/ 190500 w 744220"/>
                  <a:gd name="connsiteY1" fmla="*/ 64 h 114494"/>
                  <a:gd name="connsiteX2" fmla="*/ 533400 w 744220"/>
                  <a:gd name="connsiteY2" fmla="*/ 111824 h 114494"/>
                  <a:gd name="connsiteX3" fmla="*/ 744220 w 744220"/>
                  <a:gd name="connsiteY3" fmla="*/ 68644 h 11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220" h="114494">
                    <a:moveTo>
                      <a:pt x="0" y="99124"/>
                    </a:moveTo>
                    <a:cubicBezTo>
                      <a:pt x="50800" y="48535"/>
                      <a:pt x="101600" y="-2053"/>
                      <a:pt x="190500" y="64"/>
                    </a:cubicBezTo>
                    <a:cubicBezTo>
                      <a:pt x="279400" y="2181"/>
                      <a:pt x="441114" y="100394"/>
                      <a:pt x="533400" y="111824"/>
                    </a:cubicBezTo>
                    <a:cubicBezTo>
                      <a:pt x="625686" y="123254"/>
                      <a:pt x="684953" y="95949"/>
                      <a:pt x="744220" y="6864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828F7AB-4EE3-4B55-9B15-3D6F3C422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0335" y="1498879"/>
                <a:ext cx="83630" cy="1799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08629FF-6134-48F6-ABFA-E9709E8634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60336" y="1923811"/>
                <a:ext cx="83630" cy="1799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D1DEFDB-9F68-43D9-BE5F-C6EB5D496EFE}"/>
                </a:ext>
              </a:extLst>
            </p:cNvPr>
            <p:cNvSpPr txBox="1"/>
            <p:nvPr/>
          </p:nvSpPr>
          <p:spPr>
            <a:xfrm>
              <a:off x="3070477" y="1562707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500Hz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E844A98-746A-49DD-9138-DA27A83E5DC4}"/>
                </a:ext>
              </a:extLst>
            </p:cNvPr>
            <p:cNvSpPr txBox="1"/>
            <p:nvPr/>
          </p:nvSpPr>
          <p:spPr>
            <a:xfrm>
              <a:off x="2962276" y="895969"/>
              <a:ext cx="7296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Fc 10 MHz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3FA23F8-368D-49C8-91B8-6EB08F1831D4}"/>
              </a:ext>
            </a:extLst>
          </p:cNvPr>
          <p:cNvCxnSpPr>
            <a:cxnSpLocks/>
            <a:stCxn id="68" idx="3"/>
            <a:endCxn id="82" idx="1"/>
          </p:cNvCxnSpPr>
          <p:nvPr/>
        </p:nvCxnSpPr>
        <p:spPr>
          <a:xfrm>
            <a:off x="6064852" y="1575619"/>
            <a:ext cx="71298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6A00869-9CA7-4790-B2D0-F42F727F637E}"/>
              </a:ext>
            </a:extLst>
          </p:cNvPr>
          <p:cNvCxnSpPr>
            <a:stCxn id="68" idx="3"/>
            <a:endCxn id="92" idx="1"/>
          </p:cNvCxnSpPr>
          <p:nvPr/>
        </p:nvCxnSpPr>
        <p:spPr>
          <a:xfrm>
            <a:off x="6064852" y="1575619"/>
            <a:ext cx="712986" cy="960080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062F396D-7357-4F00-AC85-67E058504CDB}"/>
              </a:ext>
            </a:extLst>
          </p:cNvPr>
          <p:cNvCxnSpPr>
            <a:stCxn id="68" idx="3"/>
            <a:endCxn id="102" idx="1"/>
          </p:cNvCxnSpPr>
          <p:nvPr/>
        </p:nvCxnSpPr>
        <p:spPr>
          <a:xfrm flipV="1">
            <a:off x="6064852" y="562435"/>
            <a:ext cx="712986" cy="1013184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916B5A9-707C-4C48-870B-2BE8B52F97C9}"/>
              </a:ext>
            </a:extLst>
          </p:cNvPr>
          <p:cNvSpPr txBox="1"/>
          <p:nvPr/>
        </p:nvSpPr>
        <p:spPr>
          <a:xfrm>
            <a:off x="694198" y="174992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XX MHz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9075DE5-F789-4E3D-951A-A25D41C906E5}"/>
              </a:ext>
            </a:extLst>
          </p:cNvPr>
          <p:cNvSpPr/>
          <p:nvPr/>
        </p:nvSpPr>
        <p:spPr>
          <a:xfrm>
            <a:off x="7686931" y="1403831"/>
            <a:ext cx="495649" cy="340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ENV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D43D77B-229A-42AB-91AD-4BB70AC8251E}"/>
              </a:ext>
            </a:extLst>
          </p:cNvPr>
          <p:cNvSpPr/>
          <p:nvPr/>
        </p:nvSpPr>
        <p:spPr>
          <a:xfrm>
            <a:off x="7686931" y="389076"/>
            <a:ext cx="495649" cy="340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ENV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346F89F-2724-43F2-A72A-2E0B3F421155}"/>
              </a:ext>
            </a:extLst>
          </p:cNvPr>
          <p:cNvSpPr/>
          <p:nvPr/>
        </p:nvSpPr>
        <p:spPr>
          <a:xfrm>
            <a:off x="7686931" y="2365227"/>
            <a:ext cx="495649" cy="340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ENV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FA9AD8F-4B14-4522-9B40-AB22AA89460E}"/>
              </a:ext>
            </a:extLst>
          </p:cNvPr>
          <p:cNvCxnSpPr>
            <a:cxnSpLocks/>
            <a:stCxn id="102" idx="3"/>
            <a:endCxn id="119" idx="1"/>
          </p:cNvCxnSpPr>
          <p:nvPr/>
        </p:nvCxnSpPr>
        <p:spPr>
          <a:xfrm flipV="1">
            <a:off x="7255351" y="559547"/>
            <a:ext cx="431580" cy="28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90C1F4B-C826-41BF-9BD5-BDBA44D16CA7}"/>
              </a:ext>
            </a:extLst>
          </p:cNvPr>
          <p:cNvCxnSpPr>
            <a:cxnSpLocks/>
            <a:stCxn id="82" idx="3"/>
            <a:endCxn id="118" idx="1"/>
          </p:cNvCxnSpPr>
          <p:nvPr/>
        </p:nvCxnSpPr>
        <p:spPr>
          <a:xfrm flipV="1">
            <a:off x="7255351" y="1574302"/>
            <a:ext cx="431580" cy="13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0473D3A-8432-42E1-AB50-DC5DDCB55D5D}"/>
              </a:ext>
            </a:extLst>
          </p:cNvPr>
          <p:cNvCxnSpPr>
            <a:cxnSpLocks/>
            <a:stCxn id="92" idx="3"/>
            <a:endCxn id="120" idx="1"/>
          </p:cNvCxnSpPr>
          <p:nvPr/>
        </p:nvCxnSpPr>
        <p:spPr>
          <a:xfrm flipV="1">
            <a:off x="7255351" y="2535698"/>
            <a:ext cx="43158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507A088-8E6F-402F-9727-E5E2F72CE0E8}"/>
              </a:ext>
            </a:extLst>
          </p:cNvPr>
          <p:cNvGrpSpPr/>
          <p:nvPr/>
        </p:nvGrpSpPr>
        <p:grpSpPr>
          <a:xfrm>
            <a:off x="8614160" y="365095"/>
            <a:ext cx="783389" cy="634254"/>
            <a:chOff x="3626239" y="2641678"/>
            <a:chExt cx="783389" cy="634254"/>
          </a:xfrm>
        </p:grpSpPr>
        <p:sp>
          <p:nvSpPr>
            <p:cNvPr id="131" name="Arrow: Pentagon 130">
              <a:extLst>
                <a:ext uri="{FF2B5EF4-FFF2-40B4-BE49-F238E27FC236}">
                  <a16:creationId xmlns:a16="http://schemas.microsoft.com/office/drawing/2014/main" id="{5A196445-4E1E-4E8E-A294-D6B2DB94E01C}"/>
                </a:ext>
              </a:extLst>
            </p:cNvPr>
            <p:cNvSpPr/>
            <p:nvPr/>
          </p:nvSpPr>
          <p:spPr>
            <a:xfrm rot="10800000">
              <a:off x="3626239" y="2641678"/>
              <a:ext cx="783389" cy="388034"/>
            </a:xfrm>
            <a:prstGeom prst="homePlat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54A4EB8-61E6-482C-8ACA-D9E1502FF588}"/>
                </a:ext>
              </a:extLst>
            </p:cNvPr>
            <p:cNvSpPr txBox="1"/>
            <p:nvPr/>
          </p:nvSpPr>
          <p:spPr>
            <a:xfrm>
              <a:off x="3911152" y="271258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ADC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C547481-D805-4515-B05A-62F0933DA26B}"/>
                </a:ext>
              </a:extLst>
            </p:cNvPr>
            <p:cNvSpPr txBox="1"/>
            <p:nvPr/>
          </p:nvSpPr>
          <p:spPr>
            <a:xfrm>
              <a:off x="3732699" y="3029711"/>
              <a:ext cx="6623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Fs=10sps</a:t>
              </a:r>
            </a:p>
          </p:txBody>
        </p: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6893120-70F9-4229-9A86-1C7BB65369F9}"/>
              </a:ext>
            </a:extLst>
          </p:cNvPr>
          <p:cNvCxnSpPr>
            <a:cxnSpLocks/>
            <a:stCxn id="119" idx="3"/>
            <a:endCxn id="131" idx="3"/>
          </p:cNvCxnSpPr>
          <p:nvPr/>
        </p:nvCxnSpPr>
        <p:spPr>
          <a:xfrm flipV="1">
            <a:off x="8182580" y="559112"/>
            <a:ext cx="431580" cy="4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BB9D0EE-6D41-478C-88FE-93FAC87B5FCC}"/>
              </a:ext>
            </a:extLst>
          </p:cNvPr>
          <p:cNvGrpSpPr/>
          <p:nvPr/>
        </p:nvGrpSpPr>
        <p:grpSpPr>
          <a:xfrm>
            <a:off x="8614160" y="1382283"/>
            <a:ext cx="783389" cy="634254"/>
            <a:chOff x="3626239" y="2641678"/>
            <a:chExt cx="783389" cy="634254"/>
          </a:xfrm>
        </p:grpSpPr>
        <p:sp>
          <p:nvSpPr>
            <p:cNvPr id="139" name="Arrow: Pentagon 138">
              <a:extLst>
                <a:ext uri="{FF2B5EF4-FFF2-40B4-BE49-F238E27FC236}">
                  <a16:creationId xmlns:a16="http://schemas.microsoft.com/office/drawing/2014/main" id="{1359A988-B297-4311-BA96-DEFB0F89E3A8}"/>
                </a:ext>
              </a:extLst>
            </p:cNvPr>
            <p:cNvSpPr/>
            <p:nvPr/>
          </p:nvSpPr>
          <p:spPr>
            <a:xfrm rot="10800000">
              <a:off x="3626239" y="2641678"/>
              <a:ext cx="783389" cy="388034"/>
            </a:xfrm>
            <a:prstGeom prst="homePlat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DDC1B76-02C1-46C4-8F83-83F9A7AEE7F6}"/>
                </a:ext>
              </a:extLst>
            </p:cNvPr>
            <p:cNvSpPr txBox="1"/>
            <p:nvPr/>
          </p:nvSpPr>
          <p:spPr>
            <a:xfrm>
              <a:off x="3911152" y="271258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ADC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7640B73-25E8-4C06-BB83-90F3B2D689F3}"/>
                </a:ext>
              </a:extLst>
            </p:cNvPr>
            <p:cNvSpPr txBox="1"/>
            <p:nvPr/>
          </p:nvSpPr>
          <p:spPr>
            <a:xfrm>
              <a:off x="3732699" y="3029711"/>
              <a:ext cx="6623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Fs=10sps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0BC9D06-EC15-42DA-B731-BC6B1E7CD1C3}"/>
              </a:ext>
            </a:extLst>
          </p:cNvPr>
          <p:cNvGrpSpPr/>
          <p:nvPr/>
        </p:nvGrpSpPr>
        <p:grpSpPr>
          <a:xfrm>
            <a:off x="8614160" y="2344455"/>
            <a:ext cx="783389" cy="634254"/>
            <a:chOff x="3626239" y="2641678"/>
            <a:chExt cx="783389" cy="634254"/>
          </a:xfrm>
        </p:grpSpPr>
        <p:sp>
          <p:nvSpPr>
            <p:cNvPr id="144" name="Arrow: Pentagon 143">
              <a:extLst>
                <a:ext uri="{FF2B5EF4-FFF2-40B4-BE49-F238E27FC236}">
                  <a16:creationId xmlns:a16="http://schemas.microsoft.com/office/drawing/2014/main" id="{664B3FBF-A423-4F26-A039-0D520B59044C}"/>
                </a:ext>
              </a:extLst>
            </p:cNvPr>
            <p:cNvSpPr/>
            <p:nvPr/>
          </p:nvSpPr>
          <p:spPr>
            <a:xfrm rot="10800000">
              <a:off x="3626239" y="2641678"/>
              <a:ext cx="783389" cy="388034"/>
            </a:xfrm>
            <a:prstGeom prst="homePlat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F69875-106C-4759-91D6-A74A51E2D05E}"/>
                </a:ext>
              </a:extLst>
            </p:cNvPr>
            <p:cNvSpPr txBox="1"/>
            <p:nvPr/>
          </p:nvSpPr>
          <p:spPr>
            <a:xfrm>
              <a:off x="3911152" y="271258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ADC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C9BB8A7-22E0-468C-A83B-77EE9C272744}"/>
                </a:ext>
              </a:extLst>
            </p:cNvPr>
            <p:cNvSpPr txBox="1"/>
            <p:nvPr/>
          </p:nvSpPr>
          <p:spPr>
            <a:xfrm>
              <a:off x="3732699" y="3029711"/>
              <a:ext cx="6623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Fs=10sps</a:t>
              </a:r>
            </a:p>
          </p:txBody>
        </p:sp>
      </p:grp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4B3B01D-2B12-44F4-BBE8-ABA7891D4BC3}"/>
              </a:ext>
            </a:extLst>
          </p:cNvPr>
          <p:cNvCxnSpPr>
            <a:cxnSpLocks/>
            <a:stCxn id="118" idx="3"/>
            <a:endCxn id="139" idx="3"/>
          </p:cNvCxnSpPr>
          <p:nvPr/>
        </p:nvCxnSpPr>
        <p:spPr>
          <a:xfrm>
            <a:off x="8182580" y="1574302"/>
            <a:ext cx="431580" cy="19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F3F4389-C158-434D-AF16-9A6D4EFD9089}"/>
              </a:ext>
            </a:extLst>
          </p:cNvPr>
          <p:cNvCxnSpPr>
            <a:cxnSpLocks/>
            <a:stCxn id="120" idx="3"/>
            <a:endCxn id="144" idx="3"/>
          </p:cNvCxnSpPr>
          <p:nvPr/>
        </p:nvCxnSpPr>
        <p:spPr>
          <a:xfrm>
            <a:off x="8182580" y="2535698"/>
            <a:ext cx="431580" cy="27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4E97122-9DA6-4676-BFC8-22CDD77279B1}"/>
              </a:ext>
            </a:extLst>
          </p:cNvPr>
          <p:cNvSpPr txBox="1"/>
          <p:nvPr/>
        </p:nvSpPr>
        <p:spPr>
          <a:xfrm>
            <a:off x="3397625" y="1311044"/>
            <a:ext cx="588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10 MHz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D81D-91DB-4908-920C-9071D8E99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" b="45299"/>
          <a:stretch/>
        </p:blipFill>
        <p:spPr>
          <a:xfrm>
            <a:off x="4197824" y="3931972"/>
            <a:ext cx="6016899" cy="231431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856D05C-6D65-4BF6-A48F-1C546FB255AD}"/>
              </a:ext>
            </a:extLst>
          </p:cNvPr>
          <p:cNvSpPr/>
          <p:nvPr/>
        </p:nvSpPr>
        <p:spPr>
          <a:xfrm>
            <a:off x="2608251" y="1029672"/>
            <a:ext cx="299335" cy="29933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500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38D8-26E1-438C-921D-22352112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98D197-BD63-4F8D-819B-8EF2AC633811}"/>
              </a:ext>
            </a:extLst>
          </p:cNvPr>
          <p:cNvGrpSpPr/>
          <p:nvPr/>
        </p:nvGrpSpPr>
        <p:grpSpPr>
          <a:xfrm>
            <a:off x="745999" y="2197708"/>
            <a:ext cx="3238668" cy="3924054"/>
            <a:chOff x="745999" y="2197708"/>
            <a:chExt cx="3238668" cy="39240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1C3BC9-EF60-49E3-917B-2E5CE85F6D95}"/>
                </a:ext>
              </a:extLst>
            </p:cNvPr>
            <p:cNvSpPr txBox="1"/>
            <p:nvPr/>
          </p:nvSpPr>
          <p:spPr>
            <a:xfrm>
              <a:off x="745999" y="3050932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u[k]</a:t>
              </a: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90FF9D74-66C7-4A99-9DA7-A45145B4E13B}"/>
                </a:ext>
              </a:extLst>
            </p:cNvPr>
            <p:cNvSpPr/>
            <p:nvPr/>
          </p:nvSpPr>
          <p:spPr>
            <a:xfrm rot="10800000">
              <a:off x="1704153" y="3790818"/>
              <a:ext cx="422030" cy="363819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FE49E6-699C-4DB1-85E6-00B7E265CA8E}"/>
                </a:ext>
              </a:extLst>
            </p:cNvPr>
            <p:cNvSpPr/>
            <p:nvPr/>
          </p:nvSpPr>
          <p:spPr>
            <a:xfrm>
              <a:off x="2126183" y="3008112"/>
              <a:ext cx="456112" cy="4561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z</a:t>
              </a:r>
              <a:r>
                <a:rPr lang="en-US" b="1" baseline="30000" dirty="0">
                  <a:solidFill>
                    <a:schemeClr val="tx1"/>
                  </a:solidFill>
                </a:rPr>
                <a:t>-1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4ACB60C-63B3-4850-B680-12582DD8B7C7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1297753" y="3235598"/>
              <a:ext cx="828430" cy="57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B47055-00B6-4516-9F78-25B6B8BB3AA0}"/>
                </a:ext>
              </a:extLst>
            </p:cNvPr>
            <p:cNvSpPr/>
            <p:nvPr/>
          </p:nvSpPr>
          <p:spPr>
            <a:xfrm>
              <a:off x="3106525" y="3008112"/>
              <a:ext cx="456112" cy="4561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z</a:t>
              </a:r>
              <a:r>
                <a:rPr lang="en-US" b="1" baseline="30000" dirty="0">
                  <a:solidFill>
                    <a:schemeClr val="tx1"/>
                  </a:solidFill>
                </a:rPr>
                <a:t>-1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EBCD79B-0565-41C6-AD7F-8C716048E9DE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2582295" y="3236168"/>
              <a:ext cx="5242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0D2D49-3382-4FEC-8258-9810120C681B}"/>
                </a:ext>
              </a:extLst>
            </p:cNvPr>
            <p:cNvSpPr txBox="1"/>
            <p:nvPr/>
          </p:nvSpPr>
          <p:spPr>
            <a:xfrm>
              <a:off x="754816" y="4365065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y[k]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B9C95C-FE44-47E7-8BF4-63129F9E61E3}"/>
                </a:ext>
              </a:extLst>
            </p:cNvPr>
            <p:cNvSpPr txBox="1"/>
            <p:nvPr/>
          </p:nvSpPr>
          <p:spPr>
            <a:xfrm>
              <a:off x="1511632" y="3792369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89B929C-1F0B-4707-AC84-E95A570189E3}"/>
                </a:ext>
              </a:extLst>
            </p:cNvPr>
            <p:cNvSpPr/>
            <p:nvPr/>
          </p:nvSpPr>
          <p:spPr>
            <a:xfrm rot="10800000">
              <a:off x="2636138" y="3790818"/>
              <a:ext cx="422030" cy="363819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3E05CE-F52F-47BC-8045-C333FBB8FA9E}"/>
                </a:ext>
              </a:extLst>
            </p:cNvPr>
            <p:cNvSpPr txBox="1"/>
            <p:nvPr/>
          </p:nvSpPr>
          <p:spPr>
            <a:xfrm>
              <a:off x="2443617" y="3792369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C9DD1DAF-BEF7-41EE-B273-C6523B3BA78C}"/>
                </a:ext>
              </a:extLst>
            </p:cNvPr>
            <p:cNvSpPr/>
            <p:nvPr/>
          </p:nvSpPr>
          <p:spPr>
            <a:xfrm rot="10800000">
              <a:off x="3551958" y="3790818"/>
              <a:ext cx="422030" cy="363819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4714CE-2F05-442E-ACEB-44078A136C2D}"/>
                </a:ext>
              </a:extLst>
            </p:cNvPr>
            <p:cNvSpPr txBox="1"/>
            <p:nvPr/>
          </p:nvSpPr>
          <p:spPr>
            <a:xfrm>
              <a:off x="3359437" y="3792369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B98D089A-FBA6-46E3-9F3E-3E9DC5970481}"/>
                </a:ext>
              </a:extLst>
            </p:cNvPr>
            <p:cNvCxnSpPr>
              <a:stCxn id="14" idx="3"/>
              <a:endCxn id="23" idx="3"/>
            </p:cNvCxnSpPr>
            <p:nvPr/>
          </p:nvCxnSpPr>
          <p:spPr>
            <a:xfrm>
              <a:off x="3562637" y="3236168"/>
              <a:ext cx="200336" cy="55465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480D03AA-CC7C-49E4-8788-A743B1D3999F}"/>
                </a:ext>
              </a:extLst>
            </p:cNvPr>
            <p:cNvCxnSpPr>
              <a:stCxn id="8" idx="3"/>
              <a:endCxn id="21" idx="3"/>
            </p:cNvCxnSpPr>
            <p:nvPr/>
          </p:nvCxnSpPr>
          <p:spPr>
            <a:xfrm>
              <a:off x="2582295" y="3236168"/>
              <a:ext cx="264858" cy="55465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FC20E61E-3FAB-4FED-9041-7BF1A7432D57}"/>
                </a:ext>
              </a:extLst>
            </p:cNvPr>
            <p:cNvCxnSpPr>
              <a:stCxn id="4" idx="3"/>
              <a:endCxn id="6" idx="3"/>
            </p:cNvCxnSpPr>
            <p:nvPr/>
          </p:nvCxnSpPr>
          <p:spPr>
            <a:xfrm>
              <a:off x="1297753" y="3235598"/>
              <a:ext cx="617415" cy="55522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B461AB-60F7-4476-BFF6-7089BDC1CC40}"/>
                </a:ext>
              </a:extLst>
            </p:cNvPr>
            <p:cNvGrpSpPr/>
            <p:nvPr/>
          </p:nvGrpSpPr>
          <p:grpSpPr>
            <a:xfrm>
              <a:off x="2692744" y="4394796"/>
              <a:ext cx="314491" cy="314491"/>
              <a:chOff x="1286347" y="4498863"/>
              <a:chExt cx="422031" cy="422031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D42BFE3-E1EE-4B01-AF52-7598AFBD9591}"/>
                  </a:ext>
                </a:extLst>
              </p:cNvPr>
              <p:cNvSpPr/>
              <p:nvPr/>
            </p:nvSpPr>
            <p:spPr>
              <a:xfrm rot="2700000">
                <a:off x="1286347" y="4498863"/>
                <a:ext cx="422031" cy="42203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7D0841D-2809-4673-841A-439B8B841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7363" y="4556759"/>
                <a:ext cx="0" cy="3000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C90D172-989B-4920-850D-8E9EFF1922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8740" y="4709879"/>
                <a:ext cx="2981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D136CE4-A3AD-4F29-B7C2-0901C7342EFB}"/>
                </a:ext>
              </a:extLst>
            </p:cNvPr>
            <p:cNvCxnSpPr>
              <a:cxnSpLocks/>
              <a:stCxn id="21" idx="0"/>
              <a:endCxn id="32" idx="1"/>
            </p:cNvCxnSpPr>
            <p:nvPr/>
          </p:nvCxnSpPr>
          <p:spPr>
            <a:xfrm>
              <a:off x="2847153" y="4154637"/>
              <a:ext cx="2837" cy="2401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D647F5-43C9-4921-8E41-00FAED982062}"/>
                </a:ext>
              </a:extLst>
            </p:cNvPr>
            <p:cNvGrpSpPr/>
            <p:nvPr/>
          </p:nvGrpSpPr>
          <p:grpSpPr>
            <a:xfrm>
              <a:off x="3606283" y="4394796"/>
              <a:ext cx="314491" cy="314491"/>
              <a:chOff x="1286347" y="4498863"/>
              <a:chExt cx="422031" cy="42203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FF40F1C-A4C7-4F15-9B70-1D4D81990B37}"/>
                  </a:ext>
                </a:extLst>
              </p:cNvPr>
              <p:cNvSpPr/>
              <p:nvPr/>
            </p:nvSpPr>
            <p:spPr>
              <a:xfrm rot="2700000">
                <a:off x="1286347" y="4498863"/>
                <a:ext cx="422031" cy="42203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63C290A-C540-46E8-910A-7BF690B07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7363" y="4556759"/>
                <a:ext cx="0" cy="3000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DDCDF32-AEB4-4555-AE1E-B393CDA195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8740" y="4709879"/>
                <a:ext cx="2981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A9BDAF9-535D-45A6-82AC-06AA103732D2}"/>
                </a:ext>
              </a:extLst>
            </p:cNvPr>
            <p:cNvGrpSpPr/>
            <p:nvPr/>
          </p:nvGrpSpPr>
          <p:grpSpPr>
            <a:xfrm>
              <a:off x="1757717" y="4394796"/>
              <a:ext cx="314491" cy="314491"/>
              <a:chOff x="1286347" y="4498863"/>
              <a:chExt cx="422031" cy="422031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5B17D77-D2C0-4ADC-B277-EEFA3FE62CDA}"/>
                  </a:ext>
                </a:extLst>
              </p:cNvPr>
              <p:cNvSpPr/>
              <p:nvPr/>
            </p:nvSpPr>
            <p:spPr>
              <a:xfrm rot="2700000">
                <a:off x="1286347" y="4498863"/>
                <a:ext cx="422031" cy="42203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B0C9EFD-15E2-4A84-9DDC-D0AB25610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7363" y="4556759"/>
                <a:ext cx="0" cy="3000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5014B92-5931-4E8D-AE09-ADA1DF289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8740" y="4709879"/>
                <a:ext cx="2981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3B30803-36A7-45E3-8E1C-67879191C6AB}"/>
                </a:ext>
              </a:extLst>
            </p:cNvPr>
            <p:cNvCxnSpPr>
              <a:cxnSpLocks/>
              <a:stCxn id="6" idx="0"/>
              <a:endCxn id="54" idx="1"/>
            </p:cNvCxnSpPr>
            <p:nvPr/>
          </p:nvCxnSpPr>
          <p:spPr>
            <a:xfrm flipH="1">
              <a:off x="1914963" y="4154637"/>
              <a:ext cx="205" cy="2401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63B4BFB-7017-4648-952B-EF0D22213D28}"/>
                </a:ext>
              </a:extLst>
            </p:cNvPr>
            <p:cNvCxnSpPr>
              <a:cxnSpLocks/>
              <a:stCxn id="23" idx="0"/>
              <a:endCxn id="50" idx="1"/>
            </p:cNvCxnSpPr>
            <p:nvPr/>
          </p:nvCxnSpPr>
          <p:spPr>
            <a:xfrm>
              <a:off x="3762973" y="4154637"/>
              <a:ext cx="556" cy="2401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65C2D04A-2853-4946-AF8C-206D4D502F06}"/>
                </a:ext>
              </a:extLst>
            </p:cNvPr>
            <p:cNvSpPr/>
            <p:nvPr/>
          </p:nvSpPr>
          <p:spPr>
            <a:xfrm>
              <a:off x="2633395" y="4996801"/>
              <a:ext cx="422030" cy="363819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4D042B43-6E5D-4026-8CB5-A0467F5C5106}"/>
                </a:ext>
              </a:extLst>
            </p:cNvPr>
            <p:cNvSpPr/>
            <p:nvPr/>
          </p:nvSpPr>
          <p:spPr>
            <a:xfrm>
              <a:off x="3562637" y="4996801"/>
              <a:ext cx="422030" cy="363819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D32D2FD-DE4B-4199-886C-08F7359A0AF6}"/>
                </a:ext>
              </a:extLst>
            </p:cNvPr>
            <p:cNvCxnSpPr>
              <a:cxnSpLocks/>
              <a:stCxn id="70" idx="0"/>
              <a:endCxn id="50" idx="5"/>
            </p:cNvCxnSpPr>
            <p:nvPr/>
          </p:nvCxnSpPr>
          <p:spPr>
            <a:xfrm flipH="1" flipV="1">
              <a:off x="3763529" y="4709287"/>
              <a:ext cx="10123" cy="2875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26DDC6C-4423-4A93-B18F-2EC2CC79F79F}"/>
                </a:ext>
              </a:extLst>
            </p:cNvPr>
            <p:cNvCxnSpPr>
              <a:cxnSpLocks/>
              <a:stCxn id="67" idx="0"/>
              <a:endCxn id="32" idx="5"/>
            </p:cNvCxnSpPr>
            <p:nvPr/>
          </p:nvCxnSpPr>
          <p:spPr>
            <a:xfrm flipV="1">
              <a:off x="2844410" y="4709287"/>
              <a:ext cx="5580" cy="2875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1159557-96D6-41DD-9297-7F911C9694B6}"/>
                </a:ext>
              </a:extLst>
            </p:cNvPr>
            <p:cNvSpPr txBox="1"/>
            <p:nvPr/>
          </p:nvSpPr>
          <p:spPr>
            <a:xfrm>
              <a:off x="2294886" y="4931665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-a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9024136-1574-4736-A789-71440359BBE4}"/>
                </a:ext>
              </a:extLst>
            </p:cNvPr>
            <p:cNvSpPr txBox="1"/>
            <p:nvPr/>
          </p:nvSpPr>
          <p:spPr>
            <a:xfrm>
              <a:off x="3230117" y="4931665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-a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EAB0226-F57C-4F56-A45B-67E3CE6DA7B3}"/>
                </a:ext>
              </a:extLst>
            </p:cNvPr>
            <p:cNvCxnSpPr>
              <a:cxnSpLocks/>
              <a:stCxn id="54" idx="3"/>
              <a:endCxn id="19" idx="3"/>
            </p:cNvCxnSpPr>
            <p:nvPr/>
          </p:nvCxnSpPr>
          <p:spPr>
            <a:xfrm flipH="1" flipV="1">
              <a:off x="1288937" y="4549731"/>
              <a:ext cx="468780" cy="23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4DF2DE6-292B-4D41-B30C-E34FD4CA0B8A}"/>
                </a:ext>
              </a:extLst>
            </p:cNvPr>
            <p:cNvCxnSpPr>
              <a:cxnSpLocks/>
              <a:stCxn id="32" idx="3"/>
              <a:endCxn id="54" idx="7"/>
            </p:cNvCxnSpPr>
            <p:nvPr/>
          </p:nvCxnSpPr>
          <p:spPr>
            <a:xfrm flipH="1">
              <a:off x="2072208" y="4552042"/>
              <a:ext cx="62053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E73D6A7-1070-48D1-9028-B5AFDBA4FCD0}"/>
                </a:ext>
              </a:extLst>
            </p:cNvPr>
            <p:cNvCxnSpPr>
              <a:cxnSpLocks/>
              <a:stCxn id="50" idx="3"/>
              <a:endCxn id="32" idx="7"/>
            </p:cNvCxnSpPr>
            <p:nvPr/>
          </p:nvCxnSpPr>
          <p:spPr>
            <a:xfrm flipH="1">
              <a:off x="3007235" y="4552042"/>
              <a:ext cx="59904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82751F1-70D7-490F-93FB-7E706FA05DE2}"/>
                </a:ext>
              </a:extLst>
            </p:cNvPr>
            <p:cNvSpPr/>
            <p:nvPr/>
          </p:nvSpPr>
          <p:spPr>
            <a:xfrm>
              <a:off x="2126183" y="5665650"/>
              <a:ext cx="456112" cy="4561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z</a:t>
              </a:r>
              <a:r>
                <a:rPr lang="en-US" b="1" baseline="30000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21285E8-8D1E-481E-BC48-C07FF3D80D70}"/>
                </a:ext>
              </a:extLst>
            </p:cNvPr>
            <p:cNvSpPr/>
            <p:nvPr/>
          </p:nvSpPr>
          <p:spPr>
            <a:xfrm>
              <a:off x="3106525" y="5665650"/>
              <a:ext cx="456112" cy="4561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z</a:t>
              </a:r>
              <a:r>
                <a:rPr lang="en-US" b="1" baseline="30000" dirty="0">
                  <a:solidFill>
                    <a:schemeClr val="tx1"/>
                  </a:solidFill>
                </a:rPr>
                <a:t>-1</a:t>
              </a:r>
            </a:p>
          </p:txBody>
        </p: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EC0BECC4-0923-454D-97BE-EC542656D47F}"/>
                </a:ext>
              </a:extLst>
            </p:cNvPr>
            <p:cNvCxnSpPr>
              <a:stCxn id="96" idx="3"/>
              <a:endCxn id="67" idx="3"/>
            </p:cNvCxnSpPr>
            <p:nvPr/>
          </p:nvCxnSpPr>
          <p:spPr>
            <a:xfrm flipV="1">
              <a:off x="2582295" y="5360620"/>
              <a:ext cx="262115" cy="53308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D464F4A5-52A7-4E8F-B4E1-CE697ECF71A6}"/>
                </a:ext>
              </a:extLst>
            </p:cNvPr>
            <p:cNvCxnSpPr>
              <a:stCxn id="97" idx="3"/>
              <a:endCxn id="70" idx="3"/>
            </p:cNvCxnSpPr>
            <p:nvPr/>
          </p:nvCxnSpPr>
          <p:spPr>
            <a:xfrm flipV="1">
              <a:off x="3562637" y="5360620"/>
              <a:ext cx="211015" cy="53308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1E42E92-77F1-4D3C-8DB0-655E8CEB5BFF}"/>
                </a:ext>
              </a:extLst>
            </p:cNvPr>
            <p:cNvCxnSpPr>
              <a:stCxn id="96" idx="3"/>
              <a:endCxn id="97" idx="1"/>
            </p:cNvCxnSpPr>
            <p:nvPr/>
          </p:nvCxnSpPr>
          <p:spPr>
            <a:xfrm>
              <a:off x="2582295" y="5893706"/>
              <a:ext cx="5242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154C89FC-70D3-4EA7-926B-CE7A63594871}"/>
                </a:ext>
              </a:extLst>
            </p:cNvPr>
            <p:cNvCxnSpPr>
              <a:stCxn id="54" idx="3"/>
              <a:endCxn id="96" idx="1"/>
            </p:cNvCxnSpPr>
            <p:nvPr/>
          </p:nvCxnSpPr>
          <p:spPr>
            <a:xfrm rot="10800000" flipH="1" flipV="1">
              <a:off x="1757717" y="4552042"/>
              <a:ext cx="368466" cy="1341664"/>
            </a:xfrm>
            <a:prstGeom prst="bentConnector3">
              <a:avLst>
                <a:gd name="adj1" fmla="val -62041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FC220F4-C6EC-4729-B9B4-78100A19B5C5}"/>
                </a:ext>
              </a:extLst>
            </p:cNvPr>
            <p:cNvSpPr txBox="1"/>
            <p:nvPr/>
          </p:nvSpPr>
          <p:spPr>
            <a:xfrm>
              <a:off x="1409187" y="2197708"/>
              <a:ext cx="25671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IIR Filter Bi-Quad Section</a:t>
              </a:r>
            </a:p>
            <a:p>
              <a:pPr algn="ctr"/>
              <a:r>
                <a:rPr lang="en-US" b="1" dirty="0"/>
                <a:t>(Direct Form I)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9BD8D52-C6C9-4F6A-9A33-63763FABFE37}"/>
              </a:ext>
            </a:extLst>
          </p:cNvPr>
          <p:cNvGrpSpPr/>
          <p:nvPr/>
        </p:nvGrpSpPr>
        <p:grpSpPr>
          <a:xfrm>
            <a:off x="5608145" y="2197708"/>
            <a:ext cx="3238668" cy="3924054"/>
            <a:chOff x="5608145" y="2197708"/>
            <a:chExt cx="3238668" cy="392405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5E432E5-100E-42EC-8EDE-40973EB21D09}"/>
                </a:ext>
              </a:extLst>
            </p:cNvPr>
            <p:cNvSpPr txBox="1"/>
            <p:nvPr/>
          </p:nvSpPr>
          <p:spPr>
            <a:xfrm>
              <a:off x="5608145" y="3050932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u[k]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A31D2E53-239D-43B0-B956-360126019C3C}"/>
                </a:ext>
              </a:extLst>
            </p:cNvPr>
            <p:cNvSpPr/>
            <p:nvPr/>
          </p:nvSpPr>
          <p:spPr>
            <a:xfrm rot="10800000">
              <a:off x="6566299" y="3790818"/>
              <a:ext cx="422030" cy="363819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2D9262B-AC17-4974-81F8-3B3DBDE6CDAF}"/>
                </a:ext>
              </a:extLst>
            </p:cNvPr>
            <p:cNvSpPr/>
            <p:nvPr/>
          </p:nvSpPr>
          <p:spPr>
            <a:xfrm>
              <a:off x="6988329" y="3008112"/>
              <a:ext cx="456112" cy="4561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z</a:t>
              </a:r>
              <a:r>
                <a:rPr lang="en-US" b="1" baseline="30000" dirty="0">
                  <a:solidFill>
                    <a:schemeClr val="tx1"/>
                  </a:solidFill>
                </a:rPr>
                <a:t>-1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E3EAF69-2B9A-46E8-9044-494161EDE6CA}"/>
                </a:ext>
              </a:extLst>
            </p:cNvPr>
            <p:cNvCxnSpPr>
              <a:cxnSpLocks/>
              <a:stCxn id="121" idx="3"/>
              <a:endCxn id="123" idx="1"/>
            </p:cNvCxnSpPr>
            <p:nvPr/>
          </p:nvCxnSpPr>
          <p:spPr>
            <a:xfrm>
              <a:off x="6159899" y="3235598"/>
              <a:ext cx="828430" cy="57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10E3FDB-6128-45B4-BFDD-47F942039307}"/>
                </a:ext>
              </a:extLst>
            </p:cNvPr>
            <p:cNvSpPr/>
            <p:nvPr/>
          </p:nvSpPr>
          <p:spPr>
            <a:xfrm>
              <a:off x="7968671" y="3008112"/>
              <a:ext cx="456112" cy="4561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z</a:t>
              </a:r>
              <a:r>
                <a:rPr lang="en-US" b="1" baseline="30000" dirty="0">
                  <a:solidFill>
                    <a:schemeClr val="tx1"/>
                  </a:solidFill>
                </a:rPr>
                <a:t>-1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C228813-456A-407F-BC49-6785CC914E1F}"/>
                </a:ext>
              </a:extLst>
            </p:cNvPr>
            <p:cNvCxnSpPr>
              <a:cxnSpLocks/>
              <a:stCxn id="123" idx="3"/>
              <a:endCxn id="125" idx="1"/>
            </p:cNvCxnSpPr>
            <p:nvPr/>
          </p:nvCxnSpPr>
          <p:spPr>
            <a:xfrm>
              <a:off x="7444441" y="3236168"/>
              <a:ext cx="5242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E08B533-7FC0-43B5-B3BB-1E6E864B429B}"/>
                </a:ext>
              </a:extLst>
            </p:cNvPr>
            <p:cNvSpPr txBox="1"/>
            <p:nvPr/>
          </p:nvSpPr>
          <p:spPr>
            <a:xfrm>
              <a:off x="5616962" y="4365065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y[k]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E1003EA-4064-4C56-A025-5EE1C1164EB3}"/>
                </a:ext>
              </a:extLst>
            </p:cNvPr>
            <p:cNvSpPr txBox="1"/>
            <p:nvPr/>
          </p:nvSpPr>
          <p:spPr>
            <a:xfrm>
              <a:off x="6373778" y="3792369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CF397C8E-C22C-43FB-89BF-384DBE54C400}"/>
                </a:ext>
              </a:extLst>
            </p:cNvPr>
            <p:cNvSpPr/>
            <p:nvPr/>
          </p:nvSpPr>
          <p:spPr>
            <a:xfrm rot="10800000">
              <a:off x="7498284" y="3790818"/>
              <a:ext cx="422030" cy="363819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7AC131B-19F4-4975-9B6F-9B17856569E1}"/>
                </a:ext>
              </a:extLst>
            </p:cNvPr>
            <p:cNvSpPr txBox="1"/>
            <p:nvPr/>
          </p:nvSpPr>
          <p:spPr>
            <a:xfrm>
              <a:off x="7305763" y="3792369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649D1637-4F1B-4D92-96BF-AFE141554756}"/>
                </a:ext>
              </a:extLst>
            </p:cNvPr>
            <p:cNvSpPr/>
            <p:nvPr/>
          </p:nvSpPr>
          <p:spPr>
            <a:xfrm rot="10800000">
              <a:off x="8414104" y="3790818"/>
              <a:ext cx="422030" cy="363819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D0509F2-3F98-494D-8CD4-3965A718CADB}"/>
                </a:ext>
              </a:extLst>
            </p:cNvPr>
            <p:cNvSpPr txBox="1"/>
            <p:nvPr/>
          </p:nvSpPr>
          <p:spPr>
            <a:xfrm>
              <a:off x="8221583" y="3792369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52EC7067-4743-4846-85E5-F3E1D63A3064}"/>
                </a:ext>
              </a:extLst>
            </p:cNvPr>
            <p:cNvCxnSpPr>
              <a:stCxn id="125" idx="3"/>
              <a:endCxn id="131" idx="3"/>
            </p:cNvCxnSpPr>
            <p:nvPr/>
          </p:nvCxnSpPr>
          <p:spPr>
            <a:xfrm>
              <a:off x="8424783" y="3236168"/>
              <a:ext cx="200336" cy="55465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8E4D2BC5-32FC-42B4-886E-358065958656}"/>
                </a:ext>
              </a:extLst>
            </p:cNvPr>
            <p:cNvCxnSpPr>
              <a:stCxn id="123" idx="3"/>
              <a:endCxn id="129" idx="3"/>
            </p:cNvCxnSpPr>
            <p:nvPr/>
          </p:nvCxnSpPr>
          <p:spPr>
            <a:xfrm>
              <a:off x="7444441" y="3236168"/>
              <a:ext cx="264858" cy="55465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ECCC063D-A5DB-4B76-9EBF-7ADDFE0F7FC6}"/>
                </a:ext>
              </a:extLst>
            </p:cNvPr>
            <p:cNvCxnSpPr>
              <a:stCxn id="121" idx="3"/>
              <a:endCxn id="122" idx="3"/>
            </p:cNvCxnSpPr>
            <p:nvPr/>
          </p:nvCxnSpPr>
          <p:spPr>
            <a:xfrm>
              <a:off x="6159899" y="3235598"/>
              <a:ext cx="617415" cy="55522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2E24340-8476-49E0-8452-DC17D13E3DA4}"/>
                </a:ext>
              </a:extLst>
            </p:cNvPr>
            <p:cNvGrpSpPr/>
            <p:nvPr/>
          </p:nvGrpSpPr>
          <p:grpSpPr>
            <a:xfrm>
              <a:off x="7554890" y="4394796"/>
              <a:ext cx="314491" cy="314491"/>
              <a:chOff x="1286347" y="4498863"/>
              <a:chExt cx="422031" cy="422031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89D53C7-27AE-4185-A057-278E7A0F97F3}"/>
                  </a:ext>
                </a:extLst>
              </p:cNvPr>
              <p:cNvSpPr/>
              <p:nvPr/>
            </p:nvSpPr>
            <p:spPr>
              <a:xfrm rot="2700000">
                <a:off x="1286347" y="4498863"/>
                <a:ext cx="422031" cy="42203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A4220FE-1D8F-434B-98F6-FA3D94B2C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7363" y="4556759"/>
                <a:ext cx="0" cy="3000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57CD3BC-8425-4265-8738-3A01C35E02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8740" y="4709879"/>
                <a:ext cx="2981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B79B209C-9127-4E6D-99BD-724F1D1683EA}"/>
                </a:ext>
              </a:extLst>
            </p:cNvPr>
            <p:cNvCxnSpPr>
              <a:cxnSpLocks/>
              <a:stCxn id="129" idx="0"/>
              <a:endCxn id="137" idx="1"/>
            </p:cNvCxnSpPr>
            <p:nvPr/>
          </p:nvCxnSpPr>
          <p:spPr>
            <a:xfrm>
              <a:off x="7709299" y="4154637"/>
              <a:ext cx="2837" cy="2401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2019E09-47D2-4961-ACD9-9AE87F91B497}"/>
                </a:ext>
              </a:extLst>
            </p:cNvPr>
            <p:cNvGrpSpPr/>
            <p:nvPr/>
          </p:nvGrpSpPr>
          <p:grpSpPr>
            <a:xfrm>
              <a:off x="8468429" y="4394796"/>
              <a:ext cx="314491" cy="314491"/>
              <a:chOff x="1286347" y="4498863"/>
              <a:chExt cx="422031" cy="422031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91B5652-3125-4A21-93FC-135521D7B360}"/>
                  </a:ext>
                </a:extLst>
              </p:cNvPr>
              <p:cNvSpPr/>
              <p:nvPr/>
            </p:nvSpPr>
            <p:spPr>
              <a:xfrm rot="2700000">
                <a:off x="1286347" y="4498863"/>
                <a:ext cx="422031" cy="42203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3B1D158-933C-46D9-96EE-930650E52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7363" y="4556759"/>
                <a:ext cx="0" cy="3000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285C1F2-402D-4965-A3FC-B5E4347FA9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8740" y="4709879"/>
                <a:ext cx="2981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602400D-40AE-4307-8B52-4BB7DF3AB793}"/>
                </a:ext>
              </a:extLst>
            </p:cNvPr>
            <p:cNvGrpSpPr/>
            <p:nvPr/>
          </p:nvGrpSpPr>
          <p:grpSpPr>
            <a:xfrm>
              <a:off x="6619863" y="4394796"/>
              <a:ext cx="314491" cy="314491"/>
              <a:chOff x="1286347" y="4498863"/>
              <a:chExt cx="422031" cy="42203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8F818DC2-2B49-45DE-BFF0-761D7A572E76}"/>
                  </a:ext>
                </a:extLst>
              </p:cNvPr>
              <p:cNvSpPr/>
              <p:nvPr/>
            </p:nvSpPr>
            <p:spPr>
              <a:xfrm rot="2700000">
                <a:off x="1286347" y="4498863"/>
                <a:ext cx="422031" cy="42203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28A5190-1AC2-4CE7-947A-969C1BCD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7363" y="4556759"/>
                <a:ext cx="0" cy="3000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F1057E6-D5A1-4C26-A89D-E0A2B471C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8740" y="4709879"/>
                <a:ext cx="2981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11F16C3-406C-4936-99C2-B5E2A8D0E9A4}"/>
                </a:ext>
              </a:extLst>
            </p:cNvPr>
            <p:cNvCxnSpPr>
              <a:cxnSpLocks/>
              <a:stCxn id="122" idx="0"/>
              <a:endCxn id="146" idx="1"/>
            </p:cNvCxnSpPr>
            <p:nvPr/>
          </p:nvCxnSpPr>
          <p:spPr>
            <a:xfrm flipH="1">
              <a:off x="6777109" y="4154637"/>
              <a:ext cx="205" cy="2401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0F798A3-CCD3-4FAF-8C62-0CE0EDDD18E6}"/>
                </a:ext>
              </a:extLst>
            </p:cNvPr>
            <p:cNvCxnSpPr>
              <a:cxnSpLocks/>
              <a:stCxn id="131" idx="0"/>
              <a:endCxn id="142" idx="1"/>
            </p:cNvCxnSpPr>
            <p:nvPr/>
          </p:nvCxnSpPr>
          <p:spPr>
            <a:xfrm>
              <a:off x="8625119" y="4154637"/>
              <a:ext cx="556" cy="2401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B44D96CB-AF71-454C-B205-DA89AFDAA6DE}"/>
                </a:ext>
              </a:extLst>
            </p:cNvPr>
            <p:cNvSpPr/>
            <p:nvPr/>
          </p:nvSpPr>
          <p:spPr>
            <a:xfrm>
              <a:off x="7495541" y="4996801"/>
              <a:ext cx="422030" cy="363819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810AE9EE-3EF8-4FFC-828B-8C0C893DFEF4}"/>
                </a:ext>
              </a:extLst>
            </p:cNvPr>
            <p:cNvSpPr/>
            <p:nvPr/>
          </p:nvSpPr>
          <p:spPr>
            <a:xfrm>
              <a:off x="8424783" y="4996801"/>
              <a:ext cx="422030" cy="363819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EF17EF1D-4E09-45A4-B59B-4E8D1BDABA5A}"/>
                </a:ext>
              </a:extLst>
            </p:cNvPr>
            <p:cNvCxnSpPr>
              <a:cxnSpLocks/>
              <a:stCxn id="152" idx="0"/>
              <a:endCxn id="142" idx="5"/>
            </p:cNvCxnSpPr>
            <p:nvPr/>
          </p:nvCxnSpPr>
          <p:spPr>
            <a:xfrm flipH="1" flipV="1">
              <a:off x="8625675" y="4709287"/>
              <a:ext cx="10123" cy="287514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4E89979-817F-4964-9F4F-6370311A697A}"/>
                </a:ext>
              </a:extLst>
            </p:cNvPr>
            <p:cNvCxnSpPr>
              <a:cxnSpLocks/>
              <a:stCxn id="151" idx="0"/>
              <a:endCxn id="137" idx="5"/>
            </p:cNvCxnSpPr>
            <p:nvPr/>
          </p:nvCxnSpPr>
          <p:spPr>
            <a:xfrm flipV="1">
              <a:off x="7706556" y="4709287"/>
              <a:ext cx="5580" cy="287514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9893D98-E388-427C-8CB8-3AB85D5FE36C}"/>
                </a:ext>
              </a:extLst>
            </p:cNvPr>
            <p:cNvSpPr txBox="1"/>
            <p:nvPr/>
          </p:nvSpPr>
          <p:spPr>
            <a:xfrm>
              <a:off x="7157032" y="4931665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-a</a:t>
              </a:r>
              <a:r>
                <a:rPr lang="en-US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49CF49B-F06E-486B-8D53-E4E811828D28}"/>
                </a:ext>
              </a:extLst>
            </p:cNvPr>
            <p:cNvSpPr txBox="1"/>
            <p:nvPr/>
          </p:nvSpPr>
          <p:spPr>
            <a:xfrm>
              <a:off x="8092263" y="4931665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-a</a:t>
              </a:r>
              <a:r>
                <a:rPr lang="en-US" baseline="-250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926FC64-5D5E-4901-BAE4-66A7C16DE3E3}"/>
                </a:ext>
              </a:extLst>
            </p:cNvPr>
            <p:cNvCxnSpPr>
              <a:cxnSpLocks/>
              <a:stCxn id="137" idx="3"/>
              <a:endCxn id="146" idx="7"/>
            </p:cNvCxnSpPr>
            <p:nvPr/>
          </p:nvCxnSpPr>
          <p:spPr>
            <a:xfrm flipH="1">
              <a:off x="6934354" y="4552042"/>
              <a:ext cx="62053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C80518DB-A616-4157-916C-4A19E5505BBC}"/>
                </a:ext>
              </a:extLst>
            </p:cNvPr>
            <p:cNvCxnSpPr>
              <a:cxnSpLocks/>
              <a:stCxn id="142" idx="3"/>
              <a:endCxn id="137" idx="7"/>
            </p:cNvCxnSpPr>
            <p:nvPr/>
          </p:nvCxnSpPr>
          <p:spPr>
            <a:xfrm flipH="1">
              <a:off x="7869381" y="4552042"/>
              <a:ext cx="59904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1AF235E-702C-44DE-9FE0-B5421970B14D}"/>
                </a:ext>
              </a:extLst>
            </p:cNvPr>
            <p:cNvSpPr/>
            <p:nvPr/>
          </p:nvSpPr>
          <p:spPr>
            <a:xfrm>
              <a:off x="6988329" y="5665650"/>
              <a:ext cx="456112" cy="456112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85000"/>
                    </a:schemeClr>
                  </a:solidFill>
                </a:rPr>
                <a:t>z</a:t>
              </a:r>
              <a:r>
                <a:rPr lang="en-US" b="1" baseline="30000" dirty="0">
                  <a:solidFill>
                    <a:schemeClr val="bg1">
                      <a:lumMod val="85000"/>
                    </a:schemeClr>
                  </a:solidFill>
                </a:rPr>
                <a:t>-1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ECD18CF-E197-49DC-9239-13DE00A0D34E}"/>
                </a:ext>
              </a:extLst>
            </p:cNvPr>
            <p:cNvSpPr/>
            <p:nvPr/>
          </p:nvSpPr>
          <p:spPr>
            <a:xfrm>
              <a:off x="7968671" y="5665650"/>
              <a:ext cx="456112" cy="456112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85000"/>
                    </a:schemeClr>
                  </a:solidFill>
                </a:rPr>
                <a:t>z</a:t>
              </a:r>
              <a:r>
                <a:rPr lang="en-US" b="1" baseline="30000" dirty="0">
                  <a:solidFill>
                    <a:schemeClr val="bg1">
                      <a:lumMod val="85000"/>
                    </a:schemeClr>
                  </a:solidFill>
                </a:rPr>
                <a:t>-1</a:t>
              </a:r>
            </a:p>
          </p:txBody>
        </p:sp>
        <p:cxnSp>
          <p:nvCxnSpPr>
            <p:cNvPr id="162" name="Connector: Elbow 161">
              <a:extLst>
                <a:ext uri="{FF2B5EF4-FFF2-40B4-BE49-F238E27FC236}">
                  <a16:creationId xmlns:a16="http://schemas.microsoft.com/office/drawing/2014/main" id="{DA0247EB-6C76-4548-9603-A2B7041BA2E1}"/>
                </a:ext>
              </a:extLst>
            </p:cNvPr>
            <p:cNvCxnSpPr>
              <a:stCxn id="160" idx="3"/>
              <a:endCxn id="151" idx="3"/>
            </p:cNvCxnSpPr>
            <p:nvPr/>
          </p:nvCxnSpPr>
          <p:spPr>
            <a:xfrm flipV="1">
              <a:off x="7444441" y="5360620"/>
              <a:ext cx="262115" cy="533086"/>
            </a:xfrm>
            <a:prstGeom prst="bentConnector2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13C6E64E-CABB-4B37-8C80-DB9773AC4A35}"/>
                </a:ext>
              </a:extLst>
            </p:cNvPr>
            <p:cNvCxnSpPr>
              <a:stCxn id="161" idx="3"/>
              <a:endCxn id="152" idx="3"/>
            </p:cNvCxnSpPr>
            <p:nvPr/>
          </p:nvCxnSpPr>
          <p:spPr>
            <a:xfrm flipV="1">
              <a:off x="8424783" y="5360620"/>
              <a:ext cx="211015" cy="533086"/>
            </a:xfrm>
            <a:prstGeom prst="bentConnector2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EB91F87-7277-43DF-9B4C-AB12EFE69BEB}"/>
                </a:ext>
              </a:extLst>
            </p:cNvPr>
            <p:cNvCxnSpPr>
              <a:stCxn id="160" idx="3"/>
              <a:endCxn id="161" idx="1"/>
            </p:cNvCxnSpPr>
            <p:nvPr/>
          </p:nvCxnSpPr>
          <p:spPr>
            <a:xfrm>
              <a:off x="7444441" y="5893706"/>
              <a:ext cx="524230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or: Elbow 164">
              <a:extLst>
                <a:ext uri="{FF2B5EF4-FFF2-40B4-BE49-F238E27FC236}">
                  <a16:creationId xmlns:a16="http://schemas.microsoft.com/office/drawing/2014/main" id="{2722781F-87A1-4129-A704-42ABF75DABC2}"/>
                </a:ext>
              </a:extLst>
            </p:cNvPr>
            <p:cNvCxnSpPr>
              <a:stCxn id="146" idx="3"/>
              <a:endCxn id="160" idx="1"/>
            </p:cNvCxnSpPr>
            <p:nvPr/>
          </p:nvCxnSpPr>
          <p:spPr>
            <a:xfrm rot="10800000" flipH="1" flipV="1">
              <a:off x="6619863" y="4552042"/>
              <a:ext cx="368466" cy="1341664"/>
            </a:xfrm>
            <a:prstGeom prst="bentConnector3">
              <a:avLst>
                <a:gd name="adj1" fmla="val -62041"/>
              </a:avLst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98CFAD5E-A321-4392-905C-5B06710A8CBD}"/>
                </a:ext>
              </a:extLst>
            </p:cNvPr>
            <p:cNvCxnSpPr>
              <a:cxnSpLocks/>
              <a:stCxn id="146" idx="3"/>
              <a:endCxn id="127" idx="3"/>
            </p:cNvCxnSpPr>
            <p:nvPr/>
          </p:nvCxnSpPr>
          <p:spPr>
            <a:xfrm flipH="1" flipV="1">
              <a:off x="6151083" y="4549731"/>
              <a:ext cx="468780" cy="23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2F95B8E-DECF-471C-99A0-6631A03517F5}"/>
                </a:ext>
              </a:extLst>
            </p:cNvPr>
            <p:cNvSpPr txBox="1"/>
            <p:nvPr/>
          </p:nvSpPr>
          <p:spPr>
            <a:xfrm>
              <a:off x="6598133" y="2197708"/>
              <a:ext cx="1783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FIR Filter Section</a:t>
              </a:r>
            </a:p>
            <a:p>
              <a:pPr algn="ctr"/>
              <a:r>
                <a:rPr lang="en-US" b="1" dirty="0"/>
                <a:t>(3 Taps)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33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Sawmiller</dc:creator>
  <cp:lastModifiedBy>Keith Sawmiller</cp:lastModifiedBy>
  <cp:revision>19</cp:revision>
  <dcterms:created xsi:type="dcterms:W3CDTF">2018-09-07T23:55:14Z</dcterms:created>
  <dcterms:modified xsi:type="dcterms:W3CDTF">2018-09-09T11:02:05Z</dcterms:modified>
</cp:coreProperties>
</file>