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5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376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21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944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0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0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3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6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4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8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8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8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25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kenewschalleng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9CB6F0-A1EC-94B1-7BE3-2934553F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719493"/>
            <a:ext cx="7839808" cy="32962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1F031D-EDCB-C20F-0B6D-4870DC27C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5518" y="1688283"/>
            <a:ext cx="10140176" cy="91025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FNC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46C91E-B435-C6FC-2643-943501450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46824" y="252956"/>
            <a:ext cx="11574968" cy="1938067"/>
          </a:xfrm>
        </p:spPr>
        <p:txBody>
          <a:bodyPr>
            <a:normAutofit/>
          </a:bodyPr>
          <a:lstStyle/>
          <a:p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Stance Detection based on GradientBoost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F254BC9-8BD0-27D1-FFFB-83796482BAFB}"/>
              </a:ext>
            </a:extLst>
          </p:cNvPr>
          <p:cNvSpPr txBox="1">
            <a:spLocks/>
          </p:cNvSpPr>
          <p:nvPr/>
        </p:nvSpPr>
        <p:spPr>
          <a:xfrm>
            <a:off x="6518030" y="3229157"/>
            <a:ext cx="3440723" cy="1030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Hongjie Wang</a:t>
            </a:r>
          </a:p>
          <a:p>
            <a:pPr algn="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Shanghai University</a:t>
            </a:r>
          </a:p>
        </p:txBody>
      </p:sp>
    </p:spTree>
    <p:extLst>
      <p:ext uri="{BB962C8B-B14F-4D97-AF65-F5344CB8AC3E}">
        <p14:creationId xmlns:p14="http://schemas.microsoft.com/office/powerpoint/2010/main" val="130028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15774-FCAF-CB38-3E0A-B7A48E8A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98" y="103505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Content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40916-2F12-3A50-8B2E-FAC2D14A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34" y="1930400"/>
            <a:ext cx="10682816" cy="4857750"/>
          </a:xfrm>
        </p:spPr>
        <p:txBody>
          <a:bodyPr>
            <a:normAutofit/>
          </a:bodyPr>
          <a:lstStyle/>
          <a:p>
            <a:pPr lvl="1"/>
            <a:r>
              <a:rPr lang="fr-FR" sz="4000" dirty="0"/>
              <a:t>FNC-1 Task</a:t>
            </a:r>
          </a:p>
          <a:p>
            <a:pPr lvl="1"/>
            <a:r>
              <a:rPr lang="en-US" altLang="zh-CN" sz="4000" dirty="0"/>
              <a:t>Related files</a:t>
            </a:r>
          </a:p>
          <a:p>
            <a:pPr lvl="1"/>
            <a:r>
              <a:rPr lang="en-US" altLang="zh-CN" sz="4000" dirty="0"/>
              <a:t>Flow chart</a:t>
            </a:r>
          </a:p>
          <a:p>
            <a:pPr lvl="1"/>
            <a:r>
              <a:rPr lang="en-US" altLang="zh-CN" sz="4000" dirty="0"/>
              <a:t>Main codes</a:t>
            </a:r>
          </a:p>
          <a:p>
            <a:pPr lvl="1"/>
            <a:r>
              <a:rPr lang="en-US" altLang="zh-CN" sz="4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2889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6E3DED9-A7C7-F8C6-6217-773DFE79E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70" t="19305" r="-1625" b="35537"/>
          <a:stretch/>
        </p:blipFill>
        <p:spPr>
          <a:xfrm>
            <a:off x="838200" y="4072059"/>
            <a:ext cx="5275746" cy="2420816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734D49-F50A-FBB5-EFBD-DC610356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14" y="186362"/>
            <a:ext cx="8554007" cy="30086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619497-13BE-4468-6399-5C382DFFA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3" t="65346" r="-12631"/>
          <a:stretch/>
        </p:blipFill>
        <p:spPr>
          <a:xfrm>
            <a:off x="5591908" y="4565049"/>
            <a:ext cx="6600092" cy="20581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F11A42-49B7-0D9D-0777-11F20BD7C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4" t="772" r="140" b="82050"/>
          <a:stretch/>
        </p:blipFill>
        <p:spPr>
          <a:xfrm>
            <a:off x="3406365" y="2926322"/>
            <a:ext cx="5680940" cy="10003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E452F2-E5E2-F319-FBD0-3A65FE81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84" y="186362"/>
            <a:ext cx="3443816" cy="819150"/>
          </a:xfrm>
        </p:spPr>
        <p:txBody>
          <a:bodyPr>
            <a:normAutofit/>
          </a:bodyPr>
          <a:lstStyle/>
          <a:p>
            <a:r>
              <a:rPr lang="fr-FR" dirty="0"/>
              <a:t>FNC-1 Task</a:t>
            </a:r>
          </a:p>
        </p:txBody>
      </p:sp>
    </p:spTree>
    <p:extLst>
      <p:ext uri="{BB962C8B-B14F-4D97-AF65-F5344CB8AC3E}">
        <p14:creationId xmlns:p14="http://schemas.microsoft.com/office/powerpoint/2010/main" val="98239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1F9BB-D5FC-F04A-DA26-40ACD9C6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files</a:t>
            </a:r>
            <a:endParaRPr lang="fr-FR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ACD61-096B-4AA8-DE0D-12ACEB27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52" y="2660650"/>
            <a:ext cx="8596668" cy="388077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0EA873-0553-CD66-2023-07E1A4826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158"/>
          <a:stretch/>
        </p:blipFill>
        <p:spPr>
          <a:xfrm>
            <a:off x="7095924" y="3642346"/>
            <a:ext cx="2025678" cy="2913871"/>
          </a:xfrm>
          <a:prstGeom prst="rect">
            <a:avLst/>
          </a:prstGeom>
          <a:effectLst>
            <a:glow rad="228600">
              <a:schemeClr val="accent1">
                <a:alpha val="48000"/>
              </a:schemeClr>
            </a:glow>
            <a:softEdge rad="127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73891C-71FB-A5C6-2D28-E2F43BDD6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8617" r="2647" b="47046"/>
          <a:stretch/>
        </p:blipFill>
        <p:spPr>
          <a:xfrm>
            <a:off x="3966160" y="4143564"/>
            <a:ext cx="1949249" cy="1036452"/>
          </a:xfrm>
          <a:prstGeom prst="rect">
            <a:avLst/>
          </a:prstGeom>
          <a:effectLst>
            <a:glow rad="228600">
              <a:schemeClr val="accent1">
                <a:alpha val="48000"/>
              </a:schemeClr>
            </a:glow>
            <a:softEdge rad="1270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B20EEE-15B7-C95D-D97A-866D1CB31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53187" r="-2128" b="21841"/>
          <a:stretch/>
        </p:blipFill>
        <p:spPr>
          <a:xfrm>
            <a:off x="6811152" y="227710"/>
            <a:ext cx="2755928" cy="2432940"/>
          </a:xfrm>
          <a:prstGeom prst="rect">
            <a:avLst/>
          </a:prstGeom>
          <a:effectLst>
            <a:glow rad="228600">
              <a:schemeClr val="accent1">
                <a:alpha val="48000"/>
              </a:schemeClr>
            </a:glow>
            <a:softEdge rad="1270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F9C6E8-9FDA-05DC-1975-799C221FB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969" t="84195" r="1440" b="7593"/>
          <a:stretch/>
        </p:blipFill>
        <p:spPr>
          <a:xfrm>
            <a:off x="226755" y="2436753"/>
            <a:ext cx="3379074" cy="874785"/>
          </a:xfrm>
          <a:prstGeom prst="rect">
            <a:avLst/>
          </a:prstGeom>
          <a:effectLst>
            <a:glow rad="228600">
              <a:schemeClr val="accent1">
                <a:alpha val="48000"/>
              </a:schemeClr>
            </a:glow>
            <a:softEdge rad="1270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D45BAB-7916-C9D9-4094-6E79B3D3D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48" b="47875"/>
          <a:stretch/>
        </p:blipFill>
        <p:spPr>
          <a:xfrm>
            <a:off x="3959824" y="297758"/>
            <a:ext cx="1642478" cy="2013415"/>
          </a:xfrm>
          <a:prstGeom prst="rect">
            <a:avLst/>
          </a:prstGeom>
          <a:effectLst>
            <a:glow rad="381000">
              <a:schemeClr val="accent1">
                <a:alpha val="40000"/>
              </a:schemeClr>
            </a:glow>
          </a:effec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5DAC990-03C3-ADAF-0F01-D6E0024F3FAA}"/>
              </a:ext>
            </a:extLst>
          </p:cNvPr>
          <p:cNvSpPr/>
          <p:nvPr/>
        </p:nvSpPr>
        <p:spPr>
          <a:xfrm>
            <a:off x="831481" y="2857500"/>
            <a:ext cx="2635619" cy="392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71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01BF0-3022-2322-708D-862794DA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321338"/>
            <a:ext cx="8596668" cy="1320800"/>
          </a:xfrm>
        </p:spPr>
        <p:txBody>
          <a:bodyPr/>
          <a:lstStyle/>
          <a:p>
            <a:r>
              <a:rPr lang="en-US" dirty="0"/>
              <a:t>Flow chart </a:t>
            </a:r>
            <a:endParaRPr lang="fr-FR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1D0226-07C4-60B7-B670-8A282B6B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150" y="368300"/>
            <a:ext cx="5657684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0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02B18-D25E-D0AA-0C5B-CF18AA24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84" y="22733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Main codes</a:t>
            </a:r>
            <a:endParaRPr lang="fr-FR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2FEA5-DA31-4CB4-B387-3481B999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35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20C55-6664-35BE-BB35-37B07622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84" y="400050"/>
            <a:ext cx="8596668" cy="1320800"/>
          </a:xfrm>
        </p:spPr>
        <p:txBody>
          <a:bodyPr/>
          <a:lstStyle/>
          <a:p>
            <a:r>
              <a:rPr lang="en-US" dirty="0"/>
              <a:t>Results</a:t>
            </a:r>
            <a:endParaRPr lang="fr-FR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11775-0855-902B-86EF-9FABDC54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775488"/>
            <a:ext cx="5179484" cy="40944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on the dev set</a:t>
            </a:r>
          </a:p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</a:t>
            </a:r>
          </a:p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 |   agree   | disagree  |  discuss  | unrelated |</a:t>
            </a:r>
          </a:p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</a:t>
            </a:r>
          </a:p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agree   |    115    |     8     |    557    |    82     |</a:t>
            </a:r>
          </a:p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</a:t>
            </a:r>
          </a:p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disagree  |    16     |     3     |    128    |    15     |</a:t>
            </a:r>
          </a:p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</a:t>
            </a:r>
          </a:p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discuss  |    61     |     3     |   1529    |    207    |</a:t>
            </a:r>
          </a:p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</a:t>
            </a:r>
          </a:p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unrelated |     5     |     1     |    96     |   6796    |</a:t>
            </a:r>
          </a:p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</a:t>
            </a:r>
          </a:p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Score: 3539.25 out of 4448.5    (79.56052602000675%)</a:t>
            </a:r>
          </a:p>
          <a:p>
            <a:pPr marL="0" indent="0">
              <a:buNone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485B4C1-ADF7-C9F5-F68A-03E048229F0F}"/>
              </a:ext>
            </a:extLst>
          </p:cNvPr>
          <p:cNvSpPr txBox="1">
            <a:spLocks/>
          </p:cNvSpPr>
          <p:nvPr/>
        </p:nvSpPr>
        <p:spPr>
          <a:xfrm>
            <a:off x="5187950" y="1372262"/>
            <a:ext cx="5179484" cy="4253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on the test set</a:t>
            </a:r>
          </a:p>
          <a:p>
            <a:pPr marL="0" indent="0">
              <a:buNone/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</a:t>
            </a:r>
          </a:p>
          <a:p>
            <a:pPr marL="0" indent="0">
              <a:buNone/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 |   agree   | disagree  |  discuss  | unrelated |</a:t>
            </a:r>
          </a:p>
          <a:p>
            <a:pPr marL="0" indent="0">
              <a:buNone/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</a:t>
            </a:r>
          </a:p>
          <a:p>
            <a:pPr marL="0" indent="0">
              <a:buNone/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agree   |    167    |    11     |   1439    |    286    |</a:t>
            </a:r>
          </a:p>
          <a:p>
            <a:pPr marL="0" indent="0">
              <a:buNone/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</a:t>
            </a:r>
          </a:p>
          <a:p>
            <a:pPr marL="0" indent="0">
              <a:buNone/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disagree  |    36     |     7     |    416    |    238    |</a:t>
            </a:r>
          </a:p>
          <a:p>
            <a:pPr marL="0" indent="0">
              <a:buNone/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</a:t>
            </a:r>
          </a:p>
          <a:p>
            <a:pPr marL="0" indent="0">
              <a:buNone/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discuss  |    228    |    14     |   3546    |    676    |</a:t>
            </a:r>
          </a:p>
          <a:p>
            <a:pPr marL="0" indent="0">
              <a:buNone/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</a:t>
            </a:r>
          </a:p>
          <a:p>
            <a:pPr marL="0" indent="0">
              <a:buNone/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unrelated |     9     |     5     |    364    |   17971   |</a:t>
            </a:r>
          </a:p>
          <a:p>
            <a:pPr marL="0" indent="0">
              <a:buNone/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</a:t>
            </a:r>
          </a:p>
          <a:p>
            <a:pPr marL="0" indent="0">
              <a:buNone/>
            </a:pPr>
            <a:r>
              <a:rPr lang="fr-FR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Score: 8748.75 out of 11651.25  (75.0885098165433%)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3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B61F7-6375-C4E3-79D5-60CE4B8C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832" y="210820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Thanks for listening!</a:t>
            </a:r>
            <a:endParaRPr lang="fr-FR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DD3DD-869D-732A-090A-52D55EDC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4" y="4967289"/>
            <a:ext cx="8596668" cy="3880773"/>
          </a:xfrm>
        </p:spPr>
        <p:txBody>
          <a:bodyPr/>
          <a:lstStyle/>
          <a:p>
            <a:r>
              <a:rPr lang="en-US" dirty="0"/>
              <a:t>Acknowledgement:</a:t>
            </a:r>
          </a:p>
          <a:p>
            <a:pPr marL="0" indent="0">
              <a:buNone/>
            </a:pPr>
            <a:r>
              <a:rPr lang="en-US" i="1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http://www.fakenewschallenge.org/</a:t>
            </a:r>
            <a:endParaRPr lang="en-US" i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i="1" u="sng" dirty="0">
                <a:solidFill>
                  <a:schemeClr val="accent1"/>
                </a:solidFill>
              </a:rPr>
              <a:t>https://github.com/FakeNewsChallenge/fnc-1-baseline</a:t>
            </a:r>
          </a:p>
        </p:txBody>
      </p:sp>
    </p:spTree>
    <p:extLst>
      <p:ext uri="{BB962C8B-B14F-4D97-AF65-F5344CB8AC3E}">
        <p14:creationId xmlns:p14="http://schemas.microsoft.com/office/powerpoint/2010/main" val="60619305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205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平面</vt:lpstr>
      <vt:lpstr>—— Baseline FNC Implementation</vt:lpstr>
      <vt:lpstr>Content</vt:lpstr>
      <vt:lpstr>FNC-1 Task</vt:lpstr>
      <vt:lpstr>Related files</vt:lpstr>
      <vt:lpstr>Flow chart </vt:lpstr>
      <vt:lpstr>Main codes</vt:lpstr>
      <vt:lpstr>Results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—— Baseline FNC Implementation</dc:title>
  <dc:creator>王小杰</dc:creator>
  <cp:lastModifiedBy>小杰 王</cp:lastModifiedBy>
  <cp:revision>2</cp:revision>
  <dcterms:created xsi:type="dcterms:W3CDTF">2023-10-20T12:30:10Z</dcterms:created>
  <dcterms:modified xsi:type="dcterms:W3CDTF">2023-10-20T13:27:30Z</dcterms:modified>
</cp:coreProperties>
</file>