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开课第一次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姓名：王子豪</a:t>
            </a:r>
            <a:endParaRPr lang="en-US" altLang="zh-CN" dirty="0" smtClean="0"/>
          </a:p>
          <a:p>
            <a:r>
              <a:rPr lang="zh-CN" altLang="en-US" dirty="0" smtClean="0"/>
              <a:t>学</a:t>
            </a:r>
            <a:r>
              <a:rPr lang="zh-CN" altLang="en-US" dirty="0" smtClean="0"/>
              <a:t>校：江汉大学</a:t>
            </a:r>
            <a:endParaRPr lang="en-US" altLang="zh-CN" dirty="0" smtClean="0"/>
          </a:p>
          <a:p>
            <a:r>
              <a:rPr lang="zh-CN" altLang="en-US" dirty="0" smtClean="0"/>
              <a:t>爱</a:t>
            </a:r>
            <a:r>
              <a:rPr lang="zh-CN" altLang="en-US" dirty="0" smtClean="0"/>
              <a:t>好：唱歌，游戏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此处没有标题</a:t>
            </a:r>
            <a:endParaRPr lang="zh-CN" altLang="en-US" dirty="0"/>
          </a:p>
        </p:txBody>
      </p:sp>
      <p:pic>
        <p:nvPicPr>
          <p:cNvPr id="4" name="内容占位符 3" descr="u=4175065741,1694578976&amp;fm=21&amp;gp=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12776"/>
            <a:ext cx="5688632" cy="3168352"/>
          </a:xfrm>
        </p:spPr>
      </p:pic>
      <p:sp>
        <p:nvSpPr>
          <p:cNvPr id="7" name="TextBox 6"/>
          <p:cNvSpPr txBox="1"/>
          <p:nvPr/>
        </p:nvSpPr>
        <p:spPr>
          <a:xfrm>
            <a:off x="611560" y="4869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2292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              某</a:t>
            </a:r>
            <a:r>
              <a:rPr lang="zh-CN" altLang="en-US" dirty="0" smtClean="0"/>
              <a:t>些东西会随着时间变好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某些东西会随着时间变好</a:t>
            </a:r>
            <a:r>
              <a:rPr kumimoji="0" 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大学战场</a:t>
            </a:r>
            <a:endParaRPr lang="zh-CN" altLang="en-US" dirty="0"/>
          </a:p>
        </p:txBody>
      </p:sp>
      <p:pic>
        <p:nvPicPr>
          <p:cNvPr id="4" name="内容占位符 3" descr="u=3703117021,2077568105&amp;fm=21&amp;gp=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340768"/>
            <a:ext cx="6588224" cy="3794265"/>
          </a:xfrm>
        </p:spPr>
      </p:pic>
      <p:sp>
        <p:nvSpPr>
          <p:cNvPr id="5" name="TextBox 4"/>
          <p:cNvSpPr txBox="1"/>
          <p:nvPr/>
        </p:nvSpPr>
        <p:spPr>
          <a:xfrm>
            <a:off x="1547664" y="551723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            死亡如风，常伴吾身！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6444208" cy="6857999"/>
          </a:xfrm>
        </p:spPr>
      </p:pic>
      <p:sp>
        <p:nvSpPr>
          <p:cNvPr id="6" name="TextBox 5"/>
          <p:cNvSpPr txBox="1"/>
          <p:nvPr/>
        </p:nvSpPr>
        <p:spPr>
          <a:xfrm>
            <a:off x="6556312" y="208545"/>
            <a:ext cx="738664" cy="5556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我的位置：辅助，不过我不是最菜的，这个得特别标明！！！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 descr="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3995936" cy="6858000"/>
          </a:xfrm>
        </p:spPr>
      </p:pic>
      <p:pic>
        <p:nvPicPr>
          <p:cNvPr id="5" name="图片 4" descr="938614279-2CB52E-0901-0051-019C-05-0500-0400-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2708920"/>
            <a:ext cx="5148064" cy="4149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220486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</a:t>
            </a:r>
            <a:r>
              <a:rPr lang="zh-CN" altLang="en-US" dirty="0" smtClean="0">
                <a:solidFill>
                  <a:srgbClr val="FF0000"/>
                </a:solidFill>
              </a:rPr>
              <a:t>近的一次，我用最帅的英雄拿了五杀！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 descr="3142643_248DD8145AB766830ECD003A7E018DA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0"/>
            <a:ext cx="5148064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60648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锚点</a:t>
            </a:r>
            <a:endParaRPr lang="zh-CN" altLang="en-US" dirty="0"/>
          </a:p>
        </p:txBody>
      </p:sp>
      <p:pic>
        <p:nvPicPr>
          <p:cNvPr id="4" name="内容占位符 3" descr="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65701"/>
            <a:ext cx="5975648" cy="5692299"/>
          </a:xfrm>
        </p:spPr>
      </p:pic>
      <p:sp>
        <p:nvSpPr>
          <p:cNvPr id="5" name="TextBox 4"/>
          <p:cNvSpPr txBox="1"/>
          <p:nvPr/>
        </p:nvSpPr>
        <p:spPr>
          <a:xfrm>
            <a:off x="6228184" y="134076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泰山之后，海底之流！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5373216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很符合我的体形</a:t>
            </a:r>
            <a:r>
              <a:rPr lang="en-US" altLang="zh-CN" dirty="0" smtClean="0"/>
              <a:t>(/ □ \)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内容占位符 3" descr="5627af7d3d45a_10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085184"/>
          </a:xfrm>
        </p:spPr>
      </p:pic>
      <p:sp>
        <p:nvSpPr>
          <p:cNvPr id="5" name="TextBox 4"/>
          <p:cNvSpPr txBox="1"/>
          <p:nvPr/>
        </p:nvSpPr>
        <p:spPr>
          <a:xfrm>
            <a:off x="755576" y="544522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这是我第一个英雄，今天用来作为结束！！！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165</Words>
  <Application>Microsoft Office PowerPoint</Application>
  <PresentationFormat>全屏显示(4:3)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开课第一次</vt:lpstr>
      <vt:lpstr>自我介绍</vt:lpstr>
      <vt:lpstr>此处没有标题</vt:lpstr>
      <vt:lpstr>大学战场</vt:lpstr>
      <vt:lpstr> </vt:lpstr>
      <vt:lpstr> </vt:lpstr>
      <vt:lpstr>锚点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开课第一次</dc:title>
  <cp:lastModifiedBy>Administrator</cp:lastModifiedBy>
  <cp:revision>13</cp:revision>
  <dcterms:modified xsi:type="dcterms:W3CDTF">2017-01-08T12:15:29Z</dcterms:modified>
</cp:coreProperties>
</file>