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704"/>
  </p:normalViewPr>
  <p:slideViewPr>
    <p:cSldViewPr snapToGrid="0" snapToObjects="1">
      <p:cViewPr varScale="1">
        <p:scale>
          <a:sx n="112" d="100"/>
          <a:sy n="112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96E63-7793-0B40-BA51-D5138BE6E1CF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6C8D0-B966-7946-898D-A66D417DE762}">
      <dgm:prSet phldrT="[文本]" custT="1"/>
      <dgm:spPr/>
      <dgm:t>
        <a:bodyPr/>
        <a:lstStyle/>
        <a:p>
          <a:r>
            <a:rPr lang="en-US" altLang="zh-CN" sz="2000" dirty="0" smtClean="0"/>
            <a:t>createApp</a:t>
          </a:r>
        </a:p>
      </dgm:t>
    </dgm:pt>
    <dgm:pt modelId="{A58417E8-B880-5747-9D57-5A2061EF5022}" type="parTrans" cxnId="{282CDD1F-7D53-BD47-A8F7-3D21F680A2BE}">
      <dgm:prSet/>
      <dgm:spPr/>
      <dgm:t>
        <a:bodyPr/>
        <a:lstStyle/>
        <a:p>
          <a:endParaRPr lang="zh-CN" altLang="en-US"/>
        </a:p>
      </dgm:t>
    </dgm:pt>
    <dgm:pt modelId="{FA9C5534-AFFB-EF40-A51B-668D710B6FF2}" type="sibTrans" cxnId="{282CDD1F-7D53-BD47-A8F7-3D21F680A2BE}">
      <dgm:prSet/>
      <dgm:spPr/>
      <dgm:t>
        <a:bodyPr/>
        <a:lstStyle/>
        <a:p>
          <a:endParaRPr lang="zh-CN" altLang="en-US"/>
        </a:p>
      </dgm:t>
    </dgm:pt>
    <dgm:pt modelId="{56143BE8-9DC1-6044-93C2-304A4639F2CD}">
      <dgm:prSet phldrT="[文本]" custT="1"/>
      <dgm:spPr/>
      <dgm:t>
        <a:bodyPr/>
        <a:lstStyle/>
        <a:p>
          <a:pPr marL="57150" marR="0" lvl="1" indent="-57150" algn="l" defTabSz="444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zh-CN" altLang="en-US" sz="1800" dirty="0" smtClean="0"/>
            <a:t>入口方法</a:t>
          </a:r>
          <a:endParaRPr lang="zh-CN" altLang="en-US" sz="1800" dirty="0"/>
        </a:p>
      </dgm:t>
    </dgm:pt>
    <dgm:pt modelId="{53807186-9A07-B544-B6CF-A1C7D5FA7C12}" type="parTrans" cxnId="{A294AAAF-D10A-BF47-8260-F8FD919B1A11}">
      <dgm:prSet/>
      <dgm:spPr/>
      <dgm:t>
        <a:bodyPr/>
        <a:lstStyle/>
        <a:p>
          <a:endParaRPr lang="zh-CN" altLang="en-US"/>
        </a:p>
      </dgm:t>
    </dgm:pt>
    <dgm:pt modelId="{AC6BA305-81C0-EB43-B41B-6121507C6AFA}" type="sibTrans" cxnId="{A294AAAF-D10A-BF47-8260-F8FD919B1A11}">
      <dgm:prSet/>
      <dgm:spPr/>
      <dgm:t>
        <a:bodyPr/>
        <a:lstStyle/>
        <a:p>
          <a:endParaRPr lang="zh-CN" altLang="en-US"/>
        </a:p>
      </dgm:t>
    </dgm:pt>
    <dgm:pt modelId="{7B2E5665-716A-6E46-BB02-E19E90C3BE15}">
      <dgm:prSet phldrT="[文本]" custT="1"/>
      <dgm:spPr/>
      <dgm:t>
        <a:bodyPr/>
        <a:lstStyle/>
        <a:p>
          <a:r>
            <a:rPr lang="en-US" altLang="zh-CN" sz="2000" dirty="0" smtClean="0"/>
            <a:t>App.init</a:t>
          </a:r>
          <a:endParaRPr lang="zh-CN" altLang="en-US" sz="2000" dirty="0"/>
        </a:p>
      </dgm:t>
    </dgm:pt>
    <dgm:pt modelId="{3C7B5DC2-D296-F644-8C8B-B10D1ECAF55C}" type="parTrans" cxnId="{7D80DB44-54DA-5045-A53B-6A61B7F20EAC}">
      <dgm:prSet/>
      <dgm:spPr/>
      <dgm:t>
        <a:bodyPr/>
        <a:lstStyle/>
        <a:p>
          <a:endParaRPr lang="zh-CN" altLang="en-US"/>
        </a:p>
      </dgm:t>
    </dgm:pt>
    <dgm:pt modelId="{2BDC2326-4964-7741-A57C-869C38175D8A}" type="sibTrans" cxnId="{7D80DB44-54DA-5045-A53B-6A61B7F20EAC}">
      <dgm:prSet/>
      <dgm:spPr/>
      <dgm:t>
        <a:bodyPr/>
        <a:lstStyle/>
        <a:p>
          <a:endParaRPr lang="zh-CN" altLang="en-US"/>
        </a:p>
      </dgm:t>
    </dgm:pt>
    <dgm:pt modelId="{426C90ED-2114-6246-8557-75019A4C845B}">
      <dgm:prSet phldrT="[文本]" custT="1"/>
      <dgm:spPr/>
      <dgm:t>
        <a:bodyPr/>
        <a:lstStyle/>
        <a:p>
          <a:r>
            <a:rPr lang="zh-CN" altLang="en-US" sz="1800" dirty="0" smtClean="0"/>
            <a:t>遍历</a:t>
          </a:r>
          <a:r>
            <a:rPr lang="en-US" altLang="zh-CN" sz="1800" baseline="0" dirty="0" smtClean="0"/>
            <a:t>u-meta</a:t>
          </a:r>
          <a:r>
            <a:rPr lang="zh-CN" altLang="en-US" sz="1800" dirty="0" smtClean="0"/>
            <a:t>元素</a:t>
          </a:r>
          <a:endParaRPr lang="zh-CN" altLang="en-US" sz="1800" dirty="0"/>
        </a:p>
      </dgm:t>
    </dgm:pt>
    <dgm:pt modelId="{4243F065-EA26-5D42-B247-B54E978B44EB}" type="parTrans" cxnId="{41B225A9-03F0-3842-898F-63C4A8D251BE}">
      <dgm:prSet/>
      <dgm:spPr/>
      <dgm:t>
        <a:bodyPr/>
        <a:lstStyle/>
        <a:p>
          <a:endParaRPr lang="zh-CN" altLang="en-US"/>
        </a:p>
      </dgm:t>
    </dgm:pt>
    <dgm:pt modelId="{DC82FCB5-11EF-4646-9EB5-CF285B66ADDB}" type="sibTrans" cxnId="{41B225A9-03F0-3842-898F-63C4A8D251BE}">
      <dgm:prSet/>
      <dgm:spPr/>
      <dgm:t>
        <a:bodyPr/>
        <a:lstStyle/>
        <a:p>
          <a:endParaRPr lang="zh-CN" altLang="en-US"/>
        </a:p>
      </dgm:t>
    </dgm:pt>
    <dgm:pt modelId="{ECAB6D42-E3F9-C649-82F0-4B135CF983CE}">
      <dgm:prSet phldrT="[文本]" custT="1"/>
      <dgm:spPr/>
      <dgm:t>
        <a:bodyPr/>
        <a:lstStyle/>
        <a:p>
          <a:r>
            <a:rPr lang="en-US" altLang="en-US" sz="2000" dirty="0" smtClean="0"/>
            <a:t>compMgr</a:t>
          </a:r>
          <a:r>
            <a:rPr lang="en-US" altLang="en-US" sz="2400" dirty="0" smtClean="0"/>
            <a:t>.</a:t>
          </a:r>
        </a:p>
        <a:p>
          <a:r>
            <a:rPr lang="en-US" altLang="en-US" sz="2000" dirty="0" smtClean="0"/>
            <a:t>createDataAdapter</a:t>
          </a:r>
          <a:endParaRPr lang="zh-CN" altLang="en-US" sz="2000" dirty="0"/>
        </a:p>
      </dgm:t>
    </dgm:pt>
    <dgm:pt modelId="{D9D06A37-4F1E-8E49-ABAC-203349C80EF2}" type="parTrans" cxnId="{0A12274A-65BB-6B40-98BE-B0A480C6B4C7}">
      <dgm:prSet/>
      <dgm:spPr/>
      <dgm:t>
        <a:bodyPr/>
        <a:lstStyle/>
        <a:p>
          <a:endParaRPr lang="zh-CN" altLang="en-US"/>
        </a:p>
      </dgm:t>
    </dgm:pt>
    <dgm:pt modelId="{D5A144D6-DBCC-B740-BAFC-2BA16DBF3A21}" type="sibTrans" cxnId="{0A12274A-65BB-6B40-98BE-B0A480C6B4C7}">
      <dgm:prSet/>
      <dgm:spPr/>
      <dgm:t>
        <a:bodyPr/>
        <a:lstStyle/>
        <a:p>
          <a:endParaRPr lang="zh-CN" altLang="en-US"/>
        </a:p>
      </dgm:t>
    </dgm:pt>
    <dgm:pt modelId="{2072FE2E-F6B4-A643-9F69-7A43D537385A}">
      <dgm:prSet phldrT="[文本]" custT="1"/>
      <dgm:spPr/>
      <dgm:t>
        <a:bodyPr/>
        <a:lstStyle/>
        <a:p>
          <a:r>
            <a:rPr lang="en-US" altLang="zh-CN" sz="1800" dirty="0" smtClean="0"/>
            <a:t>new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adapter</a:t>
          </a:r>
          <a:r>
            <a:rPr lang="zh-CN" altLang="en-US" sz="1800" dirty="0" smtClean="0"/>
            <a:t>执行对应的</a:t>
          </a:r>
          <a:r>
            <a:rPr lang="en-US" altLang="zh-CN" sz="1800" dirty="0" err="1" smtClean="0"/>
            <a:t>init</a:t>
          </a:r>
          <a:r>
            <a:rPr lang="zh-CN" altLang="en-US" sz="1800" dirty="0" smtClean="0"/>
            <a:t>方法</a:t>
          </a:r>
          <a:endParaRPr lang="zh-CN" altLang="en-US" sz="1800" dirty="0"/>
        </a:p>
      </dgm:t>
    </dgm:pt>
    <dgm:pt modelId="{8AF3A8CB-5017-3049-8CE7-B10FBCC75CE6}" type="parTrans" cxnId="{0A2B6DCC-75E4-9248-A8CB-0F926E6D809C}">
      <dgm:prSet/>
      <dgm:spPr/>
      <dgm:t>
        <a:bodyPr/>
        <a:lstStyle/>
        <a:p>
          <a:endParaRPr lang="zh-CN" altLang="en-US"/>
        </a:p>
      </dgm:t>
    </dgm:pt>
    <dgm:pt modelId="{BAAD9739-9F76-A245-8E72-0245FDC12520}" type="sibTrans" cxnId="{0A2B6DCC-75E4-9248-A8CB-0F926E6D809C}">
      <dgm:prSet/>
      <dgm:spPr/>
      <dgm:t>
        <a:bodyPr/>
        <a:lstStyle/>
        <a:p>
          <a:endParaRPr lang="zh-CN" altLang="en-US"/>
        </a:p>
      </dgm:t>
    </dgm:pt>
    <dgm:pt modelId="{4C62DE09-2FB2-F547-8979-355A591AC193}" type="pres">
      <dgm:prSet presAssocID="{FBA96E63-7793-0B40-BA51-D5138BE6E1C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E753A85-7528-1240-AD60-1677653CC41D}" type="pres">
      <dgm:prSet presAssocID="{6EC6C8D0-B966-7946-898D-A66D417DE762}" presName="composite" presStyleCnt="0"/>
      <dgm:spPr/>
    </dgm:pt>
    <dgm:pt modelId="{F120AF7A-28CD-D54D-AF97-08E3E251D694}" type="pres">
      <dgm:prSet presAssocID="{6EC6C8D0-B966-7946-898D-A66D417DE762}" presName="bentUpArrow1" presStyleLbl="alignImgPlace1" presStyleIdx="0" presStyleCnt="2"/>
      <dgm:spPr/>
    </dgm:pt>
    <dgm:pt modelId="{C4EE10B0-FDAB-5248-9496-DBA87AC55652}" type="pres">
      <dgm:prSet presAssocID="{6EC6C8D0-B966-7946-898D-A66D417DE76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E5E45-5855-5941-9A78-9C740D64978F}" type="pres">
      <dgm:prSet presAssocID="{6EC6C8D0-B966-7946-898D-A66D417DE76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2090D-8673-584E-ADFC-745DFB74B2BF}" type="pres">
      <dgm:prSet presAssocID="{FA9C5534-AFFB-EF40-A51B-668D710B6FF2}" presName="sibTrans" presStyleCnt="0"/>
      <dgm:spPr/>
    </dgm:pt>
    <dgm:pt modelId="{39967F45-8B87-5B4F-8F18-597B34774BFE}" type="pres">
      <dgm:prSet presAssocID="{7B2E5665-716A-6E46-BB02-E19E90C3BE15}" presName="composite" presStyleCnt="0"/>
      <dgm:spPr/>
    </dgm:pt>
    <dgm:pt modelId="{ED9E0508-1593-9245-B581-65308D52562F}" type="pres">
      <dgm:prSet presAssocID="{7B2E5665-716A-6E46-BB02-E19E90C3BE15}" presName="bentUpArrow1" presStyleLbl="alignImgPlace1" presStyleIdx="1" presStyleCnt="2"/>
      <dgm:spPr/>
    </dgm:pt>
    <dgm:pt modelId="{1FBA72C6-A946-FE47-B39B-001CD9EEA488}" type="pres">
      <dgm:prSet presAssocID="{7B2E5665-716A-6E46-BB02-E19E90C3BE1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9605F3-A822-7A4D-B1EA-BD4C0E29A3A3}" type="pres">
      <dgm:prSet presAssocID="{7B2E5665-716A-6E46-BB02-E19E90C3BE15}" presName="ChildText" presStyleLbl="revTx" presStyleIdx="1" presStyleCnt="3" custScaleX="181044" custLinFactNeighborX="37879" custLinFactNeighborY="9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1BD69C-87A2-7E43-8541-62D69D67F188}" type="pres">
      <dgm:prSet presAssocID="{2BDC2326-4964-7741-A57C-869C38175D8A}" presName="sibTrans" presStyleCnt="0"/>
      <dgm:spPr/>
    </dgm:pt>
    <dgm:pt modelId="{F3290FBB-5A89-F544-989F-5A54D92DCF87}" type="pres">
      <dgm:prSet presAssocID="{ECAB6D42-E3F9-C649-82F0-4B135CF983CE}" presName="composite" presStyleCnt="0"/>
      <dgm:spPr/>
    </dgm:pt>
    <dgm:pt modelId="{54A9D1E0-DCE9-184C-9433-1FDAB8D64AF3}" type="pres">
      <dgm:prSet presAssocID="{ECAB6D42-E3F9-C649-82F0-4B135CF983CE}" presName="ParentText" presStyleLbl="node1" presStyleIdx="2" presStyleCnt="3" custScaleX="10706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28A94-C571-2C43-8A4E-C1A1FA91CEFC}" type="pres">
      <dgm:prSet presAssocID="{ECAB6D42-E3F9-C649-82F0-4B135CF983CE}" presName="FinalChildText" presStyleLbl="revTx" presStyleIdx="2" presStyleCnt="3" custScaleX="172841" custLinFactNeighborX="42947" custLinFactNeighborY="9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7F0C63-966A-2942-BAF1-E62A5DDA110A}" type="presOf" srcId="{FBA96E63-7793-0B40-BA51-D5138BE6E1CF}" destId="{4C62DE09-2FB2-F547-8979-355A591AC193}" srcOrd="0" destOrd="0" presId="urn:microsoft.com/office/officeart/2005/8/layout/StepDownProcess"/>
    <dgm:cxn modelId="{7D80DB44-54DA-5045-A53B-6A61B7F20EAC}" srcId="{FBA96E63-7793-0B40-BA51-D5138BE6E1CF}" destId="{7B2E5665-716A-6E46-BB02-E19E90C3BE15}" srcOrd="1" destOrd="0" parTransId="{3C7B5DC2-D296-F644-8C8B-B10D1ECAF55C}" sibTransId="{2BDC2326-4964-7741-A57C-869C38175D8A}"/>
    <dgm:cxn modelId="{282CDD1F-7D53-BD47-A8F7-3D21F680A2BE}" srcId="{FBA96E63-7793-0B40-BA51-D5138BE6E1CF}" destId="{6EC6C8D0-B966-7946-898D-A66D417DE762}" srcOrd="0" destOrd="0" parTransId="{A58417E8-B880-5747-9D57-5A2061EF5022}" sibTransId="{FA9C5534-AFFB-EF40-A51B-668D710B6FF2}"/>
    <dgm:cxn modelId="{9FCBA747-EE6D-0640-8BC7-A9B56BE07791}" type="presOf" srcId="{6EC6C8D0-B966-7946-898D-A66D417DE762}" destId="{C4EE10B0-FDAB-5248-9496-DBA87AC55652}" srcOrd="0" destOrd="0" presId="urn:microsoft.com/office/officeart/2005/8/layout/StepDownProcess"/>
    <dgm:cxn modelId="{3D0F82B4-6EE7-3C4B-89AE-A35F32EAABD8}" type="presOf" srcId="{7B2E5665-716A-6E46-BB02-E19E90C3BE15}" destId="{1FBA72C6-A946-FE47-B39B-001CD9EEA488}" srcOrd="0" destOrd="0" presId="urn:microsoft.com/office/officeart/2005/8/layout/StepDownProcess"/>
    <dgm:cxn modelId="{2CEF3679-A0C7-8B4A-9C08-8FBE8F610C6A}" type="presOf" srcId="{426C90ED-2114-6246-8557-75019A4C845B}" destId="{979605F3-A822-7A4D-B1EA-BD4C0E29A3A3}" srcOrd="0" destOrd="0" presId="urn:microsoft.com/office/officeart/2005/8/layout/StepDownProcess"/>
    <dgm:cxn modelId="{890FF177-F2B8-E54B-88A1-440B9B056445}" type="presOf" srcId="{2072FE2E-F6B4-A643-9F69-7A43D537385A}" destId="{95D28A94-C571-2C43-8A4E-C1A1FA91CEFC}" srcOrd="0" destOrd="0" presId="urn:microsoft.com/office/officeart/2005/8/layout/StepDownProcess"/>
    <dgm:cxn modelId="{4FB9B91F-BE9B-8A4C-A8DF-0014FC013B3C}" type="presOf" srcId="{ECAB6D42-E3F9-C649-82F0-4B135CF983CE}" destId="{54A9D1E0-DCE9-184C-9433-1FDAB8D64AF3}" srcOrd="0" destOrd="0" presId="urn:microsoft.com/office/officeart/2005/8/layout/StepDownProcess"/>
    <dgm:cxn modelId="{41B225A9-03F0-3842-898F-63C4A8D251BE}" srcId="{7B2E5665-716A-6E46-BB02-E19E90C3BE15}" destId="{426C90ED-2114-6246-8557-75019A4C845B}" srcOrd="0" destOrd="0" parTransId="{4243F065-EA26-5D42-B247-B54E978B44EB}" sibTransId="{DC82FCB5-11EF-4646-9EB5-CF285B66ADDB}"/>
    <dgm:cxn modelId="{0A12274A-65BB-6B40-98BE-B0A480C6B4C7}" srcId="{FBA96E63-7793-0B40-BA51-D5138BE6E1CF}" destId="{ECAB6D42-E3F9-C649-82F0-4B135CF983CE}" srcOrd="2" destOrd="0" parTransId="{D9D06A37-4F1E-8E49-ABAC-203349C80EF2}" sibTransId="{D5A144D6-DBCC-B740-BAFC-2BA16DBF3A21}"/>
    <dgm:cxn modelId="{E51D8C08-8087-CD46-9BB2-C8410A5FC659}" type="presOf" srcId="{56143BE8-9DC1-6044-93C2-304A4639F2CD}" destId="{010E5E45-5855-5941-9A78-9C740D64978F}" srcOrd="0" destOrd="0" presId="urn:microsoft.com/office/officeart/2005/8/layout/StepDownProcess"/>
    <dgm:cxn modelId="{A294AAAF-D10A-BF47-8260-F8FD919B1A11}" srcId="{6EC6C8D0-B966-7946-898D-A66D417DE762}" destId="{56143BE8-9DC1-6044-93C2-304A4639F2CD}" srcOrd="0" destOrd="0" parTransId="{53807186-9A07-B544-B6CF-A1C7D5FA7C12}" sibTransId="{AC6BA305-81C0-EB43-B41B-6121507C6AFA}"/>
    <dgm:cxn modelId="{0A2B6DCC-75E4-9248-A8CB-0F926E6D809C}" srcId="{ECAB6D42-E3F9-C649-82F0-4B135CF983CE}" destId="{2072FE2E-F6B4-A643-9F69-7A43D537385A}" srcOrd="0" destOrd="0" parTransId="{8AF3A8CB-5017-3049-8CE7-B10FBCC75CE6}" sibTransId="{BAAD9739-9F76-A245-8E72-0245FDC12520}"/>
    <dgm:cxn modelId="{74328A3B-BCED-9C49-8C9D-4235EF66C1CA}" type="presParOf" srcId="{4C62DE09-2FB2-F547-8979-355A591AC193}" destId="{7E753A85-7528-1240-AD60-1677653CC41D}" srcOrd="0" destOrd="0" presId="urn:microsoft.com/office/officeart/2005/8/layout/StepDownProcess"/>
    <dgm:cxn modelId="{A7A198E5-7FE9-8248-B801-40935CC5E38D}" type="presParOf" srcId="{7E753A85-7528-1240-AD60-1677653CC41D}" destId="{F120AF7A-28CD-D54D-AF97-08E3E251D694}" srcOrd="0" destOrd="0" presId="urn:microsoft.com/office/officeart/2005/8/layout/StepDownProcess"/>
    <dgm:cxn modelId="{0066A158-59E0-884A-8CE3-00D71D09B94A}" type="presParOf" srcId="{7E753A85-7528-1240-AD60-1677653CC41D}" destId="{C4EE10B0-FDAB-5248-9496-DBA87AC55652}" srcOrd="1" destOrd="0" presId="urn:microsoft.com/office/officeart/2005/8/layout/StepDownProcess"/>
    <dgm:cxn modelId="{033F3533-5F82-4E41-9B49-23559A52D9F1}" type="presParOf" srcId="{7E753A85-7528-1240-AD60-1677653CC41D}" destId="{010E5E45-5855-5941-9A78-9C740D64978F}" srcOrd="2" destOrd="0" presId="urn:microsoft.com/office/officeart/2005/8/layout/StepDownProcess"/>
    <dgm:cxn modelId="{7E217499-504C-0D48-AAA9-1318C1F0F04C}" type="presParOf" srcId="{4C62DE09-2FB2-F547-8979-355A591AC193}" destId="{F2E2090D-8673-584E-ADFC-745DFB74B2BF}" srcOrd="1" destOrd="0" presId="urn:microsoft.com/office/officeart/2005/8/layout/StepDownProcess"/>
    <dgm:cxn modelId="{39D71D68-6FE2-DD44-8B81-7C29A015E12E}" type="presParOf" srcId="{4C62DE09-2FB2-F547-8979-355A591AC193}" destId="{39967F45-8B87-5B4F-8F18-597B34774BFE}" srcOrd="2" destOrd="0" presId="urn:microsoft.com/office/officeart/2005/8/layout/StepDownProcess"/>
    <dgm:cxn modelId="{26B013C1-AA22-4B4D-A019-90E07E1184A1}" type="presParOf" srcId="{39967F45-8B87-5B4F-8F18-597B34774BFE}" destId="{ED9E0508-1593-9245-B581-65308D52562F}" srcOrd="0" destOrd="0" presId="urn:microsoft.com/office/officeart/2005/8/layout/StepDownProcess"/>
    <dgm:cxn modelId="{8FF93C6D-B3FD-2741-B0BF-26D87ED9FA2E}" type="presParOf" srcId="{39967F45-8B87-5B4F-8F18-597B34774BFE}" destId="{1FBA72C6-A946-FE47-B39B-001CD9EEA488}" srcOrd="1" destOrd="0" presId="urn:microsoft.com/office/officeart/2005/8/layout/StepDownProcess"/>
    <dgm:cxn modelId="{78A67858-1511-9D43-BEED-EC6C50BFF7B8}" type="presParOf" srcId="{39967F45-8B87-5B4F-8F18-597B34774BFE}" destId="{979605F3-A822-7A4D-B1EA-BD4C0E29A3A3}" srcOrd="2" destOrd="0" presId="urn:microsoft.com/office/officeart/2005/8/layout/StepDownProcess"/>
    <dgm:cxn modelId="{9A5B520F-58C9-284A-8E43-CC4482FFE004}" type="presParOf" srcId="{4C62DE09-2FB2-F547-8979-355A591AC193}" destId="{591BD69C-87A2-7E43-8541-62D69D67F188}" srcOrd="3" destOrd="0" presId="urn:microsoft.com/office/officeart/2005/8/layout/StepDownProcess"/>
    <dgm:cxn modelId="{2C59AE12-EFF6-7B4D-B63A-79821C5B22E2}" type="presParOf" srcId="{4C62DE09-2FB2-F547-8979-355A591AC193}" destId="{F3290FBB-5A89-F544-989F-5A54D92DCF87}" srcOrd="4" destOrd="0" presId="urn:microsoft.com/office/officeart/2005/8/layout/StepDownProcess"/>
    <dgm:cxn modelId="{274C95A8-A446-4548-899C-CB3758A35FF1}" type="presParOf" srcId="{F3290FBB-5A89-F544-989F-5A54D92DCF87}" destId="{54A9D1E0-DCE9-184C-9433-1FDAB8D64AF3}" srcOrd="0" destOrd="0" presId="urn:microsoft.com/office/officeart/2005/8/layout/StepDownProcess"/>
    <dgm:cxn modelId="{BCC72DC2-01EF-FD4C-AD4F-84699732ECA7}" type="presParOf" srcId="{F3290FBB-5A89-F544-989F-5A54D92DCF87}" destId="{95D28A94-C571-2C43-8A4E-C1A1FA91CEF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0AF7A-28CD-D54D-AF97-08E3E251D694}">
      <dsp:nvSpPr>
        <dsp:cNvPr id="0" name=""/>
        <dsp:cNvSpPr/>
      </dsp:nvSpPr>
      <dsp:spPr>
        <a:xfrm rot="5400000">
          <a:off x="110720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EE10B0-FDAB-5248-9496-DBA87AC55652}">
      <dsp:nvSpPr>
        <dsp:cNvPr id="0" name=""/>
        <dsp:cNvSpPr/>
      </dsp:nvSpPr>
      <dsp:spPr>
        <a:xfrm>
          <a:off x="736248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createApp</a:t>
          </a:r>
        </a:p>
      </dsp:txBody>
      <dsp:txXfrm>
        <a:off x="816803" y="111600"/>
        <a:ext cx="2195960" cy="1488762"/>
      </dsp:txXfrm>
    </dsp:sp>
    <dsp:sp modelId="{010E5E45-5855-5941-9A78-9C740D64978F}">
      <dsp:nvSpPr>
        <dsp:cNvPr id="0" name=""/>
        <dsp:cNvSpPr/>
      </dsp:nvSpPr>
      <dsp:spPr>
        <a:xfrm>
          <a:off x="3093319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57150" marR="0" lvl="1" indent="-57150" algn="l" defTabSz="444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kern="1200" dirty="0" smtClean="0"/>
            <a:t>入口方法</a:t>
          </a:r>
          <a:endParaRPr lang="zh-CN" altLang="en-US" sz="1800" kern="1200" dirty="0"/>
        </a:p>
      </dsp:txBody>
      <dsp:txXfrm>
        <a:off x="3093319" y="188398"/>
        <a:ext cx="1714308" cy="1333500"/>
      </dsp:txXfrm>
    </dsp:sp>
    <dsp:sp modelId="{ED9E0508-1593-9245-B581-65308D52562F}">
      <dsp:nvSpPr>
        <dsp:cNvPr id="0" name=""/>
        <dsp:cNvSpPr/>
      </dsp:nvSpPr>
      <dsp:spPr>
        <a:xfrm rot="5400000">
          <a:off x="30614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BA72C6-A946-FE47-B39B-001CD9EEA488}">
      <dsp:nvSpPr>
        <dsp:cNvPr id="0" name=""/>
        <dsp:cNvSpPr/>
      </dsp:nvSpPr>
      <dsp:spPr>
        <a:xfrm>
          <a:off x="2690510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App.init</a:t>
          </a:r>
          <a:endParaRPr lang="zh-CN" altLang="en-US" sz="2000" kern="1200" dirty="0"/>
        </a:p>
      </dsp:txBody>
      <dsp:txXfrm>
        <a:off x="2771065" y="1964952"/>
        <a:ext cx="2195960" cy="1488762"/>
      </dsp:txXfrm>
    </dsp:sp>
    <dsp:sp modelId="{979605F3-A822-7A4D-B1EA-BD4C0E29A3A3}">
      <dsp:nvSpPr>
        <dsp:cNvPr id="0" name=""/>
        <dsp:cNvSpPr/>
      </dsp:nvSpPr>
      <dsp:spPr>
        <a:xfrm>
          <a:off x="5002271" y="2055005"/>
          <a:ext cx="3103652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遍历</a:t>
          </a:r>
          <a:r>
            <a:rPr lang="en-US" altLang="zh-CN" sz="1800" kern="1200" baseline="0" dirty="0" smtClean="0"/>
            <a:t>u-meta</a:t>
          </a:r>
          <a:r>
            <a:rPr lang="zh-CN" altLang="en-US" sz="1800" kern="1200" dirty="0" smtClean="0"/>
            <a:t>元素</a:t>
          </a:r>
          <a:endParaRPr lang="zh-CN" altLang="en-US" sz="1800" kern="1200" dirty="0"/>
        </a:p>
      </dsp:txBody>
      <dsp:txXfrm>
        <a:off x="5002271" y="2055005"/>
        <a:ext cx="3103652" cy="1333500"/>
      </dsp:txXfrm>
    </dsp:sp>
    <dsp:sp modelId="{54A9D1E0-DCE9-184C-9433-1FDAB8D64AF3}">
      <dsp:nvSpPr>
        <dsp:cNvPr id="0" name=""/>
        <dsp:cNvSpPr/>
      </dsp:nvSpPr>
      <dsp:spPr>
        <a:xfrm>
          <a:off x="4644772" y="3737748"/>
          <a:ext cx="252355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compMgr</a:t>
          </a:r>
          <a:r>
            <a:rPr lang="en-US" altLang="en-US" sz="2400" kern="1200" dirty="0" smtClean="0"/>
            <a:t>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createDataAdapter</a:t>
          </a:r>
          <a:endParaRPr lang="zh-CN" altLang="en-US" sz="2000" kern="1200" dirty="0"/>
        </a:p>
      </dsp:txBody>
      <dsp:txXfrm>
        <a:off x="4725327" y="3818303"/>
        <a:ext cx="2362440" cy="1488762"/>
      </dsp:txXfrm>
    </dsp:sp>
    <dsp:sp modelId="{95D28A94-C571-2C43-8A4E-C1A1FA91CEFC}">
      <dsp:nvSpPr>
        <dsp:cNvPr id="0" name=""/>
        <dsp:cNvSpPr/>
      </dsp:nvSpPr>
      <dsp:spPr>
        <a:xfrm>
          <a:off x="7196967" y="3908356"/>
          <a:ext cx="296302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new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adapter</a:t>
          </a:r>
          <a:r>
            <a:rPr lang="zh-CN" altLang="en-US" sz="1800" kern="1200" dirty="0" smtClean="0"/>
            <a:t>执行对应的</a:t>
          </a:r>
          <a:r>
            <a:rPr lang="en-US" altLang="zh-CN" sz="1800" kern="1200" dirty="0" err="1" smtClean="0"/>
            <a:t>init</a:t>
          </a:r>
          <a:r>
            <a:rPr lang="zh-CN" altLang="en-US" sz="1800" kern="1200" dirty="0" smtClean="0"/>
            <a:t>方法</a:t>
          </a:r>
          <a:endParaRPr lang="zh-CN" altLang="en-US" sz="1800" kern="1200" dirty="0"/>
        </a:p>
      </dsp:txBody>
      <dsp:txXfrm>
        <a:off x="7196967" y="3908356"/>
        <a:ext cx="2963028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5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33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42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9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56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8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6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3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42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93E2-0CF9-984C-9652-DC8A792602F3}" type="datetimeFigureOut">
              <a:rPr kumimoji="1" lang="zh-CN" altLang="en-US" smtClean="0"/>
              <a:t>2017/2/16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CFB0-2FFF-714E-9381-3ADC96FDA1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16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5986442" y="3409904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n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3392694" y="3409905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n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753035" y="3409905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4248" y="5880454"/>
            <a:ext cx="72720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tinper-sparrow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76407" y="3588054"/>
            <a:ext cx="1544056" cy="570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tinper-neoui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76407" y="4574955"/>
            <a:ext cx="1544056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compox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738554" y="5656886"/>
            <a:ext cx="7272000" cy="161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76407" y="2477582"/>
            <a:ext cx="15444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compox-util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592911" y="3584971"/>
            <a:ext cx="15444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dirty="0" smtClean="0"/>
              <a:t>eoui-kero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592800" y="4572341"/>
            <a:ext cx="15444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neoui-kero-mixin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221365" y="3572232"/>
            <a:ext cx="15444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r>
              <a:rPr kumimoji="1" lang="en-US" altLang="zh-CN" dirty="0" smtClean="0"/>
              <a:t>ero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209415" y="2482290"/>
            <a:ext cx="15444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r>
              <a:rPr kumimoji="1" lang="en-US" altLang="zh-CN" dirty="0" smtClean="0"/>
              <a:t>ero-fetch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54248" y="1312842"/>
            <a:ext cx="72720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tinper-application</a:t>
            </a:r>
          </a:p>
        </p:txBody>
      </p:sp>
      <p:cxnSp>
        <p:nvCxnSpPr>
          <p:cNvPr id="35" name="直线连接符 34"/>
          <p:cNvCxnSpPr/>
          <p:nvPr/>
        </p:nvCxnSpPr>
        <p:spPr>
          <a:xfrm flipV="1">
            <a:off x="754248" y="2136627"/>
            <a:ext cx="7272000" cy="161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2841710" y="4426227"/>
            <a:ext cx="480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5453832" y="4427828"/>
            <a:ext cx="480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8415087" y="2044362"/>
            <a:ext cx="33312" cy="44208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852400" y="3572232"/>
            <a:ext cx="1608735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tinper-neoui-tree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8852932" y="2375254"/>
            <a:ext cx="1608735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tinper-neoui-grid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8852400" y="4868829"/>
            <a:ext cx="1608735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tinper-neoui-polyfill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554" y="3658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框架所有仓库结构图</a:t>
            </a:r>
          </a:p>
        </p:txBody>
      </p:sp>
    </p:spTree>
    <p:extLst>
      <p:ext uri="{BB962C8B-B14F-4D97-AF65-F5344CB8AC3E}">
        <p14:creationId xmlns:p14="http://schemas.microsoft.com/office/powerpoint/2010/main" val="1782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826052" y="1249753"/>
          <a:ext cx="1016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6052" y="39756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u-meta</a:t>
            </a:r>
            <a:r>
              <a:rPr kumimoji="1" lang="zh-CN" altLang="en-US" dirty="0" smtClean="0"/>
              <a:t>组件解析过程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13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768275" y="2588400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35922" y="2588400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n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8238152" y="2575514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n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3004745" y="2588400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05958" y="5880454"/>
            <a:ext cx="72720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</a:t>
            </a:r>
            <a:r>
              <a:rPr kumimoji="1" lang="en-US" altLang="zh-CN" dirty="0" smtClean="0"/>
              <a:t>-sparrow</a:t>
            </a:r>
            <a:r>
              <a:rPr kumimoji="1" lang="zh-CN" altLang="en-US" sz="1200" dirty="0" smtClean="0"/>
              <a:t>（基础类库）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228117" y="27540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tinper-neoui</a:t>
            </a:r>
            <a:r>
              <a:rPr kumimoji="1" lang="zh-CN" altLang="en-US" sz="1200" dirty="0" smtClean="0"/>
              <a:t>（组件库）</a:t>
            </a:r>
            <a:endParaRPr kumimoji="1"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3228117" y="38304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compox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（组件创建核心逻辑）</a:t>
            </a:r>
            <a:endParaRPr kumimoji="1" lang="zh-CN" altLang="en-US" sz="1200" dirty="0"/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2990264" y="5656886"/>
            <a:ext cx="7272000" cy="161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228116" y="49248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compox-util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app</a:t>
            </a:r>
            <a:r>
              <a:rPr kumimoji="1" lang="zh-CN" altLang="en-US" sz="1200" dirty="0" smtClean="0"/>
              <a:t>所提供工具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844621" y="27540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neoui</a:t>
            </a:r>
            <a:r>
              <a:rPr kumimoji="1" lang="en-US" altLang="zh-CN" dirty="0" smtClean="0"/>
              <a:t>-kero</a:t>
            </a:r>
            <a:r>
              <a:rPr kumimoji="1" lang="zh-CN" altLang="en-US" sz="1200" dirty="0" smtClean="0"/>
              <a:t>（组件适配）</a:t>
            </a:r>
            <a:endParaRPr kumimoji="1" lang="en-US" altLang="zh-CN" sz="1200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5844510" y="3830400"/>
            <a:ext cx="15444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neoui</a:t>
            </a:r>
            <a:r>
              <a:rPr kumimoji="1" lang="en-US" altLang="zh-CN" dirty="0" smtClean="0"/>
              <a:t>-kero-</a:t>
            </a:r>
            <a:r>
              <a:rPr kumimoji="1" lang="en-US" altLang="zh-CN" dirty="0" err="1" smtClean="0"/>
              <a:t>mixin</a:t>
            </a:r>
            <a:r>
              <a:rPr kumimoji="1" lang="zh-CN" altLang="en-US" sz="1200" dirty="0" smtClean="0"/>
              <a:t>（公共逻辑）</a:t>
            </a:r>
            <a:endParaRPr kumimoji="1" lang="en-US" altLang="zh-CN" sz="1200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8473075" y="38304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</a:t>
            </a:r>
            <a:r>
              <a:rPr kumimoji="1" lang="en-US" altLang="zh-CN" dirty="0" smtClean="0"/>
              <a:t>ero</a:t>
            </a:r>
            <a:r>
              <a:rPr kumimoji="1" lang="zh-CN" altLang="en-US" sz="1200" dirty="0" smtClean="0"/>
              <a:t>（数据模型）</a:t>
            </a:r>
            <a:endParaRPr kumimoji="1" lang="en-US" altLang="zh-CN" sz="1200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8461125" y="49248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</a:t>
            </a:r>
            <a:r>
              <a:rPr kumimoji="1" lang="en-US" altLang="zh-CN" dirty="0" smtClean="0"/>
              <a:t>ero-fetch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http</a:t>
            </a:r>
            <a:r>
              <a:rPr kumimoji="1" lang="zh-CN" altLang="en-US" sz="1200" dirty="0" smtClean="0"/>
              <a:t>请求封装）</a:t>
            </a:r>
            <a:endParaRPr kumimoji="1" lang="en-US" altLang="zh-CN" sz="12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768275" y="764202"/>
            <a:ext cx="9509683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</a:t>
            </a:r>
            <a:r>
              <a:rPr kumimoji="1" lang="en-US" altLang="zh-CN" dirty="0" smtClean="0"/>
              <a:t>-application</a:t>
            </a:r>
            <a:r>
              <a:rPr kumimoji="1" lang="zh-CN" altLang="en-US" sz="1200" dirty="0" smtClean="0"/>
              <a:t>（应用产出）</a:t>
            </a:r>
            <a:endParaRPr kumimoji="1" lang="en-US" altLang="zh-CN" sz="1200" dirty="0" smtClean="0"/>
          </a:p>
        </p:txBody>
      </p:sp>
      <p:cxnSp>
        <p:nvCxnSpPr>
          <p:cNvPr id="35" name="直线连接符 34"/>
          <p:cNvCxnSpPr/>
          <p:nvPr/>
        </p:nvCxnSpPr>
        <p:spPr>
          <a:xfrm flipV="1">
            <a:off x="3005958" y="1873737"/>
            <a:ext cx="7272000" cy="161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5093420" y="3591837"/>
            <a:ext cx="480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705542" y="3593438"/>
            <a:ext cx="480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905050" y="38304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neoui</a:t>
            </a:r>
            <a:r>
              <a:rPr kumimoji="1" lang="en-US" altLang="zh-CN" dirty="0" smtClean="0"/>
              <a:t>-tree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jquery</a:t>
            </a:r>
            <a:r>
              <a:rPr kumimoji="1" lang="zh-CN" altLang="en-US" sz="1200" dirty="0" smtClean="0"/>
              <a:t>组件）</a:t>
            </a:r>
            <a:endParaRPr kumimoji="1" lang="en-US" altLang="zh-CN" sz="1200" dirty="0" smtClean="0"/>
          </a:p>
        </p:txBody>
      </p:sp>
      <p:sp>
        <p:nvSpPr>
          <p:cNvPr id="55" name="圆角矩形 54"/>
          <p:cNvSpPr/>
          <p:nvPr/>
        </p:nvSpPr>
        <p:spPr>
          <a:xfrm>
            <a:off x="917012" y="27540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neoui</a:t>
            </a:r>
            <a:r>
              <a:rPr kumimoji="1" lang="en-US" altLang="zh-CN" dirty="0" smtClean="0"/>
              <a:t>-grid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jquery</a:t>
            </a:r>
            <a:r>
              <a:rPr kumimoji="1" lang="zh-CN" altLang="en-US" sz="1200" dirty="0" smtClean="0"/>
              <a:t>组件）</a:t>
            </a:r>
            <a:endParaRPr kumimoji="1" lang="en-US" altLang="zh-CN" sz="1200" dirty="0" smtClean="0"/>
          </a:p>
        </p:txBody>
      </p:sp>
      <p:sp>
        <p:nvSpPr>
          <p:cNvPr id="56" name="圆角矩形 55"/>
          <p:cNvSpPr/>
          <p:nvPr/>
        </p:nvSpPr>
        <p:spPr>
          <a:xfrm>
            <a:off x="915300" y="5863028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tinper-neoui-polyfill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IE8</a:t>
            </a:r>
            <a:r>
              <a:rPr kumimoji="1" lang="zh-CN" altLang="en-US" sz="1200" dirty="0" smtClean="0"/>
              <a:t>兼容）</a:t>
            </a:r>
            <a:endParaRPr kumimoji="1" lang="en-US" altLang="zh-CN" sz="1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38554" y="572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框架所有仓库结构图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88200" y="205863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25138" y="204436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ViewModel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76437" y="208013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986100" y="3409200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3986100" y="4453200"/>
            <a:ext cx="1383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6630240" y="3409200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V="1">
            <a:off x="9251776" y="4453200"/>
            <a:ext cx="1383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94530" y="2051010"/>
            <a:ext cx="16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Jquery</a:t>
            </a:r>
            <a:r>
              <a:rPr kumimoji="1" lang="zh-CN" altLang="en-US" sz="1400" dirty="0" smtClean="0"/>
              <a:t>组件库作为对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层的扩充</a:t>
            </a:r>
            <a:endParaRPr kumimoji="1" lang="zh-CN" altLang="en-US" sz="1400" dirty="0"/>
          </a:p>
        </p:txBody>
      </p:sp>
      <p:cxnSp>
        <p:nvCxnSpPr>
          <p:cNvPr id="49" name="直线连接符 48"/>
          <p:cNvCxnSpPr/>
          <p:nvPr/>
        </p:nvCxnSpPr>
        <p:spPr>
          <a:xfrm flipH="1" flipV="1">
            <a:off x="2848677" y="1403370"/>
            <a:ext cx="31683" cy="516888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784800" y="1872000"/>
            <a:ext cx="1872000" cy="161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44510" y="1417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框架主体</a:t>
            </a:r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166452" y="1417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框架扩充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70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768275" y="2588400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35922" y="2588400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n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8238152" y="2575514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n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3004745" y="2588400"/>
            <a:ext cx="1990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  <a:p>
            <a:endParaRPr kumimoji="1" lang="en-US" altLang="zh-CN" dirty="0" smtClean="0"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05958" y="5880454"/>
            <a:ext cx="72720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</a:t>
            </a:r>
            <a:r>
              <a:rPr kumimoji="1" lang="en-US" altLang="zh-CN" dirty="0" smtClean="0"/>
              <a:t>-sparrow</a:t>
            </a:r>
            <a:r>
              <a:rPr kumimoji="1" lang="zh-CN" altLang="en-US" sz="1200" dirty="0" smtClean="0"/>
              <a:t>（基础类库）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3228117" y="27540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tinper-neoui</a:t>
            </a:r>
            <a:r>
              <a:rPr kumimoji="1" lang="zh-CN" altLang="en-US" sz="1200" dirty="0" smtClean="0"/>
              <a:t>（组件库）</a:t>
            </a:r>
            <a:endParaRPr kumimoji="1"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3228117" y="38304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compox</a:t>
            </a:r>
            <a:endParaRPr kumimoji="1" lang="en-US" altLang="zh-CN" dirty="0" smtClean="0"/>
          </a:p>
          <a:p>
            <a:pPr algn="ctr"/>
            <a:r>
              <a:rPr kumimoji="1" lang="zh-CN" altLang="en-US" sz="1200" dirty="0" smtClean="0"/>
              <a:t>（组件创建核心逻辑）</a:t>
            </a:r>
            <a:endParaRPr kumimoji="1" lang="zh-CN" altLang="en-US" sz="1200" dirty="0"/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2990264" y="5656886"/>
            <a:ext cx="7272000" cy="161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228116" y="49248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compox-util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app</a:t>
            </a:r>
            <a:r>
              <a:rPr kumimoji="1" lang="zh-CN" altLang="en-US" sz="1200" dirty="0" smtClean="0"/>
              <a:t>所提供工具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844621" y="27540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neoui</a:t>
            </a:r>
            <a:r>
              <a:rPr kumimoji="1" lang="en-US" altLang="zh-CN" dirty="0" smtClean="0"/>
              <a:t>-kero</a:t>
            </a:r>
            <a:r>
              <a:rPr kumimoji="1" lang="zh-CN" altLang="en-US" sz="1200" dirty="0" smtClean="0"/>
              <a:t>（组件适配）</a:t>
            </a:r>
            <a:endParaRPr kumimoji="1" lang="en-US" altLang="zh-CN" sz="1200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5844510" y="3830400"/>
            <a:ext cx="15444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neoui</a:t>
            </a:r>
            <a:r>
              <a:rPr kumimoji="1" lang="en-US" altLang="zh-CN" dirty="0" smtClean="0"/>
              <a:t>-kero-</a:t>
            </a:r>
            <a:r>
              <a:rPr kumimoji="1" lang="en-US" altLang="zh-CN" dirty="0" err="1" smtClean="0"/>
              <a:t>mixin</a:t>
            </a:r>
            <a:r>
              <a:rPr kumimoji="1" lang="zh-CN" altLang="en-US" sz="1200" dirty="0" smtClean="0"/>
              <a:t>（公共逻辑）</a:t>
            </a:r>
            <a:endParaRPr kumimoji="1" lang="en-US" altLang="zh-CN" sz="1200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8473075" y="38304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</a:t>
            </a:r>
            <a:r>
              <a:rPr kumimoji="1" lang="en-US" altLang="zh-CN" dirty="0" smtClean="0"/>
              <a:t>ero</a:t>
            </a:r>
            <a:r>
              <a:rPr kumimoji="1" lang="zh-CN" altLang="en-US" sz="1200" dirty="0" smtClean="0"/>
              <a:t>（数据模型）</a:t>
            </a:r>
            <a:endParaRPr kumimoji="1" lang="en-US" altLang="zh-CN" sz="1200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8461125" y="49248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</a:t>
            </a:r>
            <a:r>
              <a:rPr kumimoji="1" lang="en-US" altLang="zh-CN" dirty="0" smtClean="0"/>
              <a:t>ero-fetch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http</a:t>
            </a:r>
            <a:r>
              <a:rPr kumimoji="1" lang="zh-CN" altLang="en-US" sz="1200" dirty="0" smtClean="0"/>
              <a:t>请求封装）</a:t>
            </a:r>
            <a:endParaRPr kumimoji="1" lang="en-US" altLang="zh-CN" sz="12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768275" y="1061382"/>
            <a:ext cx="9509683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</a:t>
            </a:r>
            <a:r>
              <a:rPr kumimoji="1" lang="en-US" altLang="zh-CN" dirty="0" smtClean="0"/>
              <a:t>-application</a:t>
            </a:r>
            <a:r>
              <a:rPr kumimoji="1" lang="zh-CN" altLang="en-US" sz="1200" dirty="0" smtClean="0"/>
              <a:t>（应用产出）</a:t>
            </a:r>
            <a:endParaRPr kumimoji="1" lang="en-US" altLang="zh-CN" sz="1200" dirty="0" smtClean="0"/>
          </a:p>
        </p:txBody>
      </p:sp>
      <p:cxnSp>
        <p:nvCxnSpPr>
          <p:cNvPr id="35" name="直线连接符 34"/>
          <p:cNvCxnSpPr/>
          <p:nvPr/>
        </p:nvCxnSpPr>
        <p:spPr>
          <a:xfrm flipV="1">
            <a:off x="3005958" y="1873737"/>
            <a:ext cx="7272000" cy="161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5093420" y="3591837"/>
            <a:ext cx="480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705542" y="3593438"/>
            <a:ext cx="480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905050" y="38304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neoui</a:t>
            </a:r>
            <a:r>
              <a:rPr kumimoji="1" lang="en-US" altLang="zh-CN" dirty="0" smtClean="0"/>
              <a:t>-tree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jquery</a:t>
            </a:r>
            <a:r>
              <a:rPr kumimoji="1" lang="zh-CN" altLang="en-US" sz="1200" dirty="0" smtClean="0"/>
              <a:t>组件）</a:t>
            </a:r>
            <a:endParaRPr kumimoji="1" lang="en-US" altLang="zh-CN" sz="1200" dirty="0" smtClean="0"/>
          </a:p>
        </p:txBody>
      </p:sp>
      <p:sp>
        <p:nvSpPr>
          <p:cNvPr id="55" name="圆角矩形 54"/>
          <p:cNvSpPr/>
          <p:nvPr/>
        </p:nvSpPr>
        <p:spPr>
          <a:xfrm>
            <a:off x="917012" y="2754000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neoui</a:t>
            </a:r>
            <a:r>
              <a:rPr kumimoji="1" lang="en-US" altLang="zh-CN" dirty="0" smtClean="0"/>
              <a:t>-grid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err="1" smtClean="0"/>
              <a:t>jquery</a:t>
            </a:r>
            <a:r>
              <a:rPr kumimoji="1" lang="zh-CN" altLang="en-US" sz="1200" dirty="0" smtClean="0"/>
              <a:t>组件）</a:t>
            </a:r>
            <a:endParaRPr kumimoji="1" lang="en-US" altLang="zh-CN" sz="1200" dirty="0" smtClean="0"/>
          </a:p>
        </p:txBody>
      </p:sp>
      <p:sp>
        <p:nvSpPr>
          <p:cNvPr id="56" name="圆角矩形 55"/>
          <p:cNvSpPr/>
          <p:nvPr/>
        </p:nvSpPr>
        <p:spPr>
          <a:xfrm>
            <a:off x="915300" y="5863028"/>
            <a:ext cx="1630800" cy="57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tinper-neoui-polyfill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IE8</a:t>
            </a:r>
            <a:r>
              <a:rPr kumimoji="1" lang="zh-CN" altLang="en-US" sz="1200" dirty="0" smtClean="0"/>
              <a:t>兼容）</a:t>
            </a:r>
            <a:endParaRPr kumimoji="1" lang="en-US" altLang="zh-CN" sz="1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38554" y="572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框架所有仓库结构图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88200" y="205863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25138" y="204436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ViewModel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76437" y="208013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986100" y="3409200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3986100" y="4453200"/>
            <a:ext cx="1383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6630240" y="3409200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V="1">
            <a:off x="9251776" y="4453200"/>
            <a:ext cx="1383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94530" y="2051010"/>
            <a:ext cx="16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Jquery</a:t>
            </a:r>
            <a:r>
              <a:rPr kumimoji="1" lang="zh-CN" altLang="en-US" sz="1400" dirty="0" smtClean="0"/>
              <a:t>组件库作为对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层的扩充</a:t>
            </a:r>
            <a:endParaRPr kumimoji="1" lang="zh-CN" altLang="en-US" sz="1400" dirty="0"/>
          </a:p>
        </p:txBody>
      </p:sp>
      <p:cxnSp>
        <p:nvCxnSpPr>
          <p:cNvPr id="49" name="直线连接符 48"/>
          <p:cNvCxnSpPr/>
          <p:nvPr/>
        </p:nvCxnSpPr>
        <p:spPr>
          <a:xfrm flipH="1" flipV="1">
            <a:off x="2857500" y="1872000"/>
            <a:ext cx="24489" cy="45720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784800" y="1872000"/>
            <a:ext cx="1872000" cy="161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204</Words>
  <Application>Microsoft Macintosh PowerPoint</Application>
  <PresentationFormat>宽屏</PresentationFormat>
  <Paragraphs>114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yuekai liu</dc:creator>
  <cp:lastModifiedBy>yuekai liu</cp:lastModifiedBy>
  <cp:revision>16</cp:revision>
  <dcterms:created xsi:type="dcterms:W3CDTF">2017-02-14T01:56:38Z</dcterms:created>
  <dcterms:modified xsi:type="dcterms:W3CDTF">2017-02-16T05:33:29Z</dcterms:modified>
</cp:coreProperties>
</file>