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Cabin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 PROJECT PRESENTATION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Luis Garcia, Angel Ruiz, Jack Witherell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POST MORTEM </a:t>
            </a:r>
            <a:r>
              <a:rPr lang="en-US"/>
              <a:t>- ANGEL RUIZ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Working as a group. 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 don’t think I kept my schedule that well. 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The interface part of the app was easy to implement. 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Passing data through the two activities was difficult.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My advice is to keep going even when you want to give up.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Something I learned is that working in groups can be difficult.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039150" y="426300"/>
            <a:ext cx="50730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Angel, do this slide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POST MORTEM -</a:t>
            </a:r>
            <a:r>
              <a:rPr lang="en-US"/>
              <a:t> JACK WITHERELL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 was surprised by how useful the built in media player functionality was.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 enjoyed creating a custom view- likely a lot I could do with this in the future.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Learned the differences between Xamarin and Android Studio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Surprised at how difficult it is to work with Gradle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 learned what it takes to make clean, reflexive, reusable code in an App Development environment.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Advice: Keep the end goal in mind, and don’t spend a lot of time doing something that hinders your ability to achieve that goal.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FUTURE WORK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I’ve decided that I (Jack) wanted to continue working on this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There are a lot of useful features that I know I could implement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This could easily become a very useful and unique app if I could bypass some roadblocks that we weren’t able to overcome.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BACKGROUND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451575" y="2015723"/>
            <a:ext cx="96033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Interest in music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DIY Tool System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Learning a powerful software solution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All of these things led to us wanting to make an app that could play music.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Wanted to make an app that could extend the music capabilities of a phone.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BASIC INFORMATION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To be able to use a phone as an instrument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Implement a trigger-like application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Incorporate a visualizer for the audio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Create a compact Pad Controller </a:t>
            </a:r>
            <a:endParaRPr/>
          </a:p>
          <a:p>
            <a:pPr indent="-101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We needed to be able to play audio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Seek to an audio position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Store “Pads” as audio playback points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Create a graphical visualizer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Move between activities and make it look good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Fine tuning/ editing pad positions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379625" y="1776232"/>
            <a:ext cx="96033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LIVE DEMO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30804" y="20186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INTERESTING CODE BITS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46" y="201885"/>
            <a:ext cx="6541150" cy="33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950" y="802013"/>
            <a:ext cx="5694475" cy="21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 b="44034" l="0" r="0" t="0"/>
          <a:stretch/>
        </p:blipFill>
        <p:spPr>
          <a:xfrm>
            <a:off x="504950" y="3863100"/>
            <a:ext cx="11182100" cy="26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748552" y="201875"/>
            <a:ext cx="5209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INTERESTING</a:t>
            </a:r>
            <a:r>
              <a:rPr lang="en-US"/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 BITS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75" y="2677789"/>
            <a:ext cx="11705476" cy="392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0" r="51616" t="59384"/>
          <a:stretch/>
        </p:blipFill>
        <p:spPr>
          <a:xfrm>
            <a:off x="252875" y="309050"/>
            <a:ext cx="5423325" cy="20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000" y="896253"/>
            <a:ext cx="5881575" cy="14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INTERESTING CODE BITS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13" y="1497600"/>
            <a:ext cx="7815375" cy="51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POST MORTEM </a:t>
            </a:r>
            <a:r>
              <a:rPr lang="en-US"/>
              <a:t>- LUIS GARCIA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Array of Media Players vs Array of Triggers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Learning about how URI’s work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Trigger System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Permissions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Programmatically Assigning Buttons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Advice: Intents can only pass strings(at least it’s the easiest), and data binding is hard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I learned how to pass  information between different activities.</a:t>
            </a:r>
            <a:endParaRPr/>
          </a:p>
          <a:p>
            <a:pPr indent="-101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5981850" y="417950"/>
            <a:ext cx="50730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