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60" r:id="rId4"/>
    <p:sldId id="257" r:id="rId5"/>
    <p:sldId id="259" r:id="rId6"/>
    <p:sldId id="262" r:id="rId7"/>
    <p:sldId id="264" r:id="rId8"/>
    <p:sldId id="263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829" autoAdjust="0"/>
  </p:normalViewPr>
  <p:slideViewPr>
    <p:cSldViewPr snapToGrid="0">
      <p:cViewPr varScale="1">
        <p:scale>
          <a:sx n="56" d="100"/>
          <a:sy n="56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21F85-A5C1-4C05-B5EC-D26F7C52273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FC10C-4AB6-4CC3-AA7C-4ADC3D4D9B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00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FC10C-4AB6-4CC3-AA7C-4ADC3D4D9BB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93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FC10C-4AB6-4CC3-AA7C-4ADC3D4D9BB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FC10C-4AB6-4CC3-AA7C-4ADC3D4D9BB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77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FC10C-4AB6-4CC3-AA7C-4ADC3D4D9BB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38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notebook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FC10C-4AB6-4CC3-AA7C-4ADC3D4D9BB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767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general surface water samples produced better models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FC10C-4AB6-4CC3-AA7C-4ADC3D4D9BB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73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FC10C-4AB6-4CC3-AA7C-4ADC3D4D9BB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16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app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FC10C-4AB6-4CC3-AA7C-4ADC3D4D9BB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981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FC10C-4AB6-4CC3-AA7C-4ADC3D4D9BB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13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51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36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556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89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86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046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3246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037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1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2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3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01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09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58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114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82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31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E051A5-7F00-4A7A-AC86-80C95964AE0F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CF15AE-6813-49D5-95A1-6DFF1E8F9D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03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D241-C797-4144-8F82-61327A0DF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AU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Disinfection By-Production Formation Prediction</a:t>
            </a:r>
            <a:br>
              <a:rPr lang="en-AU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2C08B-A284-41BC-9225-631776E37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34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C0ED-16F4-4697-9E29-3C2BB0A0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Trimmed Model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62D7-B141-4057-A323-39C2721B0B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only </a:t>
            </a:r>
          </a:p>
          <a:p>
            <a:pPr lvl="1"/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Dose Rate which can be estimated</a:t>
            </a:r>
          </a:p>
          <a:p>
            <a:pPr lvl="1"/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UVA and FOC – cheaper and faster</a:t>
            </a:r>
          </a:p>
          <a:p>
            <a:r>
              <a:rPr lang="en-AU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 – 1943 (sqrt – 44)</a:t>
            </a:r>
          </a:p>
          <a:p>
            <a:r>
              <a:rPr lang="en-AU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cap="none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0.83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8DF186C1-7BBD-41E3-9AEA-39B30DF7B47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5096"/>
            <a:ext cx="5105400" cy="2807970"/>
          </a:xfrm>
        </p:spPr>
      </p:pic>
    </p:spTree>
    <p:extLst>
      <p:ext uri="{BB962C8B-B14F-4D97-AF65-F5344CB8AC3E}">
        <p14:creationId xmlns:p14="http://schemas.microsoft.com/office/powerpoint/2010/main" val="245816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146E-11D2-4B2C-AB2C-C7F7F0B9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AU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7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9F83-008F-42A3-B7E4-475195E2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disinfection By-Products?</a:t>
            </a:r>
            <a:endParaRPr lang="en-AU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7CEAA0C7-4DC0-4948-B799-02C95A9AB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60" y="2395357"/>
            <a:ext cx="5498472" cy="1658269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CC75E3B1-CB4E-4FD7-9C21-17A3693E7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60" y="4053626"/>
            <a:ext cx="5498472" cy="183282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A87BB5-A28E-4E08-B8A8-B8E09FDE3212}"/>
              </a:ext>
            </a:extLst>
          </p:cNvPr>
          <p:cNvSpPr txBox="1">
            <a:spLocks/>
          </p:cNvSpPr>
          <p:nvPr/>
        </p:nvSpPr>
        <p:spPr>
          <a:xfrm>
            <a:off x="913774" y="2367092"/>
            <a:ext cx="4940286" cy="342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Formed when chlorine reacts with natural organic matter</a:t>
            </a:r>
          </a:p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been linked to bladder cancer</a:t>
            </a:r>
          </a:p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Regulated in drinking waters</a:t>
            </a:r>
            <a:endParaRPr lang="en-AU" cap="non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9F83-008F-42A3-B7E4-475195E2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749" y="3913687"/>
            <a:ext cx="10364451" cy="1596177"/>
          </a:xfrm>
        </p:spPr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Naegleria </a:t>
            </a:r>
            <a:r>
              <a:rPr lang="en-US" cap="none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Fowleri</a:t>
            </a:r>
            <a:endParaRPr lang="en-AU" cap="non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933A1FB-16EE-42C6-BFA6-1A8E1EC0D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" y="3098955"/>
            <a:ext cx="5100340" cy="3759044"/>
          </a:xfrm>
          <a:prstGeom prst="rect">
            <a:avLst/>
          </a:prstGeom>
        </p:spPr>
      </p:pic>
      <p:pic>
        <p:nvPicPr>
          <p:cNvPr id="6" name="Picture 5" descr="A picture containing text, tree, sign&#10;&#10;Description automatically generated">
            <a:extLst>
              <a:ext uri="{FF2B5EF4-FFF2-40B4-BE49-F238E27FC236}">
                <a16:creationId xmlns:a16="http://schemas.microsoft.com/office/drawing/2014/main" id="{AEB146EE-33ED-4AB3-B502-5ACFAD30B2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" t="287" r="307" b="-287"/>
          <a:stretch/>
        </p:blipFill>
        <p:spPr>
          <a:xfrm>
            <a:off x="6324600" y="-87682"/>
            <a:ext cx="5859725" cy="3186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990C54-CE88-401D-A77B-E935CBE33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400800" cy="30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3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2959-A6C8-4107-9B67-1429C46A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for model</a:t>
            </a:r>
            <a:endParaRPr lang="en-AU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F855-1207-408C-9D33-0594FCACFB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409788" cy="3424107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Dissolved Organic Matter (FOC)</a:t>
            </a:r>
          </a:p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 absorbance (UVA)</a:t>
            </a:r>
          </a:p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Chlorine Dose Rate </a:t>
            </a:r>
          </a:p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Chloride (Cl)</a:t>
            </a:r>
          </a:p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Bromide (Br)</a:t>
            </a:r>
          </a:p>
          <a:p>
            <a:endParaRPr lang="en-A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136E20-E166-4316-9A64-B0B1AFDAEF1F}"/>
              </a:ext>
            </a:extLst>
          </p:cNvPr>
          <p:cNvSpPr txBox="1">
            <a:spLocks/>
          </p:cNvSpPr>
          <p:nvPr/>
        </p:nvSpPr>
        <p:spPr>
          <a:xfrm>
            <a:off x="5813538" y="2367092"/>
            <a:ext cx="440978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Conductivity (COND)</a:t>
            </a:r>
          </a:p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min Chlorine Decay</a:t>
            </a:r>
          </a:p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Turbidity</a:t>
            </a:r>
          </a:p>
          <a:p>
            <a:r>
              <a:rPr lang="en-US" cap="none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endParaRPr lang="en-US" cap="non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75C9FFB-0AA2-4B70-8F80-37192A3FE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644" y="489085"/>
            <a:ext cx="3822518" cy="4430936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311DDF3-B1B2-4EC8-A449-4A9E35588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714999" cy="23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2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27F-0663-48EF-94EF-5880709B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endParaRPr lang="en-AU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19AC57-2943-4B13-BEAE-CA7469AE29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977" y="2415546"/>
            <a:ext cx="5187715" cy="377535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9F52B3-1D25-4FD4-A9E9-F16A6D7EFCC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0777" y="2428799"/>
            <a:ext cx="5187715" cy="3775353"/>
          </a:xfrm>
        </p:spPr>
      </p:pic>
    </p:spTree>
    <p:extLst>
      <p:ext uri="{BB962C8B-B14F-4D97-AF65-F5344CB8AC3E}">
        <p14:creationId xmlns:p14="http://schemas.microsoft.com/office/powerpoint/2010/main" val="190387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27F-0663-48EF-94EF-5880709B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  <a:endParaRPr lang="en-AU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E19AC57-2943-4B13-BEAE-CA7469AE29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7" y="2366963"/>
            <a:ext cx="5187715" cy="387252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A79F52B3-1D25-4FD4-A9E9-F16A6D7EFCC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77" y="2380215"/>
            <a:ext cx="5187715" cy="3872520"/>
          </a:xfrm>
        </p:spPr>
      </p:pic>
    </p:spTree>
    <p:extLst>
      <p:ext uri="{BB962C8B-B14F-4D97-AF65-F5344CB8AC3E}">
        <p14:creationId xmlns:p14="http://schemas.microsoft.com/office/powerpoint/2010/main" val="402233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27F-0663-48EF-94EF-5880709B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  <a:endParaRPr lang="en-AU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19AC57-2943-4B13-BEAE-CA7469AE29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977" y="2425149"/>
            <a:ext cx="6573220" cy="297091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9F52B3-1D25-4FD4-A9E9-F16A6D7EFCC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1353" y="2819557"/>
            <a:ext cx="5187715" cy="2341122"/>
          </a:xfrm>
        </p:spPr>
      </p:pic>
    </p:spTree>
    <p:extLst>
      <p:ext uri="{BB962C8B-B14F-4D97-AF65-F5344CB8AC3E}">
        <p14:creationId xmlns:p14="http://schemas.microsoft.com/office/powerpoint/2010/main" val="39430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C2D3-AA70-4FFB-A918-51F5E48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Chosen Models</a:t>
            </a:r>
            <a:endParaRPr lang="en-AU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13F9E-1FD1-400D-A3BB-2E3275538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 Water</a:t>
            </a:r>
            <a:endParaRPr lang="en-AU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0F54-1F39-4089-B15E-C7611C9B16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Regression Tree</a:t>
            </a:r>
          </a:p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Parameters:</a:t>
            </a:r>
          </a:p>
          <a:p>
            <a:pPr lvl="1"/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Dose Rate</a:t>
            </a:r>
          </a:p>
          <a:p>
            <a:pPr lvl="1"/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</a:t>
            </a:r>
          </a:p>
          <a:p>
            <a:pPr lvl="1"/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UVA</a:t>
            </a:r>
          </a:p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Trimmed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9EBD2-6528-47B5-8E03-E0F858CE2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Water</a:t>
            </a:r>
            <a:endParaRPr lang="en-AU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DA5AC-0F3D-44E1-99D4-90AACB6C1D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Regression (Grid CV)</a:t>
            </a:r>
          </a:p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Parameters:</a:t>
            </a:r>
          </a:p>
          <a:p>
            <a:pPr lvl="1"/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Dose Rate</a:t>
            </a:r>
          </a:p>
          <a:p>
            <a:pPr lvl="1"/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minute Decay</a:t>
            </a:r>
          </a:p>
          <a:p>
            <a:pPr lvl="1"/>
            <a:r>
              <a:rPr lang="en-US" cap="none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endParaRPr lang="en-US" cap="non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Trimmed Model</a:t>
            </a:r>
          </a:p>
          <a:p>
            <a:pPr lvl="1"/>
            <a:endParaRPr lang="en-AU" cap="non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74641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3954</TotalTime>
  <Words>168</Words>
  <Application>Microsoft Office PowerPoint</Application>
  <PresentationFormat>Widescreen</PresentationFormat>
  <Paragraphs>55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Tw Cen MT</vt:lpstr>
      <vt:lpstr>Droplet</vt:lpstr>
      <vt:lpstr>    Disinfection By-Production Formation Prediction </vt:lpstr>
      <vt:lpstr>What are disinfection By-Products?</vt:lpstr>
      <vt:lpstr>Naegleria Fowleri</vt:lpstr>
      <vt:lpstr>Parameters for model</vt:lpstr>
      <vt:lpstr>PowerPoint Presentation</vt:lpstr>
      <vt:lpstr>Data Exploration</vt:lpstr>
      <vt:lpstr>Model Selection</vt:lpstr>
      <vt:lpstr>Model Selection</vt:lpstr>
      <vt:lpstr>Chosen Models</vt:lpstr>
      <vt:lpstr>Trimmed Model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Disinfection By-Production Formation Prediction</dc:title>
  <dc:creator>Fern Bradder</dc:creator>
  <cp:lastModifiedBy>Fern Bradder</cp:lastModifiedBy>
  <cp:revision>29</cp:revision>
  <dcterms:created xsi:type="dcterms:W3CDTF">2021-08-23T07:51:31Z</dcterms:created>
  <dcterms:modified xsi:type="dcterms:W3CDTF">2021-08-26T01:45:42Z</dcterms:modified>
</cp:coreProperties>
</file>