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7" r:id="rId3"/>
    <p:sldId id="268" r:id="rId4"/>
    <p:sldId id="269"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7" autoAdjust="0"/>
    <p:restoredTop sz="93817" autoAdjust="0"/>
  </p:normalViewPr>
  <p:slideViewPr>
    <p:cSldViewPr snapToGrid="0">
      <p:cViewPr varScale="1">
        <p:scale>
          <a:sx n="97" d="100"/>
          <a:sy n="97" d="100"/>
        </p:scale>
        <p:origin x="767" y="83"/>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6/5/2020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ackXu0/Contact_Tracing/blob/master/CT%20Applications%20comparison.pdf"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By Jack Xu</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Plan for this week</a:t>
            </a:r>
            <a:br>
              <a:rPr lang="en-US" sz="2000" dirty="0"/>
            </a:br>
            <a:endParaRPr lang="en-US" dirty="0"/>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159995"/>
            <a:ext cx="10515600" cy="2134534"/>
          </a:xfrm>
        </p:spPr>
        <p:txBody>
          <a:bodyPr/>
          <a:lstStyle/>
          <a:p>
            <a:pPr lvl="0"/>
            <a:r>
              <a:rPr lang="en-US" dirty="0">
                <a:solidFill>
                  <a:schemeClr val="tx2"/>
                </a:solidFill>
              </a:rPr>
              <a:t>Find and analyze existing solutions and applications</a:t>
            </a:r>
            <a:endParaRPr lang="en-US" sz="2000" dirty="0">
              <a:solidFill>
                <a:schemeClr val="tx2"/>
              </a:solidFill>
            </a:endParaRPr>
          </a:p>
          <a:p>
            <a:pPr lvl="0"/>
            <a:r>
              <a:rPr lang="en-US" dirty="0">
                <a:solidFill>
                  <a:schemeClr val="tx2"/>
                </a:solidFill>
              </a:rPr>
              <a:t>Define general features of our CT application</a:t>
            </a:r>
            <a:endParaRPr lang="en-US" sz="2000" dirty="0">
              <a:solidFill>
                <a:schemeClr val="tx2"/>
              </a:solidFill>
            </a:endParaRPr>
          </a:p>
          <a:p>
            <a:pPr lvl="0"/>
            <a:r>
              <a:rPr lang="en-US" dirty="0">
                <a:solidFill>
                  <a:schemeClr val="tx2"/>
                </a:solidFill>
              </a:rPr>
              <a:t>Learn the capability of HMS kits to see:</a:t>
            </a:r>
            <a:endParaRPr lang="en-US" sz="2000" dirty="0">
              <a:solidFill>
                <a:schemeClr val="tx2"/>
              </a:solidFill>
            </a:endParaRPr>
          </a:p>
          <a:p>
            <a:pPr lvl="1"/>
            <a:r>
              <a:rPr lang="en-US" dirty="0">
                <a:solidFill>
                  <a:schemeClr val="tx2"/>
                </a:solidFill>
              </a:rPr>
              <a:t>What we can use</a:t>
            </a:r>
            <a:endParaRPr lang="en-US" sz="1800" dirty="0">
              <a:solidFill>
                <a:schemeClr val="tx2"/>
              </a:solidFill>
            </a:endParaRPr>
          </a:p>
          <a:p>
            <a:pPr lvl="1"/>
            <a:r>
              <a:rPr lang="en-US" dirty="0">
                <a:solidFill>
                  <a:schemeClr val="tx2"/>
                </a:solidFill>
              </a:rPr>
              <a:t>How we are going to use them</a:t>
            </a:r>
            <a:endParaRPr lang="en-US" sz="1800" dirty="0">
              <a:solidFill>
                <a:schemeClr val="tx2"/>
              </a:solidFill>
            </a:endParaRPr>
          </a:p>
          <a:p>
            <a:endParaRPr lang="en-US" dirty="0"/>
          </a:p>
        </p:txBody>
      </p:sp>
      <p:sp>
        <p:nvSpPr>
          <p:cNvPr id="6" name="Title 3">
            <a:extLst>
              <a:ext uri="{FF2B5EF4-FFF2-40B4-BE49-F238E27FC236}">
                <a16:creationId xmlns:a16="http://schemas.microsoft.com/office/drawing/2014/main" id="{F936CC90-E330-4AC5-8F48-3B3D5A6B50FB}"/>
              </a:ext>
            </a:extLst>
          </p:cNvPr>
          <p:cNvSpPr txBox="1">
            <a:spLocks/>
          </p:cNvSpPr>
          <p:nvPr/>
        </p:nvSpPr>
        <p:spPr>
          <a:xfrm>
            <a:off x="838200" y="3294529"/>
            <a:ext cx="10515600" cy="11341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Our work this week</a:t>
            </a:r>
            <a:br>
              <a:rPr lang="en-US" sz="2000" dirty="0"/>
            </a:br>
            <a:endParaRPr lang="en-US" dirty="0"/>
          </a:p>
        </p:txBody>
      </p:sp>
      <p:pic>
        <p:nvPicPr>
          <p:cNvPr id="3" name="Picture 2">
            <a:extLst>
              <a:ext uri="{FF2B5EF4-FFF2-40B4-BE49-F238E27FC236}">
                <a16:creationId xmlns:a16="http://schemas.microsoft.com/office/drawing/2014/main" id="{5FF5AE8E-1CDA-40C7-A462-6AF46AAEF688}"/>
              </a:ext>
            </a:extLst>
          </p:cNvPr>
          <p:cNvPicPr>
            <a:picLocks noChangeAspect="1"/>
          </p:cNvPicPr>
          <p:nvPr/>
        </p:nvPicPr>
        <p:blipFill>
          <a:blip r:embed="rId2"/>
          <a:stretch>
            <a:fillRect/>
          </a:stretch>
        </p:blipFill>
        <p:spPr>
          <a:xfrm>
            <a:off x="8707450" y="1393165"/>
            <a:ext cx="2345732" cy="4781354"/>
          </a:xfrm>
          <a:prstGeom prst="rect">
            <a:avLst/>
          </a:prstGeom>
        </p:spPr>
      </p:pic>
      <p:sp>
        <p:nvSpPr>
          <p:cNvPr id="7" name="Content Placeholder 4">
            <a:extLst>
              <a:ext uri="{FF2B5EF4-FFF2-40B4-BE49-F238E27FC236}">
                <a16:creationId xmlns:a16="http://schemas.microsoft.com/office/drawing/2014/main" id="{C59F31F1-9426-44F7-A701-8386BB33CEF1}"/>
              </a:ext>
            </a:extLst>
          </p:cNvPr>
          <p:cNvSpPr txBox="1">
            <a:spLocks/>
          </p:cNvSpPr>
          <p:nvPr/>
        </p:nvSpPr>
        <p:spPr>
          <a:xfrm>
            <a:off x="838200" y="4089399"/>
            <a:ext cx="7336809" cy="2134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Made a review of existing applications and produced a </a:t>
            </a:r>
            <a:r>
              <a:rPr lang="en-US" dirty="0">
                <a:solidFill>
                  <a:schemeClr val="tx2"/>
                </a:solidFill>
                <a:hlinkClick r:id="rId3"/>
              </a:rPr>
              <a:t>comparison doc</a:t>
            </a:r>
            <a:r>
              <a:rPr lang="en-US" dirty="0">
                <a:solidFill>
                  <a:schemeClr val="tx2"/>
                </a:solidFill>
              </a:rPr>
              <a:t>.</a:t>
            </a:r>
          </a:p>
          <a:p>
            <a:pPr lvl="0"/>
            <a:r>
              <a:rPr lang="en-US" dirty="0">
                <a:solidFill>
                  <a:schemeClr val="tx2"/>
                </a:solidFill>
              </a:rPr>
              <a:t>Defined general features to produce:</a:t>
            </a:r>
          </a:p>
          <a:p>
            <a:pPr lvl="1"/>
            <a:r>
              <a:rPr lang="en-US" dirty="0">
                <a:solidFill>
                  <a:schemeClr val="tx2"/>
                </a:solidFill>
              </a:rPr>
              <a:t>Two displaying panels</a:t>
            </a:r>
          </a:p>
          <a:p>
            <a:pPr lvl="1"/>
            <a:r>
              <a:rPr lang="en-US" dirty="0">
                <a:solidFill>
                  <a:schemeClr val="tx2"/>
                </a:solidFill>
              </a:rPr>
              <a:t>Been notified when exposed to coronavirus patients</a:t>
            </a: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Our work this week</a:t>
            </a:r>
            <a:br>
              <a:rPr lang="en-US" sz="2000" dirty="0"/>
            </a:br>
            <a:endParaRPr lang="en-US" dirty="0"/>
          </a:p>
        </p:txBody>
      </p:sp>
      <p:pic>
        <p:nvPicPr>
          <p:cNvPr id="20" name="Picture 19">
            <a:extLst>
              <a:ext uri="{FF2B5EF4-FFF2-40B4-BE49-F238E27FC236}">
                <a16:creationId xmlns:a16="http://schemas.microsoft.com/office/drawing/2014/main" id="{5295BDB8-0348-4E4E-AA7A-8003E9C87C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81223" y="1746915"/>
            <a:ext cx="6561153" cy="2861186"/>
          </a:xfrm>
          <a:prstGeom prst="rect">
            <a:avLst/>
          </a:prstGeom>
          <a:noFill/>
          <a:ln>
            <a:noFill/>
          </a:ln>
        </p:spPr>
      </p:pic>
      <p:sp>
        <p:nvSpPr>
          <p:cNvPr id="5" name="Content Placeholder 4">
            <a:extLst>
              <a:ext uri="{FF2B5EF4-FFF2-40B4-BE49-F238E27FC236}">
                <a16:creationId xmlns:a16="http://schemas.microsoft.com/office/drawing/2014/main" id="{89CF8113-D75B-4083-975A-B2D87CF817AA}"/>
              </a:ext>
            </a:extLst>
          </p:cNvPr>
          <p:cNvSpPr txBox="1">
            <a:spLocks/>
          </p:cNvSpPr>
          <p:nvPr/>
        </p:nvSpPr>
        <p:spPr>
          <a:xfrm>
            <a:off x="838199" y="1159995"/>
            <a:ext cx="10673687" cy="46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Made a review of existing solutions and proposed our general architecture.</a:t>
            </a:r>
          </a:p>
          <a:p>
            <a:pPr lvl="0"/>
            <a:endParaRPr lang="en-US" sz="2000" dirty="0"/>
          </a:p>
          <a:p>
            <a:endParaRPr lang="en-US" dirty="0"/>
          </a:p>
        </p:txBody>
      </p:sp>
      <p:sp>
        <p:nvSpPr>
          <p:cNvPr id="9" name="Content Placeholder 4">
            <a:extLst>
              <a:ext uri="{FF2B5EF4-FFF2-40B4-BE49-F238E27FC236}">
                <a16:creationId xmlns:a16="http://schemas.microsoft.com/office/drawing/2014/main" id="{DAD74190-8C00-41BA-AF7F-B70EDD294DE8}"/>
              </a:ext>
            </a:extLst>
          </p:cNvPr>
          <p:cNvSpPr txBox="1">
            <a:spLocks/>
          </p:cNvSpPr>
          <p:nvPr/>
        </p:nvSpPr>
        <p:spPr>
          <a:xfrm>
            <a:off x="838199" y="5099649"/>
            <a:ext cx="10673687" cy="46409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Tried Nearby kit and push kit which are most likely to be used this our project.</a:t>
            </a:r>
            <a:endParaRPr lang="en-US" sz="2000" dirty="0">
              <a:solidFill>
                <a:schemeClr val="tx2"/>
              </a:solidFill>
            </a:endParaRPr>
          </a:p>
          <a:p>
            <a:endParaRPr lang="en-US" dirty="0"/>
          </a:p>
        </p:txBody>
      </p:sp>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p:txBody>
          <a:bodyPr/>
          <a:lstStyle/>
          <a:p>
            <a:pPr lvl="0"/>
            <a:r>
              <a:rPr lang="en-US" dirty="0">
                <a:solidFill>
                  <a:schemeClr val="tx2"/>
                </a:solidFill>
              </a:rPr>
              <a:t>Finish Analysis of solutions including Google and apple</a:t>
            </a:r>
          </a:p>
          <a:p>
            <a:r>
              <a:rPr lang="en-US" dirty="0">
                <a:solidFill>
                  <a:schemeClr val="tx2"/>
                </a:solidFill>
              </a:rPr>
              <a:t>Work with Jenny to analyze UI/UX design of other solutions</a:t>
            </a:r>
          </a:p>
          <a:p>
            <a:r>
              <a:rPr lang="en-US" dirty="0">
                <a:solidFill>
                  <a:schemeClr val="tx2"/>
                </a:solidFill>
              </a:rPr>
              <a:t>Define features in a more specific way</a:t>
            </a:r>
          </a:p>
          <a:p>
            <a:r>
              <a:rPr lang="en-US" dirty="0">
                <a:solidFill>
                  <a:schemeClr val="tx2"/>
                </a:solidFill>
              </a:rPr>
              <a:t>Present the analysis of solutions and features of App</a:t>
            </a:r>
          </a:p>
          <a:p>
            <a:pPr lvl="0"/>
            <a:endParaRPr lang="en-US" dirty="0"/>
          </a:p>
          <a:p>
            <a:pPr lvl="0"/>
            <a:endParaRPr lang="en-US" sz="1800" dirty="0"/>
          </a:p>
          <a:p>
            <a:endParaRPr lang="en-US" dirty="0"/>
          </a:p>
        </p:txBody>
      </p:sp>
    </p:spTree>
    <p:extLst>
      <p:ext uri="{BB962C8B-B14F-4D97-AF65-F5344CB8AC3E}">
        <p14:creationId xmlns:p14="http://schemas.microsoft.com/office/powerpoint/2010/main" val="155379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2736</TotalTime>
  <Words>157</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BCW</vt:lpstr>
      <vt:lpstr>CT Project Weekly Status Report</vt:lpstr>
      <vt:lpstr>Plan for this week </vt:lpstr>
      <vt:lpstr>Our work this week </vt:lpstr>
      <vt:lpstr>Plans for next week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Zhuocheng Xu</cp:lastModifiedBy>
  <cp:revision>52</cp:revision>
  <dcterms:created xsi:type="dcterms:W3CDTF">2019-12-02T18:03:50Z</dcterms:created>
  <dcterms:modified xsi:type="dcterms:W3CDTF">2020-06-05T20:00:16Z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