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67" r:id="rId3"/>
    <p:sldId id="268" r:id="rId4"/>
    <p:sldId id="270" r:id="rId5"/>
    <p:sldId id="269"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80000"/>
    <a:srgbClr val="96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99" autoAdjust="0"/>
    <p:restoredTop sz="93818" autoAdjust="0"/>
  </p:normalViewPr>
  <p:slideViewPr>
    <p:cSldViewPr snapToGrid="0">
      <p:cViewPr varScale="1">
        <p:scale>
          <a:sx n="103" d="100"/>
          <a:sy n="103" d="100"/>
        </p:scale>
        <p:origin x="952" y="17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1" d="100"/>
          <a:sy n="81" d="100"/>
        </p:scale>
        <p:origin x="277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6/26/20</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6/26/20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dirty="0"/>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userDrawn="1"/>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dirty="0">
                <a:solidFill>
                  <a:schemeClr val="tx2">
                    <a:lumMod val="75000"/>
                    <a:lumOff val="25000"/>
                  </a:schemeClr>
                </a:solidFill>
              </a:rPr>
              <a:t>Thank You.</a:t>
            </a:r>
            <a:endParaRPr lang="zh-CN" altLang="zh-CN" sz="4800" dirty="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dirty="0">
                <a:solidFill>
                  <a:schemeClr val="tx2">
                    <a:lumMod val="75000"/>
                    <a:lumOff val="25000"/>
                  </a:schemeClr>
                </a:solidFill>
              </a:rPr>
              <a:t>Copyright © 2019 Futurewei Technologies, Inc. </a:t>
            </a:r>
          </a:p>
          <a:p>
            <a:pPr algn="l">
              <a:defRPr/>
            </a:pPr>
            <a:r>
              <a:rPr lang="en-US" altLang="zh-CN" sz="900" b="1" dirty="0">
                <a:solidFill>
                  <a:schemeClr val="tx2">
                    <a:lumMod val="75000"/>
                    <a:lumOff val="25000"/>
                  </a:schemeClr>
                </a:solidFill>
              </a:rPr>
              <a:t>All Rights Reserved.</a:t>
            </a:r>
          </a:p>
          <a:p>
            <a:pPr algn="l">
              <a:defRPr/>
            </a:pPr>
            <a:endParaRPr lang="en-US" altLang="zh-CN" sz="900" b="1" dirty="0">
              <a:solidFill>
                <a:schemeClr val="tx2">
                  <a:lumMod val="75000"/>
                  <a:lumOff val="25000"/>
                </a:schemeClr>
              </a:solidFill>
            </a:endParaRPr>
          </a:p>
          <a:p>
            <a:pPr algn="l">
              <a:defRPr/>
            </a:pPr>
            <a:r>
              <a:rPr lang="en-US" altLang="zh-CN" sz="900" dirty="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dirty="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a:t>FUTUREWEI INTERNAL</a:t>
            </a:r>
            <a:endParaRPr lang="en-US" dirty="0"/>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708" r:id="rId10"/>
    <p:sldLayoutId id="2147483650" r:id="rId11"/>
    <p:sldLayoutId id="2147483651" r:id="rId12"/>
    <p:sldLayoutId id="2147483652" r:id="rId13"/>
    <p:sldLayoutId id="2147483653" r:id="rId14"/>
    <p:sldLayoutId id="2147483654" r:id="rId15"/>
    <p:sldLayoutId id="2147483655" r:id="rId16"/>
    <p:sldLayoutId id="2147483702" r:id="rId17"/>
    <p:sldLayoutId id="2147483656" r:id="rId18"/>
    <p:sldLayoutId id="2147483657" r:id="rId19"/>
    <p:sldLayoutId id="2147483658" r:id="rId20"/>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a:xfrm>
            <a:off x="1282012" y="2331909"/>
            <a:ext cx="7432728" cy="1203582"/>
          </a:xfrm>
        </p:spPr>
        <p:txBody>
          <a:bodyPr/>
          <a:lstStyle/>
          <a:p>
            <a:r>
              <a:rPr lang="en-US" dirty="0">
                <a:solidFill>
                  <a:schemeClr val="tx2"/>
                </a:solidFill>
              </a:rPr>
              <a:t>CT Project</a:t>
            </a:r>
            <a:br>
              <a:rPr lang="en-US" dirty="0">
                <a:solidFill>
                  <a:schemeClr val="tx2"/>
                </a:solidFill>
              </a:rPr>
            </a:br>
            <a:r>
              <a:rPr lang="en-US" dirty="0">
                <a:solidFill>
                  <a:schemeClr val="tx2"/>
                </a:solidFill>
              </a:rPr>
              <a:t>Weekly Status Report</a:t>
            </a:r>
          </a:p>
        </p:txBody>
      </p:sp>
      <p:sp>
        <p:nvSpPr>
          <p:cNvPr id="13" name="Subtitle 12">
            <a:extLst>
              <a:ext uri="{FF2B5EF4-FFF2-40B4-BE49-F238E27FC236}">
                <a16:creationId xmlns:a16="http://schemas.microsoft.com/office/drawing/2014/main" id="{530E1D90-A70F-4287-9EE1-0BACFB566B25}"/>
              </a:ext>
            </a:extLst>
          </p:cNvPr>
          <p:cNvSpPr>
            <a:spLocks noGrp="1"/>
          </p:cNvSpPr>
          <p:nvPr>
            <p:ph type="subTitle" idx="1"/>
          </p:nvPr>
        </p:nvSpPr>
        <p:spPr/>
        <p:txBody>
          <a:bodyPr/>
          <a:lstStyle/>
          <a:p>
            <a:r>
              <a:rPr lang="en-US" dirty="0"/>
              <a:t>Jack Xu, Jenny Jiang                              Jun 26, 2020</a:t>
            </a:r>
          </a:p>
        </p:txBody>
      </p:sp>
    </p:spTree>
    <p:extLst>
      <p:ext uri="{BB962C8B-B14F-4D97-AF65-F5344CB8AC3E}">
        <p14:creationId xmlns:p14="http://schemas.microsoft.com/office/powerpoint/2010/main" val="40814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p:txBody>
          <a:bodyPr/>
          <a:lstStyle/>
          <a:p>
            <a:r>
              <a:rPr lang="en-US" b="1" dirty="0">
                <a:solidFill>
                  <a:schemeClr val="tx2"/>
                </a:solidFill>
              </a:rPr>
              <a:t>Plan for this week</a:t>
            </a:r>
            <a:br>
              <a:rPr lang="en-US" sz="2000" dirty="0"/>
            </a:br>
            <a:endParaRPr lang="en-US" dirty="0"/>
          </a:p>
        </p:txBody>
      </p:sp>
      <p:sp>
        <p:nvSpPr>
          <p:cNvPr id="7" name="Content Placeholder 4">
            <a:extLst>
              <a:ext uri="{FF2B5EF4-FFF2-40B4-BE49-F238E27FC236}">
                <a16:creationId xmlns:a16="http://schemas.microsoft.com/office/drawing/2014/main" id="{C59F31F1-9426-44F7-A701-8386BB33CEF1}"/>
              </a:ext>
            </a:extLst>
          </p:cNvPr>
          <p:cNvSpPr txBox="1">
            <a:spLocks/>
          </p:cNvSpPr>
          <p:nvPr/>
        </p:nvSpPr>
        <p:spPr>
          <a:xfrm>
            <a:off x="838200" y="1606882"/>
            <a:ext cx="10893136" cy="2134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2"/>
                </a:solidFill>
              </a:rPr>
              <a:t>Learn Google functions and work on the server side</a:t>
            </a:r>
          </a:p>
          <a:p>
            <a:r>
              <a:rPr lang="en-US" sz="2000" dirty="0">
                <a:solidFill>
                  <a:schemeClr val="tx2"/>
                </a:solidFill>
              </a:rPr>
              <a:t>Implement a demo system to allows interaction between two testing devices</a:t>
            </a:r>
          </a:p>
          <a:p>
            <a:r>
              <a:rPr lang="en-US" sz="2000" dirty="0">
                <a:solidFill>
                  <a:schemeClr val="tx2"/>
                </a:solidFill>
              </a:rPr>
              <a:t>Revise UIUX:</a:t>
            </a:r>
          </a:p>
          <a:p>
            <a:pPr lvl="1"/>
            <a:r>
              <a:rPr lang="en-US" dirty="0">
                <a:solidFill>
                  <a:schemeClr val="tx2"/>
                </a:solidFill>
              </a:rPr>
              <a:t>Work with server side and see any changes should be made</a:t>
            </a:r>
          </a:p>
        </p:txBody>
      </p:sp>
    </p:spTree>
    <p:extLst>
      <p:ext uri="{BB962C8B-B14F-4D97-AF65-F5344CB8AC3E}">
        <p14:creationId xmlns:p14="http://schemas.microsoft.com/office/powerpoint/2010/main" val="350924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838200" y="831116"/>
            <a:ext cx="10515600" cy="647760"/>
          </a:xfrm>
        </p:spPr>
        <p:txBody>
          <a:bodyPr>
            <a:normAutofit fontScale="90000"/>
          </a:bodyPr>
          <a:lstStyle/>
          <a:p>
            <a:r>
              <a:rPr lang="en-US" b="1" dirty="0">
                <a:solidFill>
                  <a:schemeClr val="tx2"/>
                </a:solidFill>
              </a:rPr>
              <a:t>Our work this week</a:t>
            </a:r>
            <a:br>
              <a:rPr lang="en-US" sz="2000" dirty="0"/>
            </a:br>
            <a:endParaRPr lang="en-US" dirty="0"/>
          </a:p>
        </p:txBody>
      </p:sp>
      <p:sp>
        <p:nvSpPr>
          <p:cNvPr id="5" name="Content Placeholder 4">
            <a:extLst>
              <a:ext uri="{FF2B5EF4-FFF2-40B4-BE49-F238E27FC236}">
                <a16:creationId xmlns:a16="http://schemas.microsoft.com/office/drawing/2014/main" id="{89CF8113-D75B-4083-975A-B2D87CF817AA}"/>
              </a:ext>
            </a:extLst>
          </p:cNvPr>
          <p:cNvSpPr txBox="1">
            <a:spLocks/>
          </p:cNvSpPr>
          <p:nvPr/>
        </p:nvSpPr>
        <p:spPr>
          <a:xfrm>
            <a:off x="782472" y="1414191"/>
            <a:ext cx="10673687" cy="45889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solidFill>
                  <a:schemeClr val="tx2"/>
                </a:solidFill>
              </a:rPr>
              <a:t>Demo App Implementation</a:t>
            </a:r>
          </a:p>
          <a:p>
            <a:pPr lvl="1"/>
            <a:r>
              <a:rPr lang="en-US" dirty="0">
                <a:solidFill>
                  <a:schemeClr val="tx2"/>
                </a:solidFill>
              </a:rPr>
              <a:t>Implemented server side based on Google Cloud</a:t>
            </a:r>
          </a:p>
          <a:p>
            <a:pPr lvl="1"/>
            <a:r>
              <a:rPr lang="en-US" dirty="0">
                <a:solidFill>
                  <a:schemeClr val="tx2"/>
                </a:solidFill>
              </a:rPr>
              <a:t>Implemented client side based on UIUX prototype designs</a:t>
            </a:r>
          </a:p>
          <a:p>
            <a:pPr lvl="1"/>
            <a:r>
              <a:rPr lang="en-US" dirty="0">
                <a:solidFill>
                  <a:schemeClr val="tx2"/>
                </a:solidFill>
              </a:rPr>
              <a:t>Made the connection between device and server</a:t>
            </a:r>
          </a:p>
          <a:p>
            <a:pPr lvl="1"/>
            <a:r>
              <a:rPr lang="en-US" dirty="0">
                <a:solidFill>
                  <a:schemeClr val="tx2"/>
                </a:solidFill>
              </a:rPr>
              <a:t>Made CS kit work throughout the process</a:t>
            </a:r>
          </a:p>
          <a:p>
            <a:pPr marL="457200" lvl="1" indent="0">
              <a:buNone/>
            </a:pPr>
            <a:endParaRPr lang="en-US" dirty="0">
              <a:solidFill>
                <a:schemeClr val="tx2"/>
              </a:solidFill>
            </a:endParaRPr>
          </a:p>
          <a:p>
            <a:r>
              <a:rPr lang="en-US" dirty="0">
                <a:solidFill>
                  <a:schemeClr val="tx2"/>
                </a:solidFill>
              </a:rPr>
              <a:t>Video Demo – Client side</a:t>
            </a:r>
          </a:p>
          <a:p>
            <a:endParaRPr lang="en-US" dirty="0">
              <a:solidFill>
                <a:schemeClr val="tx2"/>
              </a:solidFill>
            </a:endParaRPr>
          </a:p>
          <a:p>
            <a:pPr lvl="0"/>
            <a:r>
              <a:rPr lang="en-US" dirty="0">
                <a:solidFill>
                  <a:schemeClr val="tx2"/>
                </a:solidFill>
              </a:rPr>
              <a:t>Screenshot - Server side</a:t>
            </a:r>
          </a:p>
          <a:p>
            <a:endParaRPr lang="en-US" dirty="0"/>
          </a:p>
        </p:txBody>
      </p:sp>
      <p:pic>
        <p:nvPicPr>
          <p:cNvPr id="6" name="Picture 5">
            <a:extLst>
              <a:ext uri="{FF2B5EF4-FFF2-40B4-BE49-F238E27FC236}">
                <a16:creationId xmlns:a16="http://schemas.microsoft.com/office/drawing/2014/main" id="{A2A28DE4-68F1-4B4A-9ABE-7ECC08191C02}"/>
              </a:ext>
            </a:extLst>
          </p:cNvPr>
          <p:cNvPicPr>
            <a:picLocks noChangeAspect="1"/>
          </p:cNvPicPr>
          <p:nvPr/>
        </p:nvPicPr>
        <p:blipFill>
          <a:blip r:embed="rId2"/>
          <a:stretch>
            <a:fillRect/>
          </a:stretch>
        </p:blipFill>
        <p:spPr>
          <a:xfrm>
            <a:off x="210064" y="4893276"/>
            <a:ext cx="11910501" cy="1258102"/>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6C39E0C3-1190-104E-9BC4-78E64EA53178}"/>
              </a:ext>
            </a:extLst>
          </p:cNvPr>
          <p:cNvPicPr>
            <a:picLocks noChangeAspect="1"/>
          </p:cNvPicPr>
          <p:nvPr/>
        </p:nvPicPr>
        <p:blipFill rotWithShape="1">
          <a:blip r:embed="rId3">
            <a:extLst>
              <a:ext uri="{28A0092B-C50C-407E-A947-70E740481C1C}">
                <a14:useLocalDpi xmlns:a14="http://schemas.microsoft.com/office/drawing/2010/main" val="0"/>
              </a:ext>
            </a:extLst>
          </a:blip>
          <a:srcRect t="1194"/>
          <a:stretch/>
        </p:blipFill>
        <p:spPr>
          <a:xfrm>
            <a:off x="9109052" y="31846"/>
            <a:ext cx="2518656" cy="4713146"/>
          </a:xfrm>
          <a:prstGeom prst="rect">
            <a:avLst/>
          </a:prstGeom>
        </p:spPr>
      </p:pic>
    </p:spTree>
    <p:extLst>
      <p:ext uri="{BB962C8B-B14F-4D97-AF65-F5344CB8AC3E}">
        <p14:creationId xmlns:p14="http://schemas.microsoft.com/office/powerpoint/2010/main" val="265530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838200" y="384054"/>
            <a:ext cx="10515600" cy="647760"/>
          </a:xfrm>
        </p:spPr>
        <p:txBody>
          <a:bodyPr>
            <a:normAutofit/>
          </a:bodyPr>
          <a:lstStyle/>
          <a:p>
            <a:r>
              <a:rPr lang="en-US" b="1" dirty="0">
                <a:solidFill>
                  <a:schemeClr val="tx2"/>
                </a:solidFill>
              </a:rPr>
              <a:t>System Summary</a:t>
            </a:r>
          </a:p>
        </p:txBody>
      </p:sp>
      <p:pic>
        <p:nvPicPr>
          <p:cNvPr id="6" name="Picture 5">
            <a:extLst>
              <a:ext uri="{FF2B5EF4-FFF2-40B4-BE49-F238E27FC236}">
                <a16:creationId xmlns:a16="http://schemas.microsoft.com/office/drawing/2014/main" id="{FF77F9F3-7068-409C-B1F5-529E552588D2}"/>
              </a:ext>
            </a:extLst>
          </p:cNvPr>
          <p:cNvPicPr>
            <a:picLocks noChangeAspect="1"/>
          </p:cNvPicPr>
          <p:nvPr/>
        </p:nvPicPr>
        <p:blipFill>
          <a:blip r:embed="rId2"/>
          <a:stretch>
            <a:fillRect/>
          </a:stretch>
        </p:blipFill>
        <p:spPr>
          <a:xfrm>
            <a:off x="899358" y="1307969"/>
            <a:ext cx="7852038" cy="3160073"/>
          </a:xfrm>
          <a:prstGeom prst="rect">
            <a:avLst/>
          </a:prstGeom>
        </p:spPr>
      </p:pic>
      <p:sp>
        <p:nvSpPr>
          <p:cNvPr id="2" name="TextBox 1">
            <a:extLst>
              <a:ext uri="{FF2B5EF4-FFF2-40B4-BE49-F238E27FC236}">
                <a16:creationId xmlns:a16="http://schemas.microsoft.com/office/drawing/2014/main" id="{0C34F48D-DAE4-4191-B132-F4BDC6668DD9}"/>
              </a:ext>
            </a:extLst>
          </p:cNvPr>
          <p:cNvSpPr txBox="1"/>
          <p:nvPr/>
        </p:nvSpPr>
        <p:spPr>
          <a:xfrm>
            <a:off x="641641" y="5344699"/>
            <a:ext cx="8176403" cy="369332"/>
          </a:xfrm>
          <a:prstGeom prst="rect">
            <a:avLst/>
          </a:prstGeom>
          <a:noFill/>
        </p:spPr>
        <p:txBody>
          <a:bodyPr wrap="square" rtlCol="0">
            <a:spAutoFit/>
          </a:bodyPr>
          <a:lstStyle/>
          <a:p>
            <a:r>
              <a:rPr lang="en-US" dirty="0">
                <a:solidFill>
                  <a:schemeClr val="tx2"/>
                </a:solidFill>
              </a:rPr>
              <a:t>Note: Colored part has not been implemented yet</a:t>
            </a:r>
          </a:p>
        </p:txBody>
      </p:sp>
    </p:spTree>
    <p:extLst>
      <p:ext uri="{BB962C8B-B14F-4D97-AF65-F5344CB8AC3E}">
        <p14:creationId xmlns:p14="http://schemas.microsoft.com/office/powerpoint/2010/main" val="607233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763137" y="822324"/>
            <a:ext cx="10515600" cy="1134161"/>
          </a:xfrm>
        </p:spPr>
        <p:txBody>
          <a:bodyPr>
            <a:noAutofit/>
          </a:bodyPr>
          <a:lstStyle/>
          <a:p>
            <a:r>
              <a:rPr lang="en-US" b="1" dirty="0">
                <a:solidFill>
                  <a:schemeClr val="tx2"/>
                </a:solidFill>
              </a:rPr>
              <a:t>Plans for next week</a:t>
            </a:r>
            <a:br>
              <a:rPr lang="en-US" dirty="0">
                <a:solidFill>
                  <a:schemeClr val="tx2"/>
                </a:solidFill>
              </a:rPr>
            </a:br>
            <a:br>
              <a:rPr lang="en-US" dirty="0">
                <a:solidFill>
                  <a:schemeClr val="tx2"/>
                </a:solidFill>
              </a:rPr>
            </a:br>
            <a:endParaRPr lang="en-US" dirty="0">
              <a:solidFill>
                <a:schemeClr val="tx2"/>
              </a:solidFill>
            </a:endParaRPr>
          </a:p>
        </p:txBody>
      </p:sp>
      <p:sp>
        <p:nvSpPr>
          <p:cNvPr id="5" name="Content Placeholder 4">
            <a:extLst>
              <a:ext uri="{FF2B5EF4-FFF2-40B4-BE49-F238E27FC236}">
                <a16:creationId xmlns:a16="http://schemas.microsoft.com/office/drawing/2014/main" id="{A7610213-2349-40CA-85AE-F99636336090}"/>
              </a:ext>
            </a:extLst>
          </p:cNvPr>
          <p:cNvSpPr>
            <a:spLocks noGrp="1"/>
          </p:cNvSpPr>
          <p:nvPr>
            <p:ph idx="1"/>
          </p:nvPr>
        </p:nvSpPr>
        <p:spPr>
          <a:xfrm>
            <a:off x="838200" y="1139588"/>
            <a:ext cx="10515600" cy="5331087"/>
          </a:xfrm>
        </p:spPr>
        <p:txBody>
          <a:bodyPr>
            <a:normAutofit/>
          </a:bodyPr>
          <a:lstStyle/>
          <a:p>
            <a:r>
              <a:rPr lang="en-US" dirty="0">
                <a:solidFill>
                  <a:schemeClr val="tx2"/>
                </a:solidFill>
              </a:rPr>
              <a:t>Test the current application and fix potential bugs</a:t>
            </a:r>
          </a:p>
          <a:p>
            <a:r>
              <a:rPr lang="en-US" dirty="0">
                <a:solidFill>
                  <a:schemeClr val="tx2"/>
                </a:solidFill>
              </a:rPr>
              <a:t>Add the authentication part</a:t>
            </a:r>
          </a:p>
          <a:p>
            <a:r>
              <a:rPr lang="en-US" dirty="0">
                <a:solidFill>
                  <a:schemeClr val="tx2"/>
                </a:solidFill>
              </a:rPr>
              <a:t>Look into the possibility of including Push kit</a:t>
            </a:r>
          </a:p>
          <a:p>
            <a:r>
              <a:rPr lang="en-US" dirty="0">
                <a:solidFill>
                  <a:schemeClr val="tx2"/>
                </a:solidFill>
              </a:rPr>
              <a:t>Fix and improve UI</a:t>
            </a:r>
          </a:p>
          <a:p>
            <a:r>
              <a:rPr lang="en-US" dirty="0">
                <a:solidFill>
                  <a:schemeClr val="tx2"/>
                </a:solidFill>
              </a:rPr>
              <a:t>Analyze Germany Corona-Warn-App UIUX</a:t>
            </a:r>
          </a:p>
          <a:p>
            <a:r>
              <a:rPr lang="en-US" dirty="0">
                <a:solidFill>
                  <a:schemeClr val="tx2"/>
                </a:solidFill>
              </a:rPr>
              <a:t>Design dashboard to analyze data </a:t>
            </a:r>
          </a:p>
        </p:txBody>
      </p:sp>
    </p:spTree>
    <p:extLst>
      <p:ext uri="{BB962C8B-B14F-4D97-AF65-F5344CB8AC3E}">
        <p14:creationId xmlns:p14="http://schemas.microsoft.com/office/powerpoint/2010/main" val="1553797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61329"/>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Futurewei 2019 Template</Template>
  <TotalTime>3339</TotalTime>
  <Words>150</Words>
  <Application>Microsoft Macintosh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BCW</vt:lpstr>
      <vt:lpstr>CT Project Weekly Status Report</vt:lpstr>
      <vt:lpstr>Plan for this week </vt:lpstr>
      <vt:lpstr>Our work this week </vt:lpstr>
      <vt:lpstr>System Summary</vt:lpstr>
      <vt:lpstr>Plans for next week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Davis</dc:creator>
  <cp:lastModifiedBy>Xiao Jing Jiang</cp:lastModifiedBy>
  <cp:revision>82</cp:revision>
  <dcterms:created xsi:type="dcterms:W3CDTF">2019-12-02T18:03:50Z</dcterms:created>
  <dcterms:modified xsi:type="dcterms:W3CDTF">2020-06-26T18:46:49Z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1565641933</vt:lpwstr>
  </property>
</Properties>
</file>