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7" r:id="rId3"/>
    <p:sldId id="268" r:id="rId4"/>
    <p:sldId id="270" r:id="rId5"/>
    <p:sldId id="269"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7" autoAdjust="0"/>
    <p:restoredTop sz="93817" autoAdjust="0"/>
  </p:normalViewPr>
  <p:slideViewPr>
    <p:cSldViewPr snapToGrid="0">
      <p:cViewPr varScale="1">
        <p:scale>
          <a:sx n="97" d="100"/>
          <a:sy n="97" d="100"/>
        </p:scale>
        <p:origin x="767" y="8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6/26/2020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                              Jun 26, 2020</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1606882"/>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Learn Google functions and work on the server side</a:t>
            </a:r>
          </a:p>
          <a:p>
            <a:r>
              <a:rPr lang="en-US" sz="2000" dirty="0">
                <a:solidFill>
                  <a:schemeClr val="tx2"/>
                </a:solidFill>
              </a:rPr>
              <a:t>Implement a demo system to allows interaction between two testing devices</a:t>
            </a:r>
          </a:p>
          <a:p>
            <a:r>
              <a:rPr lang="en-US" sz="2000" dirty="0">
                <a:solidFill>
                  <a:schemeClr val="tx2"/>
                </a:solidFill>
              </a:rPr>
              <a:t>Revise UIUX:</a:t>
            </a:r>
          </a:p>
          <a:p>
            <a:pPr lvl="1"/>
            <a:r>
              <a:rPr lang="en-US" dirty="0">
                <a:solidFill>
                  <a:schemeClr val="tx2"/>
                </a:solidFill>
              </a:rPr>
              <a:t>Work with server side and see any changes should be made</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831116"/>
            <a:ext cx="10515600" cy="647760"/>
          </a:xfrm>
        </p:spPr>
        <p:txBody>
          <a:bodyPr>
            <a:normAutofit fontScale="90000"/>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782472" y="1562475"/>
            <a:ext cx="10673687" cy="5404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Demo App Implementation</a:t>
            </a:r>
          </a:p>
          <a:p>
            <a:pPr lvl="1"/>
            <a:r>
              <a:rPr lang="en-US" dirty="0">
                <a:solidFill>
                  <a:schemeClr val="tx2"/>
                </a:solidFill>
              </a:rPr>
              <a:t>Implemented server side based on Google Cloud</a:t>
            </a:r>
          </a:p>
          <a:p>
            <a:pPr lvl="1"/>
            <a:r>
              <a:rPr lang="en-US" dirty="0">
                <a:solidFill>
                  <a:schemeClr val="tx2"/>
                </a:solidFill>
              </a:rPr>
              <a:t>Made the connection between device and server</a:t>
            </a:r>
          </a:p>
          <a:p>
            <a:pPr lvl="1"/>
            <a:r>
              <a:rPr lang="en-US" dirty="0">
                <a:solidFill>
                  <a:schemeClr val="tx2"/>
                </a:solidFill>
              </a:rPr>
              <a:t>Made CS kit work throughout the process</a:t>
            </a:r>
          </a:p>
          <a:p>
            <a:endParaRPr lang="en-US" dirty="0">
              <a:solidFill>
                <a:schemeClr val="tx2"/>
              </a:solidFill>
            </a:endParaRPr>
          </a:p>
          <a:p>
            <a:r>
              <a:rPr lang="en-US" dirty="0">
                <a:solidFill>
                  <a:schemeClr val="tx2"/>
                </a:solidFill>
              </a:rPr>
              <a:t>Video Demo – Client side</a:t>
            </a:r>
          </a:p>
          <a:p>
            <a:endParaRPr lang="en-US" dirty="0">
              <a:solidFill>
                <a:schemeClr val="tx2"/>
              </a:solidFill>
            </a:endParaRPr>
          </a:p>
          <a:p>
            <a:pPr lvl="0"/>
            <a:r>
              <a:rPr lang="en-US" dirty="0">
                <a:solidFill>
                  <a:schemeClr val="tx2"/>
                </a:solidFill>
              </a:rPr>
              <a:t>Screenshot - Server side</a:t>
            </a:r>
          </a:p>
          <a:p>
            <a:endParaRPr lang="en-US" dirty="0"/>
          </a:p>
        </p:txBody>
      </p:sp>
      <p:sp>
        <p:nvSpPr>
          <p:cNvPr id="3" name="Rectangle 2">
            <a:extLst>
              <a:ext uri="{FF2B5EF4-FFF2-40B4-BE49-F238E27FC236}">
                <a16:creationId xmlns:a16="http://schemas.microsoft.com/office/drawing/2014/main" id="{20F5FE60-3B64-4C24-A19E-F19D7318304A}"/>
              </a:ext>
            </a:extLst>
          </p:cNvPr>
          <p:cNvSpPr/>
          <p:nvPr/>
        </p:nvSpPr>
        <p:spPr>
          <a:xfrm>
            <a:off x="8374716" y="566382"/>
            <a:ext cx="2436125" cy="392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Here</a:t>
            </a:r>
          </a:p>
        </p:txBody>
      </p:sp>
      <p:pic>
        <p:nvPicPr>
          <p:cNvPr id="6" name="Picture 5">
            <a:extLst>
              <a:ext uri="{FF2B5EF4-FFF2-40B4-BE49-F238E27FC236}">
                <a16:creationId xmlns:a16="http://schemas.microsoft.com/office/drawing/2014/main" id="{A2A28DE4-68F1-4B4A-9ABE-7ECC08191C02}"/>
              </a:ext>
            </a:extLst>
          </p:cNvPr>
          <p:cNvPicPr>
            <a:picLocks noChangeAspect="1"/>
          </p:cNvPicPr>
          <p:nvPr/>
        </p:nvPicPr>
        <p:blipFill>
          <a:blip r:embed="rId2"/>
          <a:stretch>
            <a:fillRect/>
          </a:stretch>
        </p:blipFill>
        <p:spPr>
          <a:xfrm>
            <a:off x="675346" y="4967064"/>
            <a:ext cx="11318978" cy="1195620"/>
          </a:xfrm>
          <a:prstGeom prst="rect">
            <a:avLst/>
          </a:prstGeom>
        </p:spPr>
      </p:pic>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838200" y="384054"/>
            <a:ext cx="10515600" cy="647760"/>
          </a:xfrm>
        </p:spPr>
        <p:txBody>
          <a:bodyPr>
            <a:normAutofit/>
          </a:bodyPr>
          <a:lstStyle/>
          <a:p>
            <a:r>
              <a:rPr lang="en-US" b="1" dirty="0">
                <a:solidFill>
                  <a:schemeClr val="tx2"/>
                </a:solidFill>
              </a:rPr>
              <a:t>System Summary</a:t>
            </a:r>
          </a:p>
        </p:txBody>
      </p:sp>
      <p:pic>
        <p:nvPicPr>
          <p:cNvPr id="6" name="Picture 5">
            <a:extLst>
              <a:ext uri="{FF2B5EF4-FFF2-40B4-BE49-F238E27FC236}">
                <a16:creationId xmlns:a16="http://schemas.microsoft.com/office/drawing/2014/main" id="{FF77F9F3-7068-409C-B1F5-529E552588D2}"/>
              </a:ext>
            </a:extLst>
          </p:cNvPr>
          <p:cNvPicPr>
            <a:picLocks noChangeAspect="1"/>
          </p:cNvPicPr>
          <p:nvPr/>
        </p:nvPicPr>
        <p:blipFill>
          <a:blip r:embed="rId2"/>
          <a:stretch>
            <a:fillRect/>
          </a:stretch>
        </p:blipFill>
        <p:spPr>
          <a:xfrm>
            <a:off x="899358" y="1307969"/>
            <a:ext cx="7852038" cy="3160073"/>
          </a:xfrm>
          <a:prstGeom prst="rect">
            <a:avLst/>
          </a:prstGeom>
        </p:spPr>
      </p:pic>
      <p:sp>
        <p:nvSpPr>
          <p:cNvPr id="2" name="TextBox 1">
            <a:extLst>
              <a:ext uri="{FF2B5EF4-FFF2-40B4-BE49-F238E27FC236}">
                <a16:creationId xmlns:a16="http://schemas.microsoft.com/office/drawing/2014/main" id="{0C34F48D-DAE4-4191-B132-F4BDC6668DD9}"/>
              </a:ext>
            </a:extLst>
          </p:cNvPr>
          <p:cNvSpPr txBox="1"/>
          <p:nvPr/>
        </p:nvSpPr>
        <p:spPr>
          <a:xfrm>
            <a:off x="641641" y="5344699"/>
            <a:ext cx="8176403" cy="369332"/>
          </a:xfrm>
          <a:prstGeom prst="rect">
            <a:avLst/>
          </a:prstGeom>
          <a:noFill/>
        </p:spPr>
        <p:txBody>
          <a:bodyPr wrap="square" rtlCol="0">
            <a:spAutoFit/>
          </a:bodyPr>
          <a:lstStyle/>
          <a:p>
            <a:r>
              <a:rPr lang="en-US" dirty="0">
                <a:solidFill>
                  <a:schemeClr val="tx2"/>
                </a:solidFill>
              </a:rPr>
              <a:t>Note: Colored part has not been implemented yet</a:t>
            </a:r>
          </a:p>
        </p:txBody>
      </p:sp>
    </p:spTree>
    <p:extLst>
      <p:ext uri="{BB962C8B-B14F-4D97-AF65-F5344CB8AC3E}">
        <p14:creationId xmlns:p14="http://schemas.microsoft.com/office/powerpoint/2010/main" val="6072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39588"/>
            <a:ext cx="10515600" cy="5331087"/>
          </a:xfrm>
        </p:spPr>
        <p:txBody>
          <a:bodyPr>
            <a:normAutofit/>
          </a:bodyPr>
          <a:lstStyle/>
          <a:p>
            <a:r>
              <a:rPr lang="en-US" dirty="0">
                <a:solidFill>
                  <a:schemeClr val="tx2"/>
                </a:solidFill>
              </a:rPr>
              <a:t>Test the current application and fix potential bugs</a:t>
            </a:r>
          </a:p>
          <a:p>
            <a:r>
              <a:rPr lang="en-US" dirty="0">
                <a:solidFill>
                  <a:schemeClr val="tx2"/>
                </a:solidFill>
              </a:rPr>
              <a:t>Add the authentication part</a:t>
            </a:r>
          </a:p>
          <a:p>
            <a:r>
              <a:rPr lang="en-US" dirty="0">
                <a:solidFill>
                  <a:schemeClr val="tx2"/>
                </a:solidFill>
              </a:rPr>
              <a:t>Look into the possibility of including Push kit</a:t>
            </a:r>
          </a:p>
        </p:txBody>
      </p:sp>
    </p:spTree>
    <p:extLst>
      <p:ext uri="{BB962C8B-B14F-4D97-AF65-F5344CB8AC3E}">
        <p14:creationId xmlns:p14="http://schemas.microsoft.com/office/powerpoint/2010/main" val="155379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3331</TotalTime>
  <Words>131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BCW</vt:lpstr>
      <vt:lpstr>CT Project Weekly Status Report</vt:lpstr>
      <vt:lpstr>Plan for this week </vt:lpstr>
      <vt:lpstr>Our work this week </vt:lpstr>
      <vt:lpstr>System Summary</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Zhuocheng Xu</cp:lastModifiedBy>
  <cp:revision>79</cp:revision>
  <dcterms:created xsi:type="dcterms:W3CDTF">2019-12-02T18:03:50Z</dcterms:created>
  <dcterms:modified xsi:type="dcterms:W3CDTF">2020-06-26T18:14:03Z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