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67" r:id="rId3"/>
    <p:sldId id="268" r:id="rId4"/>
    <p:sldId id="270" r:id="rId5"/>
    <p:sldId id="269"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80000"/>
    <a:srgbClr val="96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7" autoAdjust="0"/>
    <p:restoredTop sz="93817" autoAdjust="0"/>
  </p:normalViewPr>
  <p:slideViewPr>
    <p:cSldViewPr snapToGrid="0">
      <p:cViewPr varScale="1">
        <p:scale>
          <a:sx n="97" d="100"/>
          <a:sy n="97" d="100"/>
        </p:scale>
        <p:origin x="767" y="83"/>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1" d="100"/>
          <a:sy n="81" d="100"/>
        </p:scale>
        <p:origin x="277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6/19/2020</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6/19/2020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dirty="0"/>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userDrawn="1"/>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dirty="0">
                <a:solidFill>
                  <a:schemeClr val="tx2">
                    <a:lumMod val="75000"/>
                    <a:lumOff val="25000"/>
                  </a:schemeClr>
                </a:solidFill>
              </a:rPr>
              <a:t>Thank You.</a:t>
            </a:r>
            <a:endParaRPr lang="zh-CN" altLang="zh-CN" sz="4800" dirty="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dirty="0">
                <a:solidFill>
                  <a:schemeClr val="tx2">
                    <a:lumMod val="75000"/>
                    <a:lumOff val="25000"/>
                  </a:schemeClr>
                </a:solidFill>
              </a:rPr>
              <a:t>Copyright © 2019 Futurewei Technologies, Inc. </a:t>
            </a:r>
          </a:p>
          <a:p>
            <a:pPr algn="l">
              <a:defRPr/>
            </a:pPr>
            <a:r>
              <a:rPr lang="en-US" altLang="zh-CN" sz="900" b="1" dirty="0">
                <a:solidFill>
                  <a:schemeClr val="tx2">
                    <a:lumMod val="75000"/>
                    <a:lumOff val="25000"/>
                  </a:schemeClr>
                </a:solidFill>
              </a:rPr>
              <a:t>All Rights Reserved.</a:t>
            </a:r>
          </a:p>
          <a:p>
            <a:pPr algn="l">
              <a:defRPr/>
            </a:pPr>
            <a:endParaRPr lang="en-US" altLang="zh-CN" sz="900" b="1" dirty="0">
              <a:solidFill>
                <a:schemeClr val="tx2">
                  <a:lumMod val="75000"/>
                  <a:lumOff val="25000"/>
                </a:schemeClr>
              </a:solidFill>
            </a:endParaRPr>
          </a:p>
          <a:p>
            <a:pPr algn="l">
              <a:defRPr/>
            </a:pPr>
            <a:r>
              <a:rPr lang="en-US" altLang="zh-CN" sz="900" dirty="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dirty="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a:t>FUTUREWEI INTERNAL</a:t>
            </a:r>
            <a:endParaRPr lang="en-US" dirty="0"/>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708" r:id="rId10"/>
    <p:sldLayoutId id="2147483650" r:id="rId11"/>
    <p:sldLayoutId id="2147483651" r:id="rId12"/>
    <p:sldLayoutId id="2147483652" r:id="rId13"/>
    <p:sldLayoutId id="2147483653" r:id="rId14"/>
    <p:sldLayoutId id="2147483654" r:id="rId15"/>
    <p:sldLayoutId id="2147483655" r:id="rId16"/>
    <p:sldLayoutId id="2147483702" r:id="rId17"/>
    <p:sldLayoutId id="2147483656" r:id="rId18"/>
    <p:sldLayoutId id="2147483657" r:id="rId19"/>
    <p:sldLayoutId id="2147483658" r:id="rId20"/>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a:xfrm>
            <a:off x="1282012" y="2331909"/>
            <a:ext cx="7432728" cy="1203582"/>
          </a:xfrm>
        </p:spPr>
        <p:txBody>
          <a:bodyPr/>
          <a:lstStyle/>
          <a:p>
            <a:r>
              <a:rPr lang="en-US" dirty="0">
                <a:solidFill>
                  <a:schemeClr val="tx2"/>
                </a:solidFill>
              </a:rPr>
              <a:t>CT Project</a:t>
            </a:r>
            <a:br>
              <a:rPr lang="en-US" dirty="0">
                <a:solidFill>
                  <a:schemeClr val="tx2"/>
                </a:solidFill>
              </a:rPr>
            </a:br>
            <a:r>
              <a:rPr lang="en-US" dirty="0">
                <a:solidFill>
                  <a:schemeClr val="tx2"/>
                </a:solidFill>
              </a:rPr>
              <a:t>Weekly Status Report</a:t>
            </a:r>
          </a:p>
        </p:txBody>
      </p:sp>
      <p:sp>
        <p:nvSpPr>
          <p:cNvPr id="13" name="Subtitle 12">
            <a:extLst>
              <a:ext uri="{FF2B5EF4-FFF2-40B4-BE49-F238E27FC236}">
                <a16:creationId xmlns:a16="http://schemas.microsoft.com/office/drawing/2014/main" id="{530E1D90-A70F-4287-9EE1-0BACFB566B25}"/>
              </a:ext>
            </a:extLst>
          </p:cNvPr>
          <p:cNvSpPr>
            <a:spLocks noGrp="1"/>
          </p:cNvSpPr>
          <p:nvPr>
            <p:ph type="subTitle" idx="1"/>
          </p:nvPr>
        </p:nvSpPr>
        <p:spPr/>
        <p:txBody>
          <a:bodyPr/>
          <a:lstStyle/>
          <a:p>
            <a:r>
              <a:rPr lang="en-US" dirty="0"/>
              <a:t>Jack Xu, Jenny Jiang                              Jun 19, 2020</a:t>
            </a:r>
          </a:p>
        </p:txBody>
      </p:sp>
    </p:spTree>
    <p:extLst>
      <p:ext uri="{BB962C8B-B14F-4D97-AF65-F5344CB8AC3E}">
        <p14:creationId xmlns:p14="http://schemas.microsoft.com/office/powerpoint/2010/main" val="40814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p:txBody>
          <a:bodyPr/>
          <a:lstStyle/>
          <a:p>
            <a:r>
              <a:rPr lang="en-US" b="1" dirty="0">
                <a:solidFill>
                  <a:schemeClr val="tx2"/>
                </a:solidFill>
              </a:rPr>
              <a:t>Plan for this week</a:t>
            </a:r>
            <a:br>
              <a:rPr lang="en-US" sz="2000" dirty="0"/>
            </a:br>
            <a:endParaRPr lang="en-US" dirty="0"/>
          </a:p>
        </p:txBody>
      </p:sp>
      <p:sp>
        <p:nvSpPr>
          <p:cNvPr id="6" name="Title 3">
            <a:extLst>
              <a:ext uri="{FF2B5EF4-FFF2-40B4-BE49-F238E27FC236}">
                <a16:creationId xmlns:a16="http://schemas.microsoft.com/office/drawing/2014/main" id="{F936CC90-E330-4AC5-8F48-3B3D5A6B50FB}"/>
              </a:ext>
            </a:extLst>
          </p:cNvPr>
          <p:cNvSpPr txBox="1">
            <a:spLocks/>
          </p:cNvSpPr>
          <p:nvPr/>
        </p:nvSpPr>
        <p:spPr>
          <a:xfrm>
            <a:off x="838200" y="3152825"/>
            <a:ext cx="10515600" cy="11341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chemeClr val="tx2"/>
                </a:solidFill>
              </a:rPr>
              <a:t>Our work this week</a:t>
            </a:r>
            <a:br>
              <a:rPr lang="en-US" sz="2000" dirty="0"/>
            </a:br>
            <a:endParaRPr lang="en-US" dirty="0"/>
          </a:p>
        </p:txBody>
      </p:sp>
      <p:sp>
        <p:nvSpPr>
          <p:cNvPr id="7" name="Content Placeholder 4">
            <a:extLst>
              <a:ext uri="{FF2B5EF4-FFF2-40B4-BE49-F238E27FC236}">
                <a16:creationId xmlns:a16="http://schemas.microsoft.com/office/drawing/2014/main" id="{C59F31F1-9426-44F7-A701-8386BB33CEF1}"/>
              </a:ext>
            </a:extLst>
          </p:cNvPr>
          <p:cNvSpPr txBox="1">
            <a:spLocks/>
          </p:cNvSpPr>
          <p:nvPr/>
        </p:nvSpPr>
        <p:spPr>
          <a:xfrm>
            <a:off x="769961" y="1159995"/>
            <a:ext cx="10893136" cy="2134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solidFill>
                  <a:schemeClr val="tx2"/>
                </a:solidFill>
              </a:rPr>
              <a:t>Try utilizing Google/Apple API and Huawei Contact Shield</a:t>
            </a:r>
          </a:p>
          <a:p>
            <a:pPr lvl="0"/>
            <a:r>
              <a:rPr lang="en-US" dirty="0">
                <a:solidFill>
                  <a:schemeClr val="tx2"/>
                </a:solidFill>
              </a:rPr>
              <a:t>Keep implementing code</a:t>
            </a:r>
          </a:p>
          <a:p>
            <a:pPr lvl="0"/>
            <a:r>
              <a:rPr lang="en-US" dirty="0">
                <a:solidFill>
                  <a:schemeClr val="tx2"/>
                </a:solidFill>
              </a:rPr>
              <a:t>Create use cases and scenario designs</a:t>
            </a:r>
          </a:p>
          <a:p>
            <a:pPr lvl="0"/>
            <a:r>
              <a:rPr lang="en-US" dirty="0">
                <a:solidFill>
                  <a:schemeClr val="tx2"/>
                </a:solidFill>
              </a:rPr>
              <a:t>Finish UI/UX designs</a:t>
            </a:r>
          </a:p>
        </p:txBody>
      </p:sp>
      <p:sp>
        <p:nvSpPr>
          <p:cNvPr id="8" name="Content Placeholder 4">
            <a:extLst>
              <a:ext uri="{FF2B5EF4-FFF2-40B4-BE49-F238E27FC236}">
                <a16:creationId xmlns:a16="http://schemas.microsoft.com/office/drawing/2014/main" id="{A106F6AB-ED07-4CCB-B091-021A25F4569C}"/>
              </a:ext>
            </a:extLst>
          </p:cNvPr>
          <p:cNvSpPr txBox="1">
            <a:spLocks/>
          </p:cNvSpPr>
          <p:nvPr/>
        </p:nvSpPr>
        <p:spPr>
          <a:xfrm>
            <a:off x="769960" y="3962401"/>
            <a:ext cx="11056279" cy="277368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rPr>
              <a:t>+ Analyze Germany’s approach and their paper</a:t>
            </a:r>
          </a:p>
          <a:p>
            <a:pPr lvl="0"/>
            <a:r>
              <a:rPr lang="en-US" dirty="0">
                <a:solidFill>
                  <a:schemeClr val="tx2"/>
                </a:solidFill>
              </a:rPr>
              <a:t>+ Analyze Google’s code on GitHub for server side.</a:t>
            </a:r>
          </a:p>
          <a:p>
            <a:r>
              <a:rPr lang="en-US" dirty="0">
                <a:solidFill>
                  <a:schemeClr val="tx2"/>
                </a:solidFill>
              </a:rPr>
              <a:t>- Keep implementing code</a:t>
            </a:r>
          </a:p>
          <a:p>
            <a:pPr lvl="1"/>
            <a:r>
              <a:rPr lang="en-US" dirty="0">
                <a:solidFill>
                  <a:schemeClr val="tx2"/>
                </a:solidFill>
              </a:rPr>
              <a:t>Decided to base this application on CS kit on Wednesday. Thus, functions we implemented on the first half of the week is no longer necessary.</a:t>
            </a:r>
          </a:p>
          <a:p>
            <a:pPr lvl="1"/>
            <a:r>
              <a:rPr lang="en-US" dirty="0">
                <a:solidFill>
                  <a:schemeClr val="tx2"/>
                </a:solidFill>
              </a:rPr>
              <a:t>We get the permission from HQ this Thursday. we will keep working on code next week.</a:t>
            </a:r>
          </a:p>
          <a:p>
            <a:r>
              <a:rPr lang="en-US" dirty="0">
                <a:solidFill>
                  <a:schemeClr val="tx2"/>
                </a:solidFill>
              </a:rPr>
              <a:t>+ Created document with detailed use cases and scenarios</a:t>
            </a:r>
          </a:p>
          <a:p>
            <a:r>
              <a:rPr lang="en-US" dirty="0">
                <a:solidFill>
                  <a:schemeClr val="tx2"/>
                </a:solidFill>
              </a:rPr>
              <a:t>+ Created use case diagram</a:t>
            </a:r>
          </a:p>
          <a:p>
            <a:r>
              <a:rPr lang="en-US" dirty="0">
                <a:solidFill>
                  <a:schemeClr val="tx2"/>
                </a:solidFill>
              </a:rPr>
              <a:t>- Finished UIUX prototype</a:t>
            </a:r>
          </a:p>
          <a:p>
            <a:endParaRPr lang="en-US" dirty="0">
              <a:solidFill>
                <a:schemeClr val="tx2"/>
              </a:solidFill>
            </a:endParaRPr>
          </a:p>
          <a:p>
            <a:pPr lvl="0"/>
            <a:endParaRPr lang="en-US" dirty="0">
              <a:solidFill>
                <a:schemeClr val="tx2"/>
              </a:solidFill>
            </a:endParaRPr>
          </a:p>
          <a:p>
            <a:pPr lvl="0"/>
            <a:endParaRPr lang="en-US" dirty="0">
              <a:solidFill>
                <a:schemeClr val="tx2"/>
              </a:solidFill>
            </a:endParaRPr>
          </a:p>
        </p:txBody>
      </p:sp>
    </p:spTree>
    <p:extLst>
      <p:ext uri="{BB962C8B-B14F-4D97-AF65-F5344CB8AC3E}">
        <p14:creationId xmlns:p14="http://schemas.microsoft.com/office/powerpoint/2010/main" val="350924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838200" y="831116"/>
            <a:ext cx="10515600" cy="647760"/>
          </a:xfrm>
        </p:spPr>
        <p:txBody>
          <a:bodyPr>
            <a:normAutofit fontScale="90000"/>
          </a:bodyPr>
          <a:lstStyle/>
          <a:p>
            <a:r>
              <a:rPr lang="en-US" b="1" dirty="0">
                <a:solidFill>
                  <a:schemeClr val="tx2"/>
                </a:solidFill>
              </a:rPr>
              <a:t>Our work this week(Detail 1)</a:t>
            </a:r>
            <a:br>
              <a:rPr lang="en-US" sz="2000" dirty="0"/>
            </a:br>
            <a:endParaRPr lang="en-US" dirty="0"/>
          </a:p>
        </p:txBody>
      </p:sp>
      <p:sp>
        <p:nvSpPr>
          <p:cNvPr id="5" name="Content Placeholder 4">
            <a:extLst>
              <a:ext uri="{FF2B5EF4-FFF2-40B4-BE49-F238E27FC236}">
                <a16:creationId xmlns:a16="http://schemas.microsoft.com/office/drawing/2014/main" id="{89CF8113-D75B-4083-975A-B2D87CF817AA}"/>
              </a:ext>
            </a:extLst>
          </p:cNvPr>
          <p:cNvSpPr txBox="1">
            <a:spLocks/>
          </p:cNvSpPr>
          <p:nvPr/>
        </p:nvSpPr>
        <p:spPr>
          <a:xfrm>
            <a:off x="838199" y="1159995"/>
            <a:ext cx="10673687" cy="5404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solidFill>
                  <a:schemeClr val="tx2"/>
                </a:solidFill>
              </a:rPr>
              <a:t>Research</a:t>
            </a:r>
          </a:p>
          <a:p>
            <a:pPr lvl="1"/>
            <a:r>
              <a:rPr lang="en-US" dirty="0">
                <a:solidFill>
                  <a:schemeClr val="tx2"/>
                </a:solidFill>
              </a:rPr>
              <a:t>Germany’s team’s work</a:t>
            </a:r>
          </a:p>
          <a:p>
            <a:pPr lvl="2"/>
            <a:r>
              <a:rPr lang="en-US" dirty="0">
                <a:solidFill>
                  <a:schemeClr val="tx2"/>
                </a:solidFill>
              </a:rPr>
              <a:t>Their approach of generating and verifying tokens</a:t>
            </a:r>
          </a:p>
          <a:p>
            <a:pPr lvl="2"/>
            <a:r>
              <a:rPr lang="en-US" dirty="0">
                <a:solidFill>
                  <a:schemeClr val="tx2"/>
                </a:solidFill>
              </a:rPr>
              <a:t>Germany’s paper on potential problems of Google/Apple API</a:t>
            </a:r>
          </a:p>
          <a:p>
            <a:pPr lvl="3"/>
            <a:r>
              <a:rPr lang="en-US" dirty="0">
                <a:solidFill>
                  <a:schemeClr val="tx2"/>
                </a:solidFill>
              </a:rPr>
              <a:t>Profiling and possibly de-anonymizing infected persons</a:t>
            </a:r>
          </a:p>
          <a:p>
            <a:pPr lvl="3"/>
            <a:r>
              <a:rPr lang="en-US" dirty="0">
                <a:solidFill>
                  <a:schemeClr val="tx2"/>
                </a:solidFill>
              </a:rPr>
              <a:t>Relay-based wormhole attacks that principally can generate fake contacts</a:t>
            </a:r>
          </a:p>
          <a:p>
            <a:pPr lvl="1"/>
            <a:r>
              <a:rPr lang="en-US" dirty="0">
                <a:solidFill>
                  <a:schemeClr val="tx2"/>
                </a:solidFill>
              </a:rPr>
              <a:t>Google code on GitHub</a:t>
            </a:r>
          </a:p>
          <a:p>
            <a:pPr lvl="2"/>
            <a:r>
              <a:rPr lang="en-US" dirty="0">
                <a:solidFill>
                  <a:schemeClr val="tx2"/>
                </a:solidFill>
              </a:rPr>
              <a:t>Google </a:t>
            </a:r>
            <a:r>
              <a:rPr lang="en-US">
                <a:solidFill>
                  <a:schemeClr val="tx2"/>
                </a:solidFill>
              </a:rPr>
              <a:t>team uses </a:t>
            </a:r>
            <a:r>
              <a:rPr lang="en-US" dirty="0">
                <a:solidFill>
                  <a:schemeClr val="tx2"/>
                </a:solidFill>
              </a:rPr>
              <a:t>Go to implement the server side. Takes time to learn</a:t>
            </a:r>
          </a:p>
          <a:p>
            <a:pPr lvl="1"/>
            <a:r>
              <a:rPr lang="en-US" dirty="0">
                <a:solidFill>
                  <a:schemeClr val="tx2"/>
                </a:solidFill>
              </a:rPr>
              <a:t>Huawei CS kit</a:t>
            </a:r>
          </a:p>
          <a:p>
            <a:pPr lvl="2"/>
            <a:r>
              <a:rPr lang="en-US" dirty="0">
                <a:solidFill>
                  <a:schemeClr val="tx2"/>
                </a:solidFill>
              </a:rPr>
              <a:t>Check all the documents and APIs</a:t>
            </a:r>
          </a:p>
          <a:p>
            <a:pPr lvl="2"/>
            <a:r>
              <a:rPr lang="en-US" dirty="0">
                <a:solidFill>
                  <a:schemeClr val="tx2"/>
                </a:solidFill>
              </a:rPr>
              <a:t>Made the documents of how to use this Kit</a:t>
            </a:r>
          </a:p>
          <a:p>
            <a:r>
              <a:rPr lang="en-US" dirty="0">
                <a:solidFill>
                  <a:schemeClr val="tx2"/>
                </a:solidFill>
              </a:rPr>
              <a:t>Implementation</a:t>
            </a:r>
          </a:p>
          <a:p>
            <a:pPr lvl="1"/>
            <a:r>
              <a:rPr lang="en-US" dirty="0">
                <a:solidFill>
                  <a:schemeClr val="tx2"/>
                </a:solidFill>
              </a:rPr>
              <a:t>Succeed in using Huawei CS kit</a:t>
            </a:r>
          </a:p>
          <a:p>
            <a:pPr lvl="2"/>
            <a:r>
              <a:rPr lang="en-US" dirty="0">
                <a:solidFill>
                  <a:schemeClr val="tx2"/>
                </a:solidFill>
              </a:rPr>
              <a:t>We can start to engine and get information needed from this API</a:t>
            </a:r>
          </a:p>
          <a:p>
            <a:pPr lvl="1"/>
            <a:r>
              <a:rPr lang="en-US" dirty="0">
                <a:solidFill>
                  <a:schemeClr val="tx2"/>
                </a:solidFill>
              </a:rPr>
              <a:t>Failed in using Google/Apple API</a:t>
            </a:r>
          </a:p>
          <a:p>
            <a:pPr lvl="2"/>
            <a:r>
              <a:rPr lang="en-US" dirty="0">
                <a:solidFill>
                  <a:schemeClr val="tx2"/>
                </a:solidFill>
              </a:rPr>
              <a:t>It requires to be in the whitelist</a:t>
            </a:r>
          </a:p>
          <a:p>
            <a:pPr lvl="0"/>
            <a:endParaRPr lang="en-US" sz="2000" dirty="0"/>
          </a:p>
          <a:p>
            <a:endParaRPr lang="en-US" dirty="0"/>
          </a:p>
        </p:txBody>
      </p:sp>
    </p:spTree>
    <p:extLst>
      <p:ext uri="{BB962C8B-B14F-4D97-AF65-F5344CB8AC3E}">
        <p14:creationId xmlns:p14="http://schemas.microsoft.com/office/powerpoint/2010/main" val="265530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511002" y="735866"/>
            <a:ext cx="10515600" cy="647760"/>
          </a:xfrm>
        </p:spPr>
        <p:txBody>
          <a:bodyPr>
            <a:normAutofit fontScale="90000"/>
          </a:bodyPr>
          <a:lstStyle/>
          <a:p>
            <a:r>
              <a:rPr lang="en-US" b="1" dirty="0">
                <a:solidFill>
                  <a:schemeClr val="tx2"/>
                </a:solidFill>
              </a:rPr>
              <a:t>Our work this week(Detail 2)</a:t>
            </a:r>
            <a:br>
              <a:rPr lang="en-US" sz="2000" dirty="0"/>
            </a:br>
            <a:endParaRPr lang="en-US" dirty="0"/>
          </a:p>
        </p:txBody>
      </p:sp>
      <p:sp>
        <p:nvSpPr>
          <p:cNvPr id="5" name="Content Placeholder 4">
            <a:extLst>
              <a:ext uri="{FF2B5EF4-FFF2-40B4-BE49-F238E27FC236}">
                <a16:creationId xmlns:a16="http://schemas.microsoft.com/office/drawing/2014/main" id="{89CF8113-D75B-4083-975A-B2D87CF817AA}"/>
              </a:ext>
            </a:extLst>
          </p:cNvPr>
          <p:cNvSpPr txBox="1">
            <a:spLocks/>
          </p:cNvSpPr>
          <p:nvPr/>
        </p:nvSpPr>
        <p:spPr>
          <a:xfrm>
            <a:off x="615776" y="1159995"/>
            <a:ext cx="5257801" cy="5404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rPr>
              <a:t>Use Case Diagram and Scenarios</a:t>
            </a:r>
          </a:p>
          <a:p>
            <a:endParaRPr lang="en-US" dirty="0">
              <a:solidFill>
                <a:schemeClr val="tx2"/>
              </a:solidFill>
            </a:endParaRPr>
          </a:p>
          <a:p>
            <a:r>
              <a:rPr lang="en-US" dirty="0">
                <a:solidFill>
                  <a:schemeClr val="tx2"/>
                </a:solidFill>
              </a:rPr>
              <a:t>UI/UX Prototype Demo</a:t>
            </a:r>
          </a:p>
          <a:p>
            <a:pPr lvl="0"/>
            <a:endParaRPr lang="en-US" sz="2000" dirty="0"/>
          </a:p>
          <a:p>
            <a:endParaRPr lang="en-US" dirty="0"/>
          </a:p>
        </p:txBody>
      </p:sp>
      <p:pic>
        <p:nvPicPr>
          <p:cNvPr id="3" name="Picture 2">
            <a:extLst>
              <a:ext uri="{FF2B5EF4-FFF2-40B4-BE49-F238E27FC236}">
                <a16:creationId xmlns:a16="http://schemas.microsoft.com/office/drawing/2014/main" id="{FBD7EC53-2FCD-487E-A168-FA289612A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5200" y="381492"/>
            <a:ext cx="7828287" cy="6095016"/>
          </a:xfrm>
          <a:prstGeom prst="rect">
            <a:avLst/>
          </a:prstGeom>
        </p:spPr>
      </p:pic>
    </p:spTree>
    <p:extLst>
      <p:ext uri="{BB962C8B-B14F-4D97-AF65-F5344CB8AC3E}">
        <p14:creationId xmlns:p14="http://schemas.microsoft.com/office/powerpoint/2010/main" val="607233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763137" y="822324"/>
            <a:ext cx="10515600" cy="1134161"/>
          </a:xfrm>
        </p:spPr>
        <p:txBody>
          <a:bodyPr>
            <a:noAutofit/>
          </a:bodyPr>
          <a:lstStyle/>
          <a:p>
            <a:r>
              <a:rPr lang="en-US" b="1" dirty="0">
                <a:solidFill>
                  <a:schemeClr val="tx2"/>
                </a:solidFill>
              </a:rPr>
              <a:t>Plans for next week</a:t>
            </a:r>
            <a:br>
              <a:rPr lang="en-US" dirty="0">
                <a:solidFill>
                  <a:schemeClr val="tx2"/>
                </a:solidFill>
              </a:rPr>
            </a:br>
            <a:br>
              <a:rPr lang="en-US" dirty="0">
                <a:solidFill>
                  <a:schemeClr val="tx2"/>
                </a:solidFill>
              </a:rPr>
            </a:br>
            <a:endParaRPr lang="en-US" dirty="0">
              <a:solidFill>
                <a:schemeClr val="tx2"/>
              </a:solidFill>
            </a:endParaRPr>
          </a:p>
        </p:txBody>
      </p:sp>
      <p:sp>
        <p:nvSpPr>
          <p:cNvPr id="5" name="Content Placeholder 4">
            <a:extLst>
              <a:ext uri="{FF2B5EF4-FFF2-40B4-BE49-F238E27FC236}">
                <a16:creationId xmlns:a16="http://schemas.microsoft.com/office/drawing/2014/main" id="{A7610213-2349-40CA-85AE-F99636336090}"/>
              </a:ext>
            </a:extLst>
          </p:cNvPr>
          <p:cNvSpPr>
            <a:spLocks noGrp="1"/>
          </p:cNvSpPr>
          <p:nvPr>
            <p:ph idx="1"/>
          </p:nvPr>
        </p:nvSpPr>
        <p:spPr>
          <a:xfrm>
            <a:off x="838200" y="918048"/>
            <a:ext cx="10515600" cy="4522631"/>
          </a:xfrm>
        </p:spPr>
        <p:txBody>
          <a:bodyPr>
            <a:normAutofit/>
          </a:bodyPr>
          <a:lstStyle/>
          <a:p>
            <a:pPr lvl="0"/>
            <a:endParaRPr lang="en-US" dirty="0">
              <a:solidFill>
                <a:schemeClr val="tx2"/>
              </a:solidFill>
            </a:endParaRPr>
          </a:p>
          <a:p>
            <a:pPr lvl="0"/>
            <a:endParaRPr lang="en-US" sz="1800" dirty="0"/>
          </a:p>
          <a:p>
            <a:r>
              <a:rPr lang="en-US" dirty="0">
                <a:solidFill>
                  <a:schemeClr val="tx2"/>
                </a:solidFill>
              </a:rPr>
              <a:t>Learn Google functions and work on the server side</a:t>
            </a:r>
          </a:p>
          <a:p>
            <a:r>
              <a:rPr lang="en-US" dirty="0">
                <a:solidFill>
                  <a:schemeClr val="tx2"/>
                </a:solidFill>
              </a:rPr>
              <a:t>Implement a demo system to allows interaction between two testing devices</a:t>
            </a:r>
          </a:p>
          <a:p>
            <a:r>
              <a:rPr lang="en-US" dirty="0">
                <a:solidFill>
                  <a:schemeClr val="tx2"/>
                </a:solidFill>
              </a:rPr>
              <a:t>Revise UIUX:</a:t>
            </a:r>
          </a:p>
          <a:p>
            <a:pPr lvl="1"/>
            <a:r>
              <a:rPr lang="en-US" dirty="0">
                <a:solidFill>
                  <a:schemeClr val="tx2"/>
                </a:solidFill>
              </a:rPr>
              <a:t>Work with server side and see any changes should be made</a:t>
            </a:r>
          </a:p>
        </p:txBody>
      </p:sp>
    </p:spTree>
    <p:extLst>
      <p:ext uri="{BB962C8B-B14F-4D97-AF65-F5344CB8AC3E}">
        <p14:creationId xmlns:p14="http://schemas.microsoft.com/office/powerpoint/2010/main" val="1553797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61329"/>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Futurewei 2019 Template</Template>
  <TotalTime>3247</TotalTime>
  <Words>307</Words>
  <Application>Microsoft Office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BCW</vt:lpstr>
      <vt:lpstr>CT Project Weekly Status Report</vt:lpstr>
      <vt:lpstr>Plan for this week </vt:lpstr>
      <vt:lpstr>Our work this week(Detail 1) </vt:lpstr>
      <vt:lpstr>Our work this week(Detail 2) </vt:lpstr>
      <vt:lpstr>Plans for next week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Davis</dc:creator>
  <cp:lastModifiedBy>Zhuocheng Xu</cp:lastModifiedBy>
  <cp:revision>74</cp:revision>
  <dcterms:created xsi:type="dcterms:W3CDTF">2019-12-02T18:03:50Z</dcterms:created>
  <dcterms:modified xsi:type="dcterms:W3CDTF">2020-06-19T19:28:55Z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1565641933</vt:lpwstr>
  </property>
</Properties>
</file>