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7" r:id="rId3"/>
    <p:sldId id="268" r:id="rId4"/>
    <p:sldId id="270" r:id="rId5"/>
    <p:sldId id="271" r:id="rId6"/>
    <p:sldId id="272" r:id="rId7"/>
    <p:sldId id="269"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autoAdjust="0"/>
    <p:restoredTop sz="93897" autoAdjust="0"/>
  </p:normalViewPr>
  <p:slideViewPr>
    <p:cSldViewPr snapToGrid="0">
      <p:cViewPr varScale="1">
        <p:scale>
          <a:sx n="103" d="100"/>
          <a:sy n="103" d="100"/>
        </p:scale>
        <p:origin x="1064"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7/24/20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7/24/20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nam11.safelinks.protection.outlook.com/?url=http%3A%2F%2F35.239.227.130%3A5000%2Fportal&amp;data=02%7C01%7Cxjiang2%40futurewei.com%7C41da10c820ab491928a308d82ffb930c%7C0fee8ff2a3b240189c753a1d5591fedc%7C1%7C0%7C637312104841757419&amp;sdata=y2FxooBe5L1VW5mwNfgVldP5XcrDRP2bGKMIRWbkPEA%3D&amp;reserved=0" TargetMode="External"/><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Jul 24,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0323D2D4-963E-BA4C-8F16-0F35BC88CADF}"/>
              </a:ext>
            </a:extLst>
          </p:cNvPr>
          <p:cNvSpPr>
            <a:spLocks noGrp="1"/>
          </p:cNvSpPr>
          <p:nvPr>
            <p:ph idx="1"/>
          </p:nvPr>
        </p:nvSpPr>
        <p:spPr>
          <a:xfrm>
            <a:off x="635001" y="1280321"/>
            <a:ext cx="10515600" cy="5331087"/>
          </a:xfrm>
        </p:spPr>
        <p:txBody>
          <a:bodyPr>
            <a:normAutofit/>
          </a:bodyPr>
          <a:lstStyle/>
          <a:p>
            <a:r>
              <a:rPr lang="en-US" dirty="0">
                <a:solidFill>
                  <a:schemeClr val="tx2"/>
                </a:solidFill>
              </a:rPr>
              <a:t>Switched to the latest Contact Shield SDK</a:t>
            </a:r>
          </a:p>
          <a:p>
            <a:pPr lvl="1"/>
            <a:r>
              <a:rPr lang="en-US" dirty="0">
                <a:solidFill>
                  <a:schemeClr val="tx2"/>
                </a:solidFill>
              </a:rPr>
              <a:t>Updated methods both on client side and on server side</a:t>
            </a:r>
          </a:p>
          <a:p>
            <a:pPr lvl="1"/>
            <a:r>
              <a:rPr lang="en-US" dirty="0">
                <a:solidFill>
                  <a:schemeClr val="tx2"/>
                </a:solidFill>
              </a:rPr>
              <a:t>Created an instance and implemented methods to make the kit work</a:t>
            </a:r>
          </a:p>
          <a:p>
            <a:pPr lvl="1"/>
            <a:r>
              <a:rPr lang="en-US" dirty="0">
                <a:solidFill>
                  <a:schemeClr val="tx2"/>
                </a:solidFill>
              </a:rPr>
              <a:t>Generally, we made the system work from end to end</a:t>
            </a:r>
          </a:p>
          <a:p>
            <a:pPr lvl="1"/>
            <a:endParaRPr lang="en-US" dirty="0">
              <a:solidFill>
                <a:schemeClr val="tx2"/>
              </a:solidFill>
            </a:endParaRPr>
          </a:p>
          <a:p>
            <a:r>
              <a:rPr lang="en-US" dirty="0">
                <a:solidFill>
                  <a:schemeClr val="tx2"/>
                </a:solidFill>
              </a:rPr>
              <a:t>Made a public portal webpage</a:t>
            </a:r>
          </a:p>
          <a:p>
            <a:pPr lvl="1"/>
            <a:r>
              <a:rPr lang="en-US" dirty="0">
                <a:solidFill>
                  <a:schemeClr val="tx2"/>
                </a:solidFill>
              </a:rPr>
              <a:t>Used for deployment</a:t>
            </a:r>
          </a:p>
          <a:p>
            <a:endParaRPr lang="en-US" dirty="0">
              <a:solidFill>
                <a:schemeClr val="tx2"/>
              </a:solidFill>
            </a:endParaRPr>
          </a:p>
          <a:p>
            <a:r>
              <a:rPr lang="en-US" dirty="0">
                <a:solidFill>
                  <a:schemeClr val="tx2"/>
                </a:solidFill>
              </a:rPr>
              <a:t>Created Deployment Document</a:t>
            </a:r>
          </a:p>
          <a:p>
            <a:pPr lvl="1"/>
            <a:r>
              <a:rPr lang="en-US" dirty="0">
                <a:solidFill>
                  <a:schemeClr val="tx2"/>
                </a:solidFill>
              </a:rPr>
              <a:t>Included detailed Instructions for deployment</a:t>
            </a:r>
          </a:p>
          <a:p>
            <a:pPr lvl="1"/>
            <a:endParaRPr lang="en-US" dirty="0">
              <a:solidFill>
                <a:schemeClr val="tx2"/>
              </a:solidFill>
            </a:endParaRPr>
          </a:p>
          <a:p>
            <a:r>
              <a:rPr lang="en-US" dirty="0">
                <a:solidFill>
                  <a:schemeClr val="tx2"/>
                </a:solidFill>
              </a:rPr>
              <a:t>Created Demo Application</a:t>
            </a:r>
          </a:p>
          <a:p>
            <a:pPr marL="457200" lvl="1" indent="0">
              <a:buNone/>
            </a:pPr>
            <a:endParaRPr lang="en-US" dirty="0">
              <a:solidFill>
                <a:schemeClr val="tx2"/>
              </a:solidFill>
            </a:endParaRPr>
          </a:p>
          <a:p>
            <a:pPr marL="457200" lvl="1" indent="0">
              <a:buNone/>
            </a:pPr>
            <a:endParaRPr lang="en-US" dirty="0">
              <a:solidFill>
                <a:schemeClr val="tx2"/>
              </a:solidFill>
            </a:endParaRPr>
          </a:p>
          <a:p>
            <a:pPr marL="457200" lvl="1" indent="0">
              <a:buNone/>
            </a:pPr>
            <a:endParaRPr lang="en-US" dirty="0">
              <a:solidFill>
                <a:schemeClr val="tx2"/>
              </a:solidFill>
            </a:endParaRPr>
          </a:p>
          <a:p>
            <a:pPr lvl="1"/>
            <a:endParaRPr lang="en-US" dirty="0">
              <a:solidFill>
                <a:schemeClr val="tx2"/>
              </a:solidFill>
            </a:endParaRP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375139" y="183356"/>
            <a:ext cx="10515600" cy="647760"/>
          </a:xfrm>
        </p:spPr>
        <p:txBody>
          <a:bodyPr>
            <a:normAutofit/>
          </a:bodyPr>
          <a:lstStyle/>
          <a:p>
            <a:r>
              <a:rPr lang="en-US" b="1" dirty="0">
                <a:solidFill>
                  <a:schemeClr val="tx2"/>
                </a:solidFill>
              </a:rPr>
              <a:t>Current System diagram</a:t>
            </a:r>
            <a:endParaRPr lang="en-US" dirty="0"/>
          </a:p>
        </p:txBody>
      </p:sp>
      <p:pic>
        <p:nvPicPr>
          <p:cNvPr id="3" name="Picture 2">
            <a:extLst>
              <a:ext uri="{FF2B5EF4-FFF2-40B4-BE49-F238E27FC236}">
                <a16:creationId xmlns:a16="http://schemas.microsoft.com/office/drawing/2014/main" id="{9CE7E582-1653-FC42-A25E-DD45FFA2F4BC}"/>
              </a:ext>
            </a:extLst>
          </p:cNvPr>
          <p:cNvPicPr>
            <a:picLocks noChangeAspect="1"/>
          </p:cNvPicPr>
          <p:nvPr/>
        </p:nvPicPr>
        <p:blipFill>
          <a:blip r:embed="rId2"/>
          <a:stretch>
            <a:fillRect/>
          </a:stretch>
        </p:blipFill>
        <p:spPr>
          <a:xfrm>
            <a:off x="375139" y="831116"/>
            <a:ext cx="10699610" cy="6057011"/>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D78D1B-2C37-4044-86B0-3FE4C792F8BB}"/>
              </a:ext>
            </a:extLst>
          </p:cNvPr>
          <p:cNvSpPr txBox="1">
            <a:spLocks/>
          </p:cNvSpPr>
          <p:nvPr/>
        </p:nvSpPr>
        <p:spPr>
          <a:xfrm>
            <a:off x="838200" y="2820458"/>
            <a:ext cx="10515600" cy="6085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dirty="0">
                <a:solidFill>
                  <a:schemeClr val="tx2"/>
                </a:solidFill>
              </a:rPr>
              <a:t>Demo</a:t>
            </a:r>
          </a:p>
        </p:txBody>
      </p:sp>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C2E0AAB-9658-1447-8A58-2A8AE1C14789}"/>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D53B341A-6BD8-C746-B642-4133920ACCD1}"/>
              </a:ext>
            </a:extLst>
          </p:cNvPr>
          <p:cNvSpPr>
            <a:spLocks noGrp="1"/>
          </p:cNvSpPr>
          <p:nvPr>
            <p:ph type="sldNum" sz="quarter" idx="12"/>
          </p:nvPr>
        </p:nvSpPr>
        <p:spPr/>
        <p:txBody>
          <a:bodyPr/>
          <a:lstStyle/>
          <a:p>
            <a:fld id="{3B917CB5-27BD-4ECA-9D86-80D4B900A204}" type="slidenum">
              <a:rPr lang="en-US" smtClean="0"/>
              <a:t>5</a:t>
            </a:fld>
            <a:endParaRPr lang="en-US"/>
          </a:p>
        </p:txBody>
      </p:sp>
      <p:sp>
        <p:nvSpPr>
          <p:cNvPr id="9" name="Title 1">
            <a:extLst>
              <a:ext uri="{FF2B5EF4-FFF2-40B4-BE49-F238E27FC236}">
                <a16:creationId xmlns:a16="http://schemas.microsoft.com/office/drawing/2014/main" id="{E8391337-BC6A-F74D-AE95-77F36349FE44}"/>
              </a:ext>
            </a:extLst>
          </p:cNvPr>
          <p:cNvSpPr txBox="1">
            <a:spLocks/>
          </p:cNvSpPr>
          <p:nvPr/>
        </p:nvSpPr>
        <p:spPr>
          <a:xfrm>
            <a:off x="838200" y="365126"/>
            <a:ext cx="10515600" cy="6085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Deployment Scenario</a:t>
            </a:r>
          </a:p>
        </p:txBody>
      </p:sp>
      <p:pic>
        <p:nvPicPr>
          <p:cNvPr id="10" name="Picture 9">
            <a:extLst>
              <a:ext uri="{FF2B5EF4-FFF2-40B4-BE49-F238E27FC236}">
                <a16:creationId xmlns:a16="http://schemas.microsoft.com/office/drawing/2014/main" id="{85DC10CB-23E7-BE40-B314-FC2F813B6F1B}"/>
              </a:ext>
            </a:extLst>
          </p:cNvPr>
          <p:cNvPicPr>
            <a:picLocks noChangeAspect="1"/>
          </p:cNvPicPr>
          <p:nvPr/>
        </p:nvPicPr>
        <p:blipFill>
          <a:blip r:embed="rId2"/>
          <a:stretch>
            <a:fillRect/>
          </a:stretch>
        </p:blipFill>
        <p:spPr>
          <a:xfrm>
            <a:off x="7183395" y="172242"/>
            <a:ext cx="4903694" cy="6016406"/>
          </a:xfrm>
          <a:prstGeom prst="rect">
            <a:avLst/>
          </a:prstGeom>
        </p:spPr>
      </p:pic>
      <p:sp>
        <p:nvSpPr>
          <p:cNvPr id="6" name="TextBox 5">
            <a:extLst>
              <a:ext uri="{FF2B5EF4-FFF2-40B4-BE49-F238E27FC236}">
                <a16:creationId xmlns:a16="http://schemas.microsoft.com/office/drawing/2014/main" id="{6183721F-EF8A-FD4E-91B1-A5B2542A9EBA}"/>
              </a:ext>
            </a:extLst>
          </p:cNvPr>
          <p:cNvSpPr txBox="1"/>
          <p:nvPr/>
        </p:nvSpPr>
        <p:spPr>
          <a:xfrm>
            <a:off x="424249" y="1254628"/>
            <a:ext cx="6635579" cy="4524315"/>
          </a:xfrm>
          <a:prstGeom prst="rect">
            <a:avLst/>
          </a:prstGeom>
          <a:noFill/>
        </p:spPr>
        <p:txBody>
          <a:bodyPr wrap="square" rtlCol="0">
            <a:spAutoFit/>
          </a:bodyPr>
          <a:lstStyle/>
          <a:p>
            <a:r>
              <a:rPr lang="en-US" dirty="0"/>
              <a:t>The purpose of the deployment of this application is to demonstrate the capabilities of the Contact Shield API developed by Huawei. This application is only deployed to a small number of users due to restrictions of the Contact Shield API. We will collect the statistics and display the results on our dashboard created from our Google Cloud database. Realistically, there are no real Covid-19 patients that are going to participate in the deployment, we will need to designate some devices as the patient device, and others non-patient to help us complete the interactions. We will have a website that functions as the testing center, which provides information needed to complete the deployment. The website address is </a:t>
            </a:r>
            <a:r>
              <a:rPr lang="en-US" u="sng" dirty="0">
                <a:hlinkClick r:id="rId3" tooltip="Original URL:&#10;http://35.239.227.130:5000/portal&#10;&#10;Click to follow link."/>
              </a:rPr>
              <a:t>http://35.239.227.130:5000/portal</a:t>
            </a:r>
            <a:r>
              <a:rPr lang="en-US" dirty="0"/>
              <a:t>. Please follow the guide for using the application and completing the testing scenarios detailed in this document.</a:t>
            </a:r>
          </a:p>
          <a:p>
            <a:endParaRPr lang="en-US" dirty="0"/>
          </a:p>
        </p:txBody>
      </p:sp>
    </p:spTree>
    <p:extLst>
      <p:ext uri="{BB962C8B-B14F-4D97-AF65-F5344CB8AC3E}">
        <p14:creationId xmlns:p14="http://schemas.microsoft.com/office/powerpoint/2010/main" val="8400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C2E5-3487-EE4A-8400-8A0B5CC7C973}"/>
              </a:ext>
            </a:extLst>
          </p:cNvPr>
          <p:cNvSpPr>
            <a:spLocks noGrp="1"/>
          </p:cNvSpPr>
          <p:nvPr>
            <p:ph type="title"/>
          </p:nvPr>
        </p:nvSpPr>
        <p:spPr>
          <a:xfrm>
            <a:off x="719264" y="-336966"/>
            <a:ext cx="10515600" cy="1134161"/>
          </a:xfrm>
        </p:spPr>
        <p:txBody>
          <a:bodyPr/>
          <a:lstStyle/>
          <a:p>
            <a:r>
              <a:rPr lang="en-US" dirty="0">
                <a:solidFill>
                  <a:schemeClr val="tx2"/>
                </a:solidFill>
              </a:rPr>
              <a:t>Deployment Scenario (cont.)</a:t>
            </a:r>
          </a:p>
        </p:txBody>
      </p:sp>
      <p:sp>
        <p:nvSpPr>
          <p:cNvPr id="4" name="Footer Placeholder 3">
            <a:extLst>
              <a:ext uri="{FF2B5EF4-FFF2-40B4-BE49-F238E27FC236}">
                <a16:creationId xmlns:a16="http://schemas.microsoft.com/office/drawing/2014/main" id="{1CE8709C-2611-D746-9721-1BD1AD246CF5}"/>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80B7877B-CFA3-714C-95F0-7879CFCEA18C}"/>
              </a:ext>
            </a:extLst>
          </p:cNvPr>
          <p:cNvSpPr>
            <a:spLocks noGrp="1"/>
          </p:cNvSpPr>
          <p:nvPr>
            <p:ph type="sldNum" sz="quarter" idx="12"/>
          </p:nvPr>
        </p:nvSpPr>
        <p:spPr/>
        <p:txBody>
          <a:bodyPr/>
          <a:lstStyle/>
          <a:p>
            <a:fld id="{3B917CB5-27BD-4ECA-9D86-80D4B900A204}" type="slidenum">
              <a:rPr lang="en-US" smtClean="0"/>
              <a:t>6</a:t>
            </a:fld>
            <a:endParaRPr lang="en-US"/>
          </a:p>
        </p:txBody>
      </p:sp>
      <p:pic>
        <p:nvPicPr>
          <p:cNvPr id="6" name="Picture 5">
            <a:extLst>
              <a:ext uri="{FF2B5EF4-FFF2-40B4-BE49-F238E27FC236}">
                <a16:creationId xmlns:a16="http://schemas.microsoft.com/office/drawing/2014/main" id="{2C1C5347-FB70-D04A-BD6A-DB79CDEA8C70}"/>
              </a:ext>
            </a:extLst>
          </p:cNvPr>
          <p:cNvPicPr>
            <a:picLocks noChangeAspect="1"/>
          </p:cNvPicPr>
          <p:nvPr/>
        </p:nvPicPr>
        <p:blipFill>
          <a:blip r:embed="rId2"/>
          <a:stretch>
            <a:fillRect/>
          </a:stretch>
        </p:blipFill>
        <p:spPr>
          <a:xfrm>
            <a:off x="3064642" y="698341"/>
            <a:ext cx="6062716" cy="6047051"/>
          </a:xfrm>
          <a:prstGeom prst="rect">
            <a:avLst/>
          </a:prstGeom>
        </p:spPr>
      </p:pic>
    </p:spTree>
    <p:extLst>
      <p:ext uri="{BB962C8B-B14F-4D97-AF65-F5344CB8AC3E}">
        <p14:creationId xmlns:p14="http://schemas.microsoft.com/office/powerpoint/2010/main" val="390511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and fix bugs</a:t>
            </a:r>
          </a:p>
          <a:p>
            <a:r>
              <a:rPr lang="en-US" dirty="0">
                <a:solidFill>
                  <a:schemeClr val="tx2"/>
                </a:solidFill>
              </a:rPr>
              <a:t>Fix deployment document</a:t>
            </a:r>
          </a:p>
          <a:p>
            <a:r>
              <a:rPr lang="en-US" dirty="0">
                <a:solidFill>
                  <a:schemeClr val="tx2"/>
                </a:solidFill>
              </a:rPr>
              <a:t>Test different scenarios</a:t>
            </a:r>
          </a:p>
        </p:txBody>
      </p:sp>
    </p:spTree>
    <p:extLst>
      <p:ext uri="{BB962C8B-B14F-4D97-AF65-F5344CB8AC3E}">
        <p14:creationId xmlns:p14="http://schemas.microsoft.com/office/powerpoint/2010/main" val="15537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4217</TotalTime>
  <Words>260</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BCW</vt:lpstr>
      <vt:lpstr>CT Project Weekly Status Report</vt:lpstr>
      <vt:lpstr>Our work this week </vt:lpstr>
      <vt:lpstr>Current System diagram</vt:lpstr>
      <vt:lpstr>PowerPoint Presentation</vt:lpstr>
      <vt:lpstr>PowerPoint Presentation</vt:lpstr>
      <vt:lpstr>Deployment Scenario (cont.)</vt:lpstr>
      <vt:lpstr>Plans for next week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Xiao Jing Jiang</cp:lastModifiedBy>
  <cp:revision>11</cp:revision>
  <dcterms:created xsi:type="dcterms:W3CDTF">2020-07-17T16:53:53Z</dcterms:created>
  <dcterms:modified xsi:type="dcterms:W3CDTF">2020-07-24T19:03:48Z</dcterms:modified>
</cp:coreProperties>
</file>