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7" r:id="rId3"/>
    <p:sldId id="279" r:id="rId4"/>
    <p:sldId id="28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autoAdjust="0"/>
    <p:restoredTop sz="93878" autoAdjust="0"/>
  </p:normalViewPr>
  <p:slideViewPr>
    <p:cSldViewPr snapToGrid="0">
      <p:cViewPr varScale="1">
        <p:scale>
          <a:sx n="120" d="100"/>
          <a:sy n="120" d="100"/>
        </p:scale>
        <p:origin x="1216"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11/1/20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11/1/20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dirty="0"/>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Bi-Weekly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Nov 02,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635001" y="81661"/>
            <a:ext cx="10515600" cy="1134161"/>
          </a:xfrm>
        </p:spPr>
        <p:txBody>
          <a:bodyPr/>
          <a:lstStyle/>
          <a:p>
            <a:r>
              <a:rPr lang="en-US" b="1" dirty="0">
                <a:solidFill>
                  <a:schemeClr val="tx2"/>
                </a:solidFill>
              </a:rPr>
              <a:t>Accomplishments</a:t>
            </a:r>
          </a:p>
        </p:txBody>
      </p:sp>
      <p:sp>
        <p:nvSpPr>
          <p:cNvPr id="6" name="Content Placeholder 4">
            <a:extLst>
              <a:ext uri="{FF2B5EF4-FFF2-40B4-BE49-F238E27FC236}">
                <a16:creationId xmlns:a16="http://schemas.microsoft.com/office/drawing/2014/main" id="{6669D7E9-927B-0543-A44F-05E99F5A041F}"/>
              </a:ext>
            </a:extLst>
          </p:cNvPr>
          <p:cNvSpPr txBox="1">
            <a:spLocks/>
          </p:cNvSpPr>
          <p:nvPr/>
        </p:nvSpPr>
        <p:spPr>
          <a:xfrm>
            <a:off x="635001" y="1673217"/>
            <a:ext cx="10515600" cy="4687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Documentation:</a:t>
            </a:r>
          </a:p>
          <a:p>
            <a:pPr lvl="1"/>
            <a:r>
              <a:rPr lang="en-US" dirty="0">
                <a:solidFill>
                  <a:schemeClr val="tx2"/>
                </a:solidFill>
              </a:rPr>
              <a:t>Made a document comparing differences between GCP and AWS</a:t>
            </a:r>
          </a:p>
          <a:p>
            <a:pPr lvl="1"/>
            <a:r>
              <a:rPr lang="en-US" dirty="0">
                <a:solidFill>
                  <a:schemeClr val="tx2"/>
                </a:solidFill>
              </a:rPr>
              <a:t>Made a new server deployment document</a:t>
            </a:r>
          </a:p>
          <a:p>
            <a:pPr marL="457200" lvl="1" indent="0">
              <a:buNone/>
            </a:pPr>
            <a:endParaRPr lang="en-US" dirty="0">
              <a:solidFill>
                <a:schemeClr val="tx2"/>
              </a:solidFill>
            </a:endParaRPr>
          </a:p>
          <a:p>
            <a:r>
              <a:rPr lang="en-US" dirty="0">
                <a:solidFill>
                  <a:schemeClr val="tx2"/>
                </a:solidFill>
              </a:rPr>
              <a:t>GitLab:</a:t>
            </a:r>
          </a:p>
          <a:p>
            <a:pPr lvl="1"/>
            <a:r>
              <a:rPr lang="en-US" dirty="0">
                <a:solidFill>
                  <a:schemeClr val="tx2"/>
                </a:solidFill>
              </a:rPr>
              <a:t>Reviewed GitLab with the team and created two separate repositories: One to store all codes, and the other for publishing.</a:t>
            </a:r>
          </a:p>
          <a:p>
            <a:endParaRPr lang="en-US" dirty="0">
              <a:solidFill>
                <a:schemeClr val="tx2"/>
              </a:solidFill>
            </a:endParaRPr>
          </a:p>
          <a:p>
            <a:r>
              <a:rPr lang="en-US" dirty="0">
                <a:solidFill>
                  <a:schemeClr val="tx2"/>
                </a:solidFill>
              </a:rPr>
              <a:t>Prepare for open test:</a:t>
            </a:r>
          </a:p>
          <a:p>
            <a:pPr lvl="1"/>
            <a:r>
              <a:rPr lang="en-US" dirty="0">
                <a:solidFill>
                  <a:schemeClr val="tx2"/>
                </a:solidFill>
              </a:rPr>
              <a:t>Moved information collection functions to AWS.</a:t>
            </a: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09DF4F-5D2F-2E4A-A128-0B1B57E80CF8}"/>
              </a:ext>
            </a:extLst>
          </p:cNvPr>
          <p:cNvSpPr>
            <a:spLocks noGrp="1"/>
          </p:cNvSpPr>
          <p:nvPr>
            <p:ph type="ftr" sz="quarter" idx="11"/>
          </p:nvPr>
        </p:nvSpPr>
        <p:spPr/>
        <p:txBody>
          <a:bodyPr/>
          <a:lstStyle/>
          <a:p>
            <a:r>
              <a:rPr lang="en-US"/>
              <a:t>FUTUREWEI INTERNAL</a:t>
            </a:r>
            <a:endParaRPr lang="en-US" dirty="0"/>
          </a:p>
        </p:txBody>
      </p:sp>
      <p:sp>
        <p:nvSpPr>
          <p:cNvPr id="5" name="Slide Number Placeholder 4">
            <a:extLst>
              <a:ext uri="{FF2B5EF4-FFF2-40B4-BE49-F238E27FC236}">
                <a16:creationId xmlns:a16="http://schemas.microsoft.com/office/drawing/2014/main" id="{90490B3F-41D7-A046-8B40-A756FB221B10}"/>
              </a:ext>
            </a:extLst>
          </p:cNvPr>
          <p:cNvSpPr>
            <a:spLocks noGrp="1"/>
          </p:cNvSpPr>
          <p:nvPr>
            <p:ph type="sldNum" sz="quarter" idx="12"/>
          </p:nvPr>
        </p:nvSpPr>
        <p:spPr/>
        <p:txBody>
          <a:bodyPr/>
          <a:lstStyle/>
          <a:p>
            <a:fld id="{3B917CB5-27BD-4ECA-9D86-80D4B900A204}" type="slidenum">
              <a:rPr lang="en-US" smtClean="0"/>
              <a:t>3</a:t>
            </a:fld>
            <a:endParaRPr lang="en-US"/>
          </a:p>
        </p:txBody>
      </p:sp>
      <p:sp>
        <p:nvSpPr>
          <p:cNvPr id="6" name="Title 3">
            <a:extLst>
              <a:ext uri="{FF2B5EF4-FFF2-40B4-BE49-F238E27FC236}">
                <a16:creationId xmlns:a16="http://schemas.microsoft.com/office/drawing/2014/main" id="{2FF9AD08-3CBE-6A43-8C54-CC3B71688B60}"/>
              </a:ext>
            </a:extLst>
          </p:cNvPr>
          <p:cNvSpPr txBox="1">
            <a:spLocks/>
          </p:cNvSpPr>
          <p:nvPr/>
        </p:nvSpPr>
        <p:spPr>
          <a:xfrm>
            <a:off x="702752" y="457755"/>
            <a:ext cx="10515600" cy="591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Moved information collection functions to AWS</a:t>
            </a:r>
          </a:p>
        </p:txBody>
      </p:sp>
      <p:pic>
        <p:nvPicPr>
          <p:cNvPr id="12" name="Content Placeholder 5">
            <a:extLst>
              <a:ext uri="{FF2B5EF4-FFF2-40B4-BE49-F238E27FC236}">
                <a16:creationId xmlns:a16="http://schemas.microsoft.com/office/drawing/2014/main" id="{4B6FEFED-9B4D-9748-9080-304E1BD35010}"/>
              </a:ext>
            </a:extLst>
          </p:cNvPr>
          <p:cNvPicPr>
            <a:picLocks noGrp="1" noChangeAspect="1"/>
          </p:cNvPicPr>
          <p:nvPr>
            <p:ph idx="1"/>
          </p:nvPr>
        </p:nvPicPr>
        <p:blipFill>
          <a:blip r:embed="rId2"/>
          <a:stretch>
            <a:fillRect/>
          </a:stretch>
        </p:blipFill>
        <p:spPr>
          <a:xfrm>
            <a:off x="973649" y="5027509"/>
            <a:ext cx="11073040" cy="964870"/>
          </a:xfrm>
          <a:prstGeom prst="rect">
            <a:avLst/>
          </a:prstGeom>
        </p:spPr>
      </p:pic>
      <p:sp>
        <p:nvSpPr>
          <p:cNvPr id="13" name="TextBox 12">
            <a:extLst>
              <a:ext uri="{FF2B5EF4-FFF2-40B4-BE49-F238E27FC236}">
                <a16:creationId xmlns:a16="http://schemas.microsoft.com/office/drawing/2014/main" id="{CA7E81E6-6A86-944D-83D0-B872D1D958AA}"/>
              </a:ext>
            </a:extLst>
          </p:cNvPr>
          <p:cNvSpPr txBox="1"/>
          <p:nvPr/>
        </p:nvSpPr>
        <p:spPr>
          <a:xfrm>
            <a:off x="985546" y="4345695"/>
            <a:ext cx="4659589" cy="369332"/>
          </a:xfrm>
          <a:prstGeom prst="rect">
            <a:avLst/>
          </a:prstGeom>
          <a:noFill/>
        </p:spPr>
        <p:txBody>
          <a:bodyPr wrap="square" rtlCol="0">
            <a:spAutoFit/>
          </a:bodyPr>
          <a:lstStyle/>
          <a:p>
            <a:r>
              <a:rPr lang="en-US" b="1" dirty="0">
                <a:solidFill>
                  <a:schemeClr val="tx2"/>
                </a:solidFill>
              </a:rPr>
              <a:t>Diagnose report given by contact shield</a:t>
            </a:r>
          </a:p>
        </p:txBody>
      </p:sp>
      <p:sp>
        <p:nvSpPr>
          <p:cNvPr id="14" name="TextBox 13">
            <a:extLst>
              <a:ext uri="{FF2B5EF4-FFF2-40B4-BE49-F238E27FC236}">
                <a16:creationId xmlns:a16="http://schemas.microsoft.com/office/drawing/2014/main" id="{D2602367-5A1E-4D49-8059-06D6541F5F55}"/>
              </a:ext>
            </a:extLst>
          </p:cNvPr>
          <p:cNvSpPr txBox="1"/>
          <p:nvPr/>
        </p:nvSpPr>
        <p:spPr>
          <a:xfrm>
            <a:off x="973648" y="1379790"/>
            <a:ext cx="4659589" cy="369332"/>
          </a:xfrm>
          <a:prstGeom prst="rect">
            <a:avLst/>
          </a:prstGeom>
          <a:noFill/>
        </p:spPr>
        <p:txBody>
          <a:bodyPr wrap="square" rtlCol="0">
            <a:spAutoFit/>
          </a:bodyPr>
          <a:lstStyle/>
          <a:p>
            <a:r>
              <a:rPr lang="en-US" b="1" dirty="0">
                <a:solidFill>
                  <a:schemeClr val="tx2"/>
                </a:solidFill>
              </a:rPr>
              <a:t>All user operations</a:t>
            </a:r>
          </a:p>
        </p:txBody>
      </p:sp>
      <p:pic>
        <p:nvPicPr>
          <p:cNvPr id="15" name="Picture 14">
            <a:extLst>
              <a:ext uri="{FF2B5EF4-FFF2-40B4-BE49-F238E27FC236}">
                <a16:creationId xmlns:a16="http://schemas.microsoft.com/office/drawing/2014/main" id="{9EBC67E9-B02E-074B-9300-68493B8E16A4}"/>
              </a:ext>
            </a:extLst>
          </p:cNvPr>
          <p:cNvPicPr>
            <a:picLocks noChangeAspect="1"/>
          </p:cNvPicPr>
          <p:nvPr/>
        </p:nvPicPr>
        <p:blipFill>
          <a:blip r:embed="rId3"/>
          <a:stretch>
            <a:fillRect/>
          </a:stretch>
        </p:blipFill>
        <p:spPr>
          <a:xfrm>
            <a:off x="973648" y="1860461"/>
            <a:ext cx="7786410" cy="2262802"/>
          </a:xfrm>
          <a:prstGeom prst="rect">
            <a:avLst/>
          </a:prstGeom>
        </p:spPr>
      </p:pic>
    </p:spTree>
    <p:extLst>
      <p:ext uri="{BB962C8B-B14F-4D97-AF65-F5344CB8AC3E}">
        <p14:creationId xmlns:p14="http://schemas.microsoft.com/office/powerpoint/2010/main" val="125812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E308D4-D309-3B49-AD73-7BF22E4FECEA}"/>
              </a:ext>
            </a:extLst>
          </p:cNvPr>
          <p:cNvSpPr>
            <a:spLocks noGrp="1"/>
          </p:cNvSpPr>
          <p:nvPr>
            <p:ph type="ftr" sz="quarter" idx="11"/>
          </p:nvPr>
        </p:nvSpPr>
        <p:spPr/>
        <p:txBody>
          <a:bodyPr/>
          <a:lstStyle/>
          <a:p>
            <a:r>
              <a:rPr lang="en-US"/>
              <a:t>FUTUREWEI INTERNAL</a:t>
            </a:r>
            <a:endParaRPr lang="en-US" dirty="0"/>
          </a:p>
        </p:txBody>
      </p:sp>
      <p:sp>
        <p:nvSpPr>
          <p:cNvPr id="5" name="Slide Number Placeholder 4">
            <a:extLst>
              <a:ext uri="{FF2B5EF4-FFF2-40B4-BE49-F238E27FC236}">
                <a16:creationId xmlns:a16="http://schemas.microsoft.com/office/drawing/2014/main" id="{1E9A504D-010F-384F-BD5E-A29543504CAF}"/>
              </a:ext>
            </a:extLst>
          </p:cNvPr>
          <p:cNvSpPr>
            <a:spLocks noGrp="1"/>
          </p:cNvSpPr>
          <p:nvPr>
            <p:ph type="sldNum" sz="quarter" idx="12"/>
          </p:nvPr>
        </p:nvSpPr>
        <p:spPr/>
        <p:txBody>
          <a:bodyPr/>
          <a:lstStyle/>
          <a:p>
            <a:fld id="{3B917CB5-27BD-4ECA-9D86-80D4B900A204}" type="slidenum">
              <a:rPr lang="en-US" smtClean="0"/>
              <a:t>4</a:t>
            </a:fld>
            <a:endParaRPr lang="en-US"/>
          </a:p>
        </p:txBody>
      </p:sp>
      <p:sp>
        <p:nvSpPr>
          <p:cNvPr id="10" name="Title 3">
            <a:extLst>
              <a:ext uri="{FF2B5EF4-FFF2-40B4-BE49-F238E27FC236}">
                <a16:creationId xmlns:a16="http://schemas.microsoft.com/office/drawing/2014/main" id="{C783BCE7-C815-8E4E-9511-81846881AAED}"/>
              </a:ext>
            </a:extLst>
          </p:cNvPr>
          <p:cNvSpPr txBox="1">
            <a:spLocks/>
          </p:cNvSpPr>
          <p:nvPr/>
        </p:nvSpPr>
        <p:spPr>
          <a:xfrm>
            <a:off x="702752" y="457755"/>
            <a:ext cx="10515600" cy="591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Next two weeks</a:t>
            </a:r>
          </a:p>
        </p:txBody>
      </p:sp>
      <p:sp>
        <p:nvSpPr>
          <p:cNvPr id="12" name="Content Placeholder 4">
            <a:extLst>
              <a:ext uri="{FF2B5EF4-FFF2-40B4-BE49-F238E27FC236}">
                <a16:creationId xmlns:a16="http://schemas.microsoft.com/office/drawing/2014/main" id="{5CDD956E-0495-C448-A8EC-692F3B32D099}"/>
              </a:ext>
            </a:extLst>
          </p:cNvPr>
          <p:cNvSpPr txBox="1">
            <a:spLocks/>
          </p:cNvSpPr>
          <p:nvPr/>
        </p:nvSpPr>
        <p:spPr>
          <a:xfrm>
            <a:off x="635001" y="1673217"/>
            <a:ext cx="10515600" cy="4687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Testing:</a:t>
            </a:r>
          </a:p>
          <a:p>
            <a:pPr lvl="1"/>
            <a:r>
              <a:rPr lang="en-US" dirty="0">
                <a:solidFill>
                  <a:schemeClr val="tx2"/>
                </a:solidFill>
              </a:rPr>
              <a:t>Worked on the testing plan</a:t>
            </a:r>
          </a:p>
          <a:p>
            <a:endParaRPr lang="en-US" dirty="0">
              <a:solidFill>
                <a:schemeClr val="tx2"/>
              </a:solidFill>
            </a:endParaRPr>
          </a:p>
          <a:p>
            <a:r>
              <a:rPr lang="en-US" dirty="0">
                <a:solidFill>
                  <a:schemeClr val="tx2"/>
                </a:solidFill>
              </a:rPr>
              <a:t>Prepare for open test:</a:t>
            </a:r>
          </a:p>
          <a:p>
            <a:pPr lvl="1"/>
            <a:r>
              <a:rPr lang="en-US" dirty="0">
                <a:solidFill>
                  <a:schemeClr val="tx2"/>
                </a:solidFill>
              </a:rPr>
              <a:t>Test information collection functions and generate the latest </a:t>
            </a:r>
            <a:r>
              <a:rPr lang="en-US" dirty="0" err="1">
                <a:solidFill>
                  <a:schemeClr val="tx2"/>
                </a:solidFill>
              </a:rPr>
              <a:t>Apk</a:t>
            </a:r>
            <a:endParaRPr lang="en-US" dirty="0">
              <a:solidFill>
                <a:schemeClr val="tx2"/>
              </a:solidFill>
            </a:endParaRPr>
          </a:p>
          <a:p>
            <a:pPr lvl="1"/>
            <a:r>
              <a:rPr lang="en-US" dirty="0">
                <a:solidFill>
                  <a:schemeClr val="tx2"/>
                </a:solidFill>
              </a:rPr>
              <a:t>Study open test</a:t>
            </a:r>
          </a:p>
          <a:p>
            <a:pPr lvl="1"/>
            <a:endParaRPr lang="en-US" dirty="0">
              <a:solidFill>
                <a:schemeClr val="tx2"/>
              </a:solidFill>
            </a:endParaRPr>
          </a:p>
          <a:p>
            <a:r>
              <a:rPr lang="en-US" dirty="0">
                <a:solidFill>
                  <a:schemeClr val="tx2"/>
                </a:solidFill>
              </a:rPr>
              <a:t>GitLab:</a:t>
            </a:r>
          </a:p>
          <a:p>
            <a:pPr lvl="1"/>
            <a:r>
              <a:rPr lang="en-US" dirty="0">
                <a:solidFill>
                  <a:schemeClr val="tx2"/>
                </a:solidFill>
              </a:rPr>
              <a:t>Finish updating new server-side documents</a:t>
            </a:r>
          </a:p>
          <a:p>
            <a:pPr lvl="1"/>
            <a:r>
              <a:rPr lang="en-US" dirty="0">
                <a:solidFill>
                  <a:schemeClr val="tx2"/>
                </a:solidFill>
              </a:rPr>
              <a:t>Update two repositories in GitLab</a:t>
            </a:r>
          </a:p>
        </p:txBody>
      </p:sp>
    </p:spTree>
    <p:extLst>
      <p:ext uri="{BB962C8B-B14F-4D97-AF65-F5344CB8AC3E}">
        <p14:creationId xmlns:p14="http://schemas.microsoft.com/office/powerpoint/2010/main" val="422775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8523</TotalTime>
  <Words>127</Words>
  <Application>Microsoft Macintosh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BCW</vt:lpstr>
      <vt:lpstr>CT Project Bi-Weekly Status Report</vt:lpstr>
      <vt:lpstr>Accomplishments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Project Weekly Status Report</dc:title>
  <dc:creator>Xiao Jing Jiang</dc:creator>
  <cp:lastModifiedBy>Zhuocheng Xu</cp:lastModifiedBy>
  <cp:revision>67</cp:revision>
  <dcterms:created xsi:type="dcterms:W3CDTF">2020-07-17T16:53:53Z</dcterms:created>
  <dcterms:modified xsi:type="dcterms:W3CDTF">2020-11-01T18:53:37Z</dcterms:modified>
</cp:coreProperties>
</file>