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6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autoAdjust="0"/>
    <p:restoredTop sz="93878" autoAdjust="0"/>
  </p:normalViewPr>
  <p:slideViewPr>
    <p:cSldViewPr snapToGrid="0">
      <p:cViewPr varScale="1">
        <p:scale>
          <a:sx n="120" d="100"/>
          <a:sy n="120" d="100"/>
        </p:scale>
        <p:origin x="1216"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11/13/20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11/13/20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dirty="0"/>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Bi-Weekly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Nov 13,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635001" y="81661"/>
            <a:ext cx="10515600" cy="1134161"/>
          </a:xfrm>
        </p:spPr>
        <p:txBody>
          <a:bodyPr/>
          <a:lstStyle/>
          <a:p>
            <a:r>
              <a:rPr lang="en-US" b="1" dirty="0">
                <a:solidFill>
                  <a:schemeClr val="tx2"/>
                </a:solidFill>
              </a:rPr>
              <a:t>Accomplishments</a:t>
            </a:r>
          </a:p>
        </p:txBody>
      </p:sp>
      <p:sp>
        <p:nvSpPr>
          <p:cNvPr id="6" name="Content Placeholder 4">
            <a:extLst>
              <a:ext uri="{FF2B5EF4-FFF2-40B4-BE49-F238E27FC236}">
                <a16:creationId xmlns:a16="http://schemas.microsoft.com/office/drawing/2014/main" id="{6669D7E9-927B-0543-A44F-05E99F5A041F}"/>
              </a:ext>
            </a:extLst>
          </p:cNvPr>
          <p:cNvSpPr txBox="1">
            <a:spLocks/>
          </p:cNvSpPr>
          <p:nvPr/>
        </p:nvSpPr>
        <p:spPr>
          <a:xfrm>
            <a:off x="635001" y="1215822"/>
            <a:ext cx="10515600" cy="4687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chemeClr val="tx2"/>
              </a:solidFill>
            </a:endParaRPr>
          </a:p>
          <a:p>
            <a:r>
              <a:rPr lang="en-US" dirty="0">
                <a:solidFill>
                  <a:schemeClr val="tx2"/>
                </a:solidFill>
              </a:rPr>
              <a:t>GitLab:</a:t>
            </a:r>
          </a:p>
          <a:p>
            <a:pPr lvl="1"/>
            <a:r>
              <a:rPr lang="en-US" dirty="0">
                <a:solidFill>
                  <a:schemeClr val="tx2"/>
                </a:solidFill>
              </a:rPr>
              <a:t>Finish updating new server-side documents</a:t>
            </a:r>
          </a:p>
          <a:p>
            <a:pPr lvl="1"/>
            <a:r>
              <a:rPr lang="en-US" dirty="0">
                <a:solidFill>
                  <a:schemeClr val="tx2"/>
                </a:solidFill>
              </a:rPr>
              <a:t>Update two repositories in GitLab</a:t>
            </a:r>
          </a:p>
          <a:p>
            <a:pPr marL="0" indent="0">
              <a:buNone/>
            </a:pPr>
            <a:endParaRPr lang="en-US" dirty="0">
              <a:solidFill>
                <a:schemeClr val="tx2"/>
              </a:solidFill>
            </a:endParaRPr>
          </a:p>
          <a:p>
            <a:r>
              <a:rPr lang="en-US" dirty="0">
                <a:solidFill>
                  <a:schemeClr val="tx2"/>
                </a:solidFill>
              </a:rPr>
              <a:t>Prepare for open test:</a:t>
            </a:r>
          </a:p>
          <a:p>
            <a:pPr lvl="1"/>
            <a:r>
              <a:rPr lang="en-US" dirty="0">
                <a:solidFill>
                  <a:schemeClr val="tx2"/>
                </a:solidFill>
              </a:rPr>
              <a:t>Test information collection functions and generate the latest </a:t>
            </a:r>
            <a:r>
              <a:rPr lang="en-US" dirty="0" err="1">
                <a:solidFill>
                  <a:schemeClr val="tx2"/>
                </a:solidFill>
              </a:rPr>
              <a:t>Apk</a:t>
            </a:r>
            <a:endParaRPr lang="en-US" dirty="0">
              <a:solidFill>
                <a:schemeClr val="tx2"/>
              </a:solidFill>
            </a:endParaRPr>
          </a:p>
          <a:p>
            <a:pPr lvl="1"/>
            <a:r>
              <a:rPr lang="en-US" dirty="0">
                <a:solidFill>
                  <a:schemeClr val="tx2"/>
                </a:solidFill>
              </a:rPr>
              <a:t>Study open test</a:t>
            </a:r>
          </a:p>
          <a:p>
            <a:pPr lvl="1"/>
            <a:endParaRPr lang="en-US" dirty="0">
              <a:solidFill>
                <a:schemeClr val="tx2"/>
              </a:solidFill>
            </a:endParaRPr>
          </a:p>
          <a:p>
            <a:r>
              <a:rPr lang="en-US" dirty="0">
                <a:solidFill>
                  <a:schemeClr val="tx2"/>
                </a:solidFill>
              </a:rPr>
              <a:t>Testing:</a:t>
            </a:r>
          </a:p>
          <a:p>
            <a:pPr lvl="1"/>
            <a:r>
              <a:rPr lang="en-US" dirty="0">
                <a:solidFill>
                  <a:schemeClr val="tx2"/>
                </a:solidFill>
              </a:rPr>
              <a:t>Worked on the testing plan</a:t>
            </a:r>
          </a:p>
          <a:p>
            <a:pPr marL="457200" lvl="1" indent="0">
              <a:buNone/>
            </a:pPr>
            <a:endParaRPr lang="en-US" dirty="0">
              <a:solidFill>
                <a:schemeClr val="tx2"/>
              </a:solidFill>
            </a:endParaRPr>
          </a:p>
          <a:p>
            <a:pPr lvl="1"/>
            <a:endParaRPr lang="en-US" dirty="0">
              <a:solidFill>
                <a:schemeClr val="tx2"/>
              </a:solidFill>
            </a:endParaRP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8547</TotalTime>
  <Words>49</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BCW</vt:lpstr>
      <vt:lpstr>CT Project Bi-Weekly Status Report</vt:lpstr>
      <vt:lpstr>Accomplishments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 Weekly Status Report</dc:title>
  <dc:creator>Xiao Jing Jiang</dc:creator>
  <cp:lastModifiedBy>Zhuocheng Xu</cp:lastModifiedBy>
  <cp:revision>70</cp:revision>
  <dcterms:created xsi:type="dcterms:W3CDTF">2020-07-17T16:53:53Z</dcterms:created>
  <dcterms:modified xsi:type="dcterms:W3CDTF">2020-11-13T19:48:58Z</dcterms:modified>
</cp:coreProperties>
</file>