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68" r:id="rId4"/>
    <p:sldId id="269"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7" autoAdjust="0"/>
    <p:restoredTop sz="93817" autoAdjust="0"/>
  </p:normalViewPr>
  <p:slideViewPr>
    <p:cSldViewPr snapToGrid="0">
      <p:cViewPr varScale="1">
        <p:scale>
          <a:sx n="97" d="100"/>
          <a:sy n="97" d="100"/>
        </p:scale>
        <p:origin x="767" y="8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6/12/2020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Jun 12,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59995"/>
            <a:ext cx="10515600" cy="2134534"/>
          </a:xfrm>
        </p:spPr>
        <p:txBody>
          <a:bodyPr/>
          <a:lstStyle/>
          <a:p>
            <a:pPr lvl="0"/>
            <a:r>
              <a:rPr lang="en-US" dirty="0">
                <a:solidFill>
                  <a:schemeClr val="tx2"/>
                </a:solidFill>
              </a:rPr>
              <a:t>Finish Analysis of solutions including Google and apple</a:t>
            </a:r>
          </a:p>
          <a:p>
            <a:r>
              <a:rPr lang="en-US" dirty="0">
                <a:solidFill>
                  <a:schemeClr val="tx2"/>
                </a:solidFill>
              </a:rPr>
              <a:t>Analyze UI/UX design of other solutions</a:t>
            </a:r>
          </a:p>
          <a:p>
            <a:r>
              <a:rPr lang="en-US" dirty="0">
                <a:solidFill>
                  <a:schemeClr val="tx2"/>
                </a:solidFill>
              </a:rPr>
              <a:t>Define features in a more specific way</a:t>
            </a:r>
          </a:p>
          <a:p>
            <a:r>
              <a:rPr lang="en-US" dirty="0">
                <a:solidFill>
                  <a:schemeClr val="tx2"/>
                </a:solidFill>
              </a:rPr>
              <a:t>Present the analysis of solutions and features of App</a:t>
            </a:r>
          </a:p>
          <a:p>
            <a:endParaRPr lang="en-US" dirty="0"/>
          </a:p>
        </p:txBody>
      </p:sp>
      <p:sp>
        <p:nvSpPr>
          <p:cNvPr id="6" name="Title 3">
            <a:extLst>
              <a:ext uri="{FF2B5EF4-FFF2-40B4-BE49-F238E27FC236}">
                <a16:creationId xmlns:a16="http://schemas.microsoft.com/office/drawing/2014/main" id="{F936CC90-E330-4AC5-8F48-3B3D5A6B50FB}"/>
              </a:ext>
            </a:extLst>
          </p:cNvPr>
          <p:cNvSpPr txBox="1">
            <a:spLocks/>
          </p:cNvSpPr>
          <p:nvPr/>
        </p:nvSpPr>
        <p:spPr>
          <a:xfrm>
            <a:off x="838200" y="3294529"/>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Our work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4089399"/>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Made an in-depth research of Google/Apple API</a:t>
            </a:r>
          </a:p>
          <a:p>
            <a:pPr lvl="0"/>
            <a:r>
              <a:rPr lang="en-US" dirty="0">
                <a:solidFill>
                  <a:schemeClr val="tx2"/>
                </a:solidFill>
              </a:rPr>
              <a:t>Created UI/UX mind maps and comparisons for existing apps</a:t>
            </a:r>
          </a:p>
          <a:p>
            <a:pPr lvl="0"/>
            <a:r>
              <a:rPr lang="en-US" dirty="0">
                <a:solidFill>
                  <a:schemeClr val="tx2"/>
                </a:solidFill>
              </a:rPr>
              <a:t>Defined features CT Application is going to produce and made a design doc.</a:t>
            </a:r>
          </a:p>
          <a:p>
            <a:pPr lvl="0"/>
            <a:r>
              <a:rPr lang="en-US" dirty="0">
                <a:solidFill>
                  <a:schemeClr val="tx2"/>
                </a:solidFill>
              </a:rPr>
              <a:t>Did some basic coding including network and database.</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838199" y="1159995"/>
            <a:ext cx="10673687" cy="46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UI Design and Functions to be Implemented</a:t>
            </a:r>
          </a:p>
          <a:p>
            <a:pPr lvl="0"/>
            <a:endParaRPr lang="en-US" sz="2000" dirty="0"/>
          </a:p>
          <a:p>
            <a:endParaRPr lang="en-US" dirty="0"/>
          </a:p>
        </p:txBody>
      </p:sp>
      <p:pic>
        <p:nvPicPr>
          <p:cNvPr id="6" name="Picture 5">
            <a:extLst>
              <a:ext uri="{FF2B5EF4-FFF2-40B4-BE49-F238E27FC236}">
                <a16:creationId xmlns:a16="http://schemas.microsoft.com/office/drawing/2014/main" id="{365CC261-A0A2-491F-86C9-A2A617574791}"/>
              </a:ext>
            </a:extLst>
          </p:cNvPr>
          <p:cNvPicPr>
            <a:picLocks noChangeAspect="1"/>
          </p:cNvPicPr>
          <p:nvPr/>
        </p:nvPicPr>
        <p:blipFill>
          <a:blip r:embed="rId2"/>
          <a:stretch>
            <a:fillRect/>
          </a:stretch>
        </p:blipFill>
        <p:spPr>
          <a:xfrm>
            <a:off x="543319" y="1624085"/>
            <a:ext cx="7785100" cy="4314997"/>
          </a:xfrm>
          <a:prstGeom prst="rect">
            <a:avLst/>
          </a:prstGeom>
        </p:spPr>
      </p:pic>
      <p:sp>
        <p:nvSpPr>
          <p:cNvPr id="7" name="TextBox 6">
            <a:extLst>
              <a:ext uri="{FF2B5EF4-FFF2-40B4-BE49-F238E27FC236}">
                <a16:creationId xmlns:a16="http://schemas.microsoft.com/office/drawing/2014/main" id="{D21F3741-2C63-493B-9A86-830A51561732}"/>
              </a:ext>
            </a:extLst>
          </p:cNvPr>
          <p:cNvSpPr txBox="1"/>
          <p:nvPr/>
        </p:nvSpPr>
        <p:spPr>
          <a:xfrm>
            <a:off x="8551333" y="1320800"/>
            <a:ext cx="3097348" cy="4524315"/>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UI Design Here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3" name="Picture 2">
            <a:extLst>
              <a:ext uri="{FF2B5EF4-FFF2-40B4-BE49-F238E27FC236}">
                <a16:creationId xmlns:a16="http://schemas.microsoft.com/office/drawing/2014/main" id="{BCD295D7-3CFB-4582-9E6B-8A4D43BFAF3D}"/>
              </a:ext>
            </a:extLst>
          </p:cNvPr>
          <p:cNvPicPr>
            <a:picLocks noChangeAspect="1"/>
          </p:cNvPicPr>
          <p:nvPr/>
        </p:nvPicPr>
        <p:blipFill>
          <a:blip r:embed="rId3"/>
          <a:stretch>
            <a:fillRect/>
          </a:stretch>
        </p:blipFill>
        <p:spPr>
          <a:xfrm>
            <a:off x="8623299" y="341385"/>
            <a:ext cx="3337698" cy="5993414"/>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818801"/>
            <a:ext cx="10515600" cy="2780494"/>
          </a:xfrm>
        </p:spPr>
        <p:txBody>
          <a:bodyPr/>
          <a:lstStyle/>
          <a:p>
            <a:pPr lvl="0"/>
            <a:r>
              <a:rPr lang="en-US" sz="2800" dirty="0">
                <a:solidFill>
                  <a:schemeClr val="tx2"/>
                </a:solidFill>
              </a:rPr>
              <a:t>Start the application development phase</a:t>
            </a:r>
          </a:p>
          <a:p>
            <a:pPr lvl="1"/>
            <a:r>
              <a:rPr lang="en-US" sz="2400" dirty="0">
                <a:solidFill>
                  <a:schemeClr val="tx2"/>
                </a:solidFill>
              </a:rPr>
              <a:t>Create use cases and scenario designs.</a:t>
            </a:r>
          </a:p>
          <a:p>
            <a:pPr lvl="1"/>
            <a:r>
              <a:rPr lang="en-US" sz="2400" dirty="0">
                <a:solidFill>
                  <a:schemeClr val="tx2"/>
                </a:solidFill>
              </a:rPr>
              <a:t>Finish UI/UX designs.</a:t>
            </a:r>
          </a:p>
          <a:p>
            <a:pPr lvl="1"/>
            <a:r>
              <a:rPr lang="en-US" sz="2400" dirty="0">
                <a:solidFill>
                  <a:schemeClr val="tx2"/>
                </a:solidFill>
              </a:rPr>
              <a:t>Try utilizing Google/Apple API and Huawei Contact Shield</a:t>
            </a:r>
          </a:p>
          <a:p>
            <a:pPr lvl="1"/>
            <a:r>
              <a:rPr lang="en-US" sz="2400" dirty="0">
                <a:solidFill>
                  <a:schemeClr val="tx2"/>
                </a:solidFill>
              </a:rPr>
              <a:t>Keep implementation/coding.</a:t>
            </a:r>
          </a:p>
          <a:p>
            <a:pPr lvl="0"/>
            <a:endParaRPr lang="en-US" dirty="0">
              <a:solidFill>
                <a:schemeClr val="tx2"/>
              </a:solidFill>
            </a:endParaRPr>
          </a:p>
          <a:p>
            <a:pPr lvl="0"/>
            <a:endParaRPr lang="en-US" sz="1800" dirty="0"/>
          </a:p>
          <a:p>
            <a:endParaRPr lang="en-US" dirty="0"/>
          </a:p>
        </p:txBody>
      </p:sp>
    </p:spTree>
    <p:extLst>
      <p:ext uri="{BB962C8B-B14F-4D97-AF65-F5344CB8AC3E}">
        <p14:creationId xmlns:p14="http://schemas.microsoft.com/office/powerpoint/2010/main" val="155379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3131</TotalTime>
  <Words>154</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CT Project Weekly Status Report</vt:lpstr>
      <vt:lpstr>Plan for this week </vt:lpstr>
      <vt:lpstr>Our work this week </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Zhuocheng Xu</cp:lastModifiedBy>
  <cp:revision>62</cp:revision>
  <dcterms:created xsi:type="dcterms:W3CDTF">2019-12-02T18:03:50Z</dcterms:created>
  <dcterms:modified xsi:type="dcterms:W3CDTF">2020-06-12T23:36:21Z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