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handoutMasterIdLst>
    <p:handoutMasterId r:id="rId8"/>
  </p:handoutMasterIdLst>
  <p:sldIdLst>
    <p:sldId id="256" r:id="rId2"/>
    <p:sldId id="267" r:id="rId3"/>
    <p:sldId id="268" r:id="rId4"/>
    <p:sldId id="269" r:id="rId5"/>
    <p:sldId id="259"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C80000"/>
    <a:srgbClr val="960000"/>
    <a:srgbClr val="EBEBEB"/>
    <a:srgbClr val="FFFFFF"/>
    <a:srgbClr val="84D0A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607" autoAdjust="0"/>
    <p:restoredTop sz="93817" autoAdjust="0"/>
  </p:normalViewPr>
  <p:slideViewPr>
    <p:cSldViewPr snapToGrid="0">
      <p:cViewPr varScale="1">
        <p:scale>
          <a:sx n="97" d="100"/>
          <a:sy n="97" d="100"/>
        </p:scale>
        <p:origin x="79" y="83"/>
      </p:cViewPr>
      <p:guideLst/>
    </p:cSldViewPr>
  </p:slideViewPr>
  <p:outlineViewPr>
    <p:cViewPr>
      <p:scale>
        <a:sx n="33" d="100"/>
        <a:sy n="33" d="100"/>
      </p:scale>
      <p:origin x="0" y="0"/>
    </p:cViewPr>
  </p:outlineViewPr>
  <p:notesTextViewPr>
    <p:cViewPr>
      <p:scale>
        <a:sx n="3" d="2"/>
        <a:sy n="3" d="2"/>
      </p:scale>
      <p:origin x="0" y="0"/>
    </p:cViewPr>
  </p:notesTextViewPr>
  <p:notesViewPr>
    <p:cSldViewPr snapToGrid="0">
      <p:cViewPr varScale="1">
        <p:scale>
          <a:sx n="81" d="100"/>
          <a:sy n="81" d="100"/>
        </p:scale>
        <p:origin x="2772"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42B52E1-D314-4B6E-BA3A-CDBCDD444A3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BA6EFB19-F2D4-4D47-A3A0-A0A1F668504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1A54248-2F7D-47AE-BD85-F8655F691659}" type="datetimeFigureOut">
              <a:rPr lang="en-US" smtClean="0"/>
              <a:t>6/12/2020</a:t>
            </a:fld>
            <a:endParaRPr lang="en-US"/>
          </a:p>
        </p:txBody>
      </p:sp>
      <p:sp>
        <p:nvSpPr>
          <p:cNvPr id="4" name="Footer Placeholder 3">
            <a:extLst>
              <a:ext uri="{FF2B5EF4-FFF2-40B4-BE49-F238E27FC236}">
                <a16:creationId xmlns:a16="http://schemas.microsoft.com/office/drawing/2014/main" id="{FDE9B970-498A-4800-AC7A-57CDD1DED65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BBA98AB7-4EAD-42DC-8A8A-ADC86EA4DA0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2564390-0070-41F6-B2CE-B5B860EA9623}" type="slidenum">
              <a:rPr lang="en-US" smtClean="0"/>
              <a:t>‹#›</a:t>
            </a:fld>
            <a:endParaRPr lang="en-US"/>
          </a:p>
        </p:txBody>
      </p:sp>
    </p:spTree>
    <p:extLst>
      <p:ext uri="{BB962C8B-B14F-4D97-AF65-F5344CB8AC3E}">
        <p14:creationId xmlns:p14="http://schemas.microsoft.com/office/powerpoint/2010/main" val="30088679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1520C6-56AC-4B6D-AC74-4BFBEC9D5141}" type="datetimeFigureOut">
              <a:rPr lang="en-US" smtClean="0"/>
              <a:t>6/12/2020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AA6347-9C5C-4498-B753-1DF27CA46170}" type="slidenum">
              <a:rPr lang="en-US" smtClean="0"/>
              <a:t>‹#›</a:t>
            </a:fld>
            <a:endParaRPr lang="en-US"/>
          </a:p>
        </p:txBody>
      </p:sp>
    </p:spTree>
    <p:extLst>
      <p:ext uri="{BB962C8B-B14F-4D97-AF65-F5344CB8AC3E}">
        <p14:creationId xmlns:p14="http://schemas.microsoft.com/office/powerpoint/2010/main" val="12841088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 Futurewei - WHITE">
    <p:bg>
      <p:bgPr>
        <a:solidFill>
          <a:schemeClr val="bg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9D9DDC7-2BB8-4443-A3BF-5B037CF51FE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2899" y="714597"/>
            <a:ext cx="3172967" cy="1180380"/>
          </a:xfrm>
          <a:prstGeom prst="rect">
            <a:avLst/>
          </a:prstGeom>
        </p:spPr>
      </p:pic>
      <p:pic>
        <p:nvPicPr>
          <p:cNvPr id="3" name="Picture 2">
            <a:extLst>
              <a:ext uri="{FF2B5EF4-FFF2-40B4-BE49-F238E27FC236}">
                <a16:creationId xmlns:a16="http://schemas.microsoft.com/office/drawing/2014/main" id="{AB15C283-DE47-4173-9DDA-52D215B49061}"/>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458706" y="2143125"/>
            <a:ext cx="4733293" cy="4733293"/>
          </a:xfrm>
          <a:prstGeom prst="rect">
            <a:avLst/>
          </a:prstGeom>
        </p:spPr>
      </p:pic>
      <p:sp>
        <p:nvSpPr>
          <p:cNvPr id="18" name="Title 1">
            <a:extLst>
              <a:ext uri="{FF2B5EF4-FFF2-40B4-BE49-F238E27FC236}">
                <a16:creationId xmlns:a16="http://schemas.microsoft.com/office/drawing/2014/main" id="{9B3696E6-E108-49BD-9D30-6DAABF97E629}"/>
              </a:ext>
            </a:extLst>
          </p:cNvPr>
          <p:cNvSpPr>
            <a:spLocks noGrp="1"/>
          </p:cNvSpPr>
          <p:nvPr>
            <p:ph type="ctrTitle" hasCustomPrompt="1"/>
          </p:nvPr>
        </p:nvSpPr>
        <p:spPr>
          <a:xfrm>
            <a:off x="1282012" y="2827209"/>
            <a:ext cx="7432728" cy="1203582"/>
          </a:xfrm>
        </p:spPr>
        <p:txBody>
          <a:bodyPr anchor="b">
            <a:noAutofit/>
          </a:bodyPr>
          <a:lstStyle>
            <a:lvl1pPr algn="l">
              <a:defRPr sz="4400">
                <a:solidFill>
                  <a:schemeClr val="tx1">
                    <a:lumMod val="50000"/>
                  </a:schemeClr>
                </a:solidFill>
              </a:defRPr>
            </a:lvl1pPr>
          </a:lstStyle>
          <a:p>
            <a:r>
              <a:rPr lang="en-US" dirty="0"/>
              <a:t>Click to edit master title style</a:t>
            </a:r>
          </a:p>
        </p:txBody>
      </p:sp>
      <p:sp>
        <p:nvSpPr>
          <p:cNvPr id="19" name="Subtitle 2">
            <a:extLst>
              <a:ext uri="{FF2B5EF4-FFF2-40B4-BE49-F238E27FC236}">
                <a16:creationId xmlns:a16="http://schemas.microsoft.com/office/drawing/2014/main" id="{A5B05DE4-1D9D-47A1-86EA-CE39F94BF9A2}"/>
              </a:ext>
            </a:extLst>
          </p:cNvPr>
          <p:cNvSpPr>
            <a:spLocks noGrp="1"/>
          </p:cNvSpPr>
          <p:nvPr>
            <p:ph type="subTitle" idx="1" hasCustomPrompt="1"/>
          </p:nvPr>
        </p:nvSpPr>
        <p:spPr>
          <a:xfrm>
            <a:off x="1282012" y="4183085"/>
            <a:ext cx="7432728" cy="1203582"/>
          </a:xfrm>
        </p:spPr>
        <p:txBody>
          <a:bodyPr>
            <a:normAutofit/>
          </a:bodyPr>
          <a:lstStyle>
            <a:lvl1pPr marL="0" indent="0" algn="l">
              <a:lnSpc>
                <a:spcPct val="100000"/>
              </a:lnSpc>
              <a:spcBef>
                <a:spcPts val="0"/>
              </a:spcBef>
              <a:buNone/>
              <a:defRPr sz="1800">
                <a:solidFill>
                  <a:schemeClr val="tx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Department Name</a:t>
            </a:r>
            <a:br>
              <a:rPr lang="en-US" dirty="0"/>
            </a:br>
            <a:r>
              <a:rPr lang="en-US" dirty="0"/>
              <a:t>Author Name</a:t>
            </a:r>
            <a:br>
              <a:rPr lang="en-US" dirty="0"/>
            </a:br>
            <a:r>
              <a:rPr lang="en-US" dirty="0"/>
              <a:t>Date</a:t>
            </a:r>
          </a:p>
        </p:txBody>
      </p:sp>
      <p:sp>
        <p:nvSpPr>
          <p:cNvPr id="8" name="Footer Placeholder 4">
            <a:extLst>
              <a:ext uri="{FF2B5EF4-FFF2-40B4-BE49-F238E27FC236}">
                <a16:creationId xmlns:a16="http://schemas.microsoft.com/office/drawing/2014/main" id="{8C751EBC-9F1A-4941-8D99-745472C1E894}"/>
              </a:ext>
            </a:extLst>
          </p:cNvPr>
          <p:cNvSpPr txBox="1">
            <a:spLocks/>
          </p:cNvSpPr>
          <p:nvPr userDrawn="1"/>
        </p:nvSpPr>
        <p:spPr>
          <a:xfrm>
            <a:off x="1277297" y="6318250"/>
            <a:ext cx="4114800" cy="365125"/>
          </a:xfrm>
          <a:prstGeom prst="rect">
            <a:avLst/>
          </a:prstGeom>
        </p:spPr>
        <p:txBody>
          <a:bodyPr vert="horz" lIns="91440" tIns="45720" rIns="91440" bIns="45720" rtlCol="0" anchor="ctr"/>
          <a:lstStyle>
            <a:defPPr>
              <a:defRPr lang="en-US"/>
            </a:defPPr>
            <a:lvl1pPr marL="0" algn="l"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FUTUREWEI INTERNAL</a:t>
            </a:r>
          </a:p>
        </p:txBody>
      </p:sp>
    </p:spTree>
    <p:extLst>
      <p:ext uri="{BB962C8B-B14F-4D97-AF65-F5344CB8AC3E}">
        <p14:creationId xmlns:p14="http://schemas.microsoft.com/office/powerpoint/2010/main" val="122974341"/>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Contents Slide">
    <p:bg>
      <p:bgPr>
        <a:solidFill>
          <a:srgbClr val="EBEBEB"/>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F70A5EE-C4AE-4F08-8E29-73B7F72E7B65}"/>
              </a:ext>
            </a:extLst>
          </p:cNvPr>
          <p:cNvSpPr/>
          <p:nvPr userDrawn="1"/>
        </p:nvSpPr>
        <p:spPr>
          <a:xfrm>
            <a:off x="10077651" y="6246795"/>
            <a:ext cx="1561901" cy="402927"/>
          </a:xfrm>
          <a:prstGeom prst="rect">
            <a:avLst/>
          </a:prstGeom>
          <a:solidFill>
            <a:srgbClr val="EBEB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838200" y="365125"/>
            <a:ext cx="10515600" cy="1134161"/>
          </a:xfrm>
        </p:spPr>
        <p:txBody>
          <a:bodyPr anchor="b">
            <a:normAutofit/>
          </a:bodyPr>
          <a:lstStyle>
            <a:lvl1pPr>
              <a:defRPr sz="3600" u="sng" baseline="0">
                <a:solidFill>
                  <a:schemeClr val="tx2"/>
                </a:solidFill>
                <a:uFill>
                  <a:solidFill>
                    <a:schemeClr val="accent1"/>
                  </a:solidFill>
                </a:uFill>
              </a:defRPr>
            </a:lvl1pPr>
          </a:lstStyle>
          <a:p>
            <a:r>
              <a:rPr lang="en-US" dirty="0"/>
              <a:t>Click to Add Contents Page Title</a:t>
            </a:r>
          </a:p>
        </p:txBody>
      </p:sp>
      <p:sp>
        <p:nvSpPr>
          <p:cNvPr id="3" name="Content Placeholder 2"/>
          <p:cNvSpPr>
            <a:spLocks noGrp="1"/>
          </p:cNvSpPr>
          <p:nvPr>
            <p:ph idx="1"/>
          </p:nvPr>
        </p:nvSpPr>
        <p:spPr/>
        <p:txBody>
          <a:bodyPr/>
          <a:lstStyle>
            <a:lvl1pPr marL="457200" indent="-457200">
              <a:buFont typeface="+mj-lt"/>
              <a:buAutoNum type="arabicPeriod"/>
              <a:defRPr>
                <a:solidFill>
                  <a:schemeClr val="tx2"/>
                </a:solidFill>
              </a:defRPr>
            </a:lvl1pPr>
            <a:lvl2pPr marL="914400" indent="-457200">
              <a:buFont typeface="+mj-lt"/>
              <a:buAutoNum type="alphaLcParen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lvl1pPr>
              <a:defRPr>
                <a:solidFill>
                  <a:schemeClr val="tx2"/>
                </a:solidFill>
              </a:defRPr>
            </a:lvl1pPr>
          </a:lstStyle>
          <a:p>
            <a:r>
              <a:rPr lang="en-US"/>
              <a:t>FUTUREWEI INTERNAL</a:t>
            </a:r>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3B917CB5-27BD-4ECA-9D86-80D4B900A204}" type="slidenum">
              <a:rPr lang="en-US" smtClean="0"/>
              <a:pPr/>
              <a:t>‹#›</a:t>
            </a:fld>
            <a:endParaRPr lang="en-US"/>
          </a:p>
        </p:txBody>
      </p:sp>
    </p:spTree>
    <p:extLst>
      <p:ext uri="{BB962C8B-B14F-4D97-AF65-F5344CB8AC3E}">
        <p14:creationId xmlns:p14="http://schemas.microsoft.com/office/powerpoint/2010/main" val="26934530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134161"/>
          </a:xfrm>
        </p:spPr>
        <p:txBody>
          <a:bodyPr anchor="b">
            <a:normAutofit/>
          </a:bodyPr>
          <a:lstStyle>
            <a:lvl1pPr>
              <a:defRPr sz="32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a:t>FUTUREWEI INTERNAL</a:t>
            </a:r>
          </a:p>
        </p:txBody>
      </p:sp>
      <p:sp>
        <p:nvSpPr>
          <p:cNvPr id="6" name="Slide Number Placeholder 5"/>
          <p:cNvSpPr>
            <a:spLocks noGrp="1"/>
          </p:cNvSpPr>
          <p:nvPr>
            <p:ph type="sldNum" sz="quarter" idx="12"/>
          </p:nvPr>
        </p:nvSpPr>
        <p:spPr/>
        <p:txBody>
          <a:bodyPr/>
          <a:lstStyle/>
          <a:p>
            <a:fld id="{3B917CB5-27BD-4ECA-9D86-80D4B900A204}" type="slidenum">
              <a:rPr lang="en-US" smtClean="0"/>
              <a:t>‹#›</a:t>
            </a:fld>
            <a:endParaRPr lang="en-US"/>
          </a:p>
        </p:txBody>
      </p:sp>
    </p:spTree>
    <p:extLst>
      <p:ext uri="{BB962C8B-B14F-4D97-AF65-F5344CB8AC3E}">
        <p14:creationId xmlns:p14="http://schemas.microsoft.com/office/powerpoint/2010/main" val="36016125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r>
              <a:rPr lang="en-US"/>
              <a:t>FUTUREWEI INTERNAL</a:t>
            </a:r>
          </a:p>
        </p:txBody>
      </p:sp>
      <p:sp>
        <p:nvSpPr>
          <p:cNvPr id="6" name="Slide Number Placeholder 5"/>
          <p:cNvSpPr>
            <a:spLocks noGrp="1"/>
          </p:cNvSpPr>
          <p:nvPr>
            <p:ph type="sldNum" sz="quarter" idx="12"/>
          </p:nvPr>
        </p:nvSpPr>
        <p:spPr/>
        <p:txBody>
          <a:bodyPr/>
          <a:lstStyle/>
          <a:p>
            <a:fld id="{3B917CB5-27BD-4ECA-9D86-80D4B900A204}" type="slidenum">
              <a:rPr lang="en-US" smtClean="0"/>
              <a:t>‹#›</a:t>
            </a:fld>
            <a:endParaRPr lang="en-US"/>
          </a:p>
        </p:txBody>
      </p:sp>
    </p:spTree>
    <p:extLst>
      <p:ext uri="{BB962C8B-B14F-4D97-AF65-F5344CB8AC3E}">
        <p14:creationId xmlns:p14="http://schemas.microsoft.com/office/powerpoint/2010/main" val="10199730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p:txBody>
          <a:bodyPr/>
          <a:lstStyle/>
          <a:p>
            <a:r>
              <a:rPr lang="en-US"/>
              <a:t>FUTUREWEI INTERNAL</a:t>
            </a:r>
          </a:p>
        </p:txBody>
      </p:sp>
      <p:sp>
        <p:nvSpPr>
          <p:cNvPr id="7" name="Slide Number Placeholder 6"/>
          <p:cNvSpPr>
            <a:spLocks noGrp="1"/>
          </p:cNvSpPr>
          <p:nvPr>
            <p:ph type="sldNum" sz="quarter" idx="12"/>
          </p:nvPr>
        </p:nvSpPr>
        <p:spPr/>
        <p:txBody>
          <a:bodyPr/>
          <a:lstStyle/>
          <a:p>
            <a:fld id="{3B917CB5-27BD-4ECA-9D86-80D4B900A204}" type="slidenum">
              <a:rPr lang="en-US" smtClean="0"/>
              <a:t>‹#›</a:t>
            </a:fld>
            <a:endParaRPr lang="en-US"/>
          </a:p>
        </p:txBody>
      </p:sp>
    </p:spTree>
    <p:extLst>
      <p:ext uri="{BB962C8B-B14F-4D97-AF65-F5344CB8AC3E}">
        <p14:creationId xmlns:p14="http://schemas.microsoft.com/office/powerpoint/2010/main" val="40415529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p:cNvSpPr>
            <a:spLocks noGrp="1"/>
          </p:cNvSpPr>
          <p:nvPr>
            <p:ph type="ftr" sz="quarter" idx="11"/>
          </p:nvPr>
        </p:nvSpPr>
        <p:spPr/>
        <p:txBody>
          <a:bodyPr/>
          <a:lstStyle/>
          <a:p>
            <a:r>
              <a:rPr lang="en-US"/>
              <a:t>FUTUREWEI INTERNAL</a:t>
            </a:r>
          </a:p>
        </p:txBody>
      </p:sp>
      <p:sp>
        <p:nvSpPr>
          <p:cNvPr id="9" name="Slide Number Placeholder 8"/>
          <p:cNvSpPr>
            <a:spLocks noGrp="1"/>
          </p:cNvSpPr>
          <p:nvPr>
            <p:ph type="sldNum" sz="quarter" idx="12"/>
          </p:nvPr>
        </p:nvSpPr>
        <p:spPr/>
        <p:txBody>
          <a:bodyPr/>
          <a:lstStyle/>
          <a:p>
            <a:fld id="{3B917CB5-27BD-4ECA-9D86-80D4B900A204}" type="slidenum">
              <a:rPr lang="en-US" smtClean="0"/>
              <a:t>‹#›</a:t>
            </a:fld>
            <a:endParaRPr lang="en-US"/>
          </a:p>
        </p:txBody>
      </p:sp>
    </p:spTree>
    <p:extLst>
      <p:ext uri="{BB962C8B-B14F-4D97-AF65-F5344CB8AC3E}">
        <p14:creationId xmlns:p14="http://schemas.microsoft.com/office/powerpoint/2010/main" val="20541620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r>
              <a:rPr lang="en-US"/>
              <a:t>FUTUREWEI INTERNAL</a:t>
            </a:r>
          </a:p>
        </p:txBody>
      </p:sp>
      <p:sp>
        <p:nvSpPr>
          <p:cNvPr id="5" name="Slide Number Placeholder 4"/>
          <p:cNvSpPr>
            <a:spLocks noGrp="1"/>
          </p:cNvSpPr>
          <p:nvPr>
            <p:ph type="sldNum" sz="quarter" idx="12"/>
          </p:nvPr>
        </p:nvSpPr>
        <p:spPr/>
        <p:txBody>
          <a:bodyPr/>
          <a:lstStyle/>
          <a:p>
            <a:fld id="{3B917CB5-27BD-4ECA-9D86-80D4B900A204}" type="slidenum">
              <a:rPr lang="en-US" smtClean="0"/>
              <a:t>‹#›</a:t>
            </a:fld>
            <a:endParaRPr lang="en-US"/>
          </a:p>
        </p:txBody>
      </p:sp>
    </p:spTree>
    <p:extLst>
      <p:ext uri="{BB962C8B-B14F-4D97-AF65-F5344CB8AC3E}">
        <p14:creationId xmlns:p14="http://schemas.microsoft.com/office/powerpoint/2010/main" val="5926013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a:t>FUTUREWEI INTERNAL</a:t>
            </a:r>
          </a:p>
        </p:txBody>
      </p:sp>
      <p:sp>
        <p:nvSpPr>
          <p:cNvPr id="4" name="Slide Number Placeholder 3"/>
          <p:cNvSpPr>
            <a:spLocks noGrp="1"/>
          </p:cNvSpPr>
          <p:nvPr>
            <p:ph type="sldNum" sz="quarter" idx="12"/>
          </p:nvPr>
        </p:nvSpPr>
        <p:spPr/>
        <p:txBody>
          <a:bodyPr/>
          <a:lstStyle/>
          <a:p>
            <a:fld id="{3B917CB5-27BD-4ECA-9D86-80D4B900A204}" type="slidenum">
              <a:rPr lang="en-US" smtClean="0"/>
              <a:t>‹#›</a:t>
            </a:fld>
            <a:endParaRPr lang="en-US"/>
          </a:p>
        </p:txBody>
      </p:sp>
    </p:spTree>
    <p:extLst>
      <p:ext uri="{BB962C8B-B14F-4D97-AF65-F5344CB8AC3E}">
        <p14:creationId xmlns:p14="http://schemas.microsoft.com/office/powerpoint/2010/main" val="188271796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Total Blank">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D3CCE0D-422C-4606-BBE4-D6405DB93225}"/>
              </a:ext>
            </a:extLst>
          </p:cNvPr>
          <p:cNvSpPr/>
          <p:nvPr userDrawn="1"/>
        </p:nvSpPr>
        <p:spPr>
          <a:xfrm>
            <a:off x="10077651" y="6246795"/>
            <a:ext cx="1561901" cy="4029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ooter Placeholder 2"/>
          <p:cNvSpPr>
            <a:spLocks noGrp="1"/>
          </p:cNvSpPr>
          <p:nvPr>
            <p:ph type="ftr" sz="quarter" idx="11"/>
          </p:nvPr>
        </p:nvSpPr>
        <p:spPr/>
        <p:txBody>
          <a:bodyPr/>
          <a:lstStyle/>
          <a:p>
            <a:r>
              <a:rPr lang="en-US"/>
              <a:t>FUTUREWEI INTERNAL</a:t>
            </a:r>
          </a:p>
        </p:txBody>
      </p:sp>
      <p:sp>
        <p:nvSpPr>
          <p:cNvPr id="4" name="Slide Number Placeholder 3"/>
          <p:cNvSpPr>
            <a:spLocks noGrp="1"/>
          </p:cNvSpPr>
          <p:nvPr>
            <p:ph type="sldNum" sz="quarter" idx="12"/>
          </p:nvPr>
        </p:nvSpPr>
        <p:spPr/>
        <p:txBody>
          <a:bodyPr/>
          <a:lstStyle/>
          <a:p>
            <a:fld id="{3B917CB5-27BD-4ECA-9D86-80D4B900A204}" type="slidenum">
              <a:rPr lang="en-US" smtClean="0"/>
              <a:t>‹#›</a:t>
            </a:fld>
            <a:endParaRPr lang="en-US"/>
          </a:p>
        </p:txBody>
      </p:sp>
    </p:spTree>
    <p:extLst>
      <p:ext uri="{BB962C8B-B14F-4D97-AF65-F5344CB8AC3E}">
        <p14:creationId xmlns:p14="http://schemas.microsoft.com/office/powerpoint/2010/main" val="273276004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2400"/>
            </a:lvl1pPr>
            <a:lvl2pPr>
              <a:defRPr sz="20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FUTUREWEI INTERNAL</a:t>
            </a:r>
          </a:p>
        </p:txBody>
      </p:sp>
      <p:sp>
        <p:nvSpPr>
          <p:cNvPr id="7" name="Slide Number Placeholder 6"/>
          <p:cNvSpPr>
            <a:spLocks noGrp="1"/>
          </p:cNvSpPr>
          <p:nvPr>
            <p:ph type="sldNum" sz="quarter" idx="12"/>
          </p:nvPr>
        </p:nvSpPr>
        <p:spPr/>
        <p:txBody>
          <a:bodyPr/>
          <a:lstStyle/>
          <a:p>
            <a:fld id="{3B917CB5-27BD-4ECA-9D86-80D4B900A204}" type="slidenum">
              <a:rPr lang="en-US" smtClean="0"/>
              <a:t>‹#›</a:t>
            </a:fld>
            <a:endParaRPr lang="en-US"/>
          </a:p>
        </p:txBody>
      </p:sp>
    </p:spTree>
    <p:extLst>
      <p:ext uri="{BB962C8B-B14F-4D97-AF65-F5344CB8AC3E}">
        <p14:creationId xmlns:p14="http://schemas.microsoft.com/office/powerpoint/2010/main" val="403219693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FUTUREWEI INTERNAL</a:t>
            </a:r>
          </a:p>
        </p:txBody>
      </p:sp>
      <p:sp>
        <p:nvSpPr>
          <p:cNvPr id="7" name="Slide Number Placeholder 6"/>
          <p:cNvSpPr>
            <a:spLocks noGrp="1"/>
          </p:cNvSpPr>
          <p:nvPr>
            <p:ph type="sldNum" sz="quarter" idx="12"/>
          </p:nvPr>
        </p:nvSpPr>
        <p:spPr/>
        <p:txBody>
          <a:bodyPr/>
          <a:lstStyle/>
          <a:p>
            <a:fld id="{3B917CB5-27BD-4ECA-9D86-80D4B900A204}" type="slidenum">
              <a:rPr lang="en-US" smtClean="0"/>
              <a:t>‹#›</a:t>
            </a:fld>
            <a:endParaRPr lang="en-US"/>
          </a:p>
        </p:txBody>
      </p:sp>
    </p:spTree>
    <p:extLst>
      <p:ext uri="{BB962C8B-B14F-4D97-AF65-F5344CB8AC3E}">
        <p14:creationId xmlns:p14="http://schemas.microsoft.com/office/powerpoint/2010/main" val="37858091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 Futurewei - BLACK">
    <p:bg>
      <p:bgPr>
        <a:solidFill>
          <a:schemeClr val="tx1">
            <a:lumMod val="50000"/>
          </a:schemeClr>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B15C283-DE47-4173-9DDA-52D215B4906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458706" y="2143125"/>
            <a:ext cx="4733293" cy="4733293"/>
          </a:xfrm>
          <a:prstGeom prst="rect">
            <a:avLst/>
          </a:prstGeom>
        </p:spPr>
      </p:pic>
      <p:pic>
        <p:nvPicPr>
          <p:cNvPr id="4" name="Picture 3">
            <a:extLst>
              <a:ext uri="{FF2B5EF4-FFF2-40B4-BE49-F238E27FC236}">
                <a16:creationId xmlns:a16="http://schemas.microsoft.com/office/drawing/2014/main" id="{8BD0BA7B-B880-415E-9A5F-71B42F08206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42900" y="716758"/>
            <a:ext cx="3172966" cy="1180380"/>
          </a:xfrm>
          <a:prstGeom prst="rect">
            <a:avLst/>
          </a:prstGeom>
        </p:spPr>
      </p:pic>
      <p:sp>
        <p:nvSpPr>
          <p:cNvPr id="18" name="Title 1">
            <a:extLst>
              <a:ext uri="{FF2B5EF4-FFF2-40B4-BE49-F238E27FC236}">
                <a16:creationId xmlns:a16="http://schemas.microsoft.com/office/drawing/2014/main" id="{9B3696E6-E108-49BD-9D30-6DAABF97E629}"/>
              </a:ext>
            </a:extLst>
          </p:cNvPr>
          <p:cNvSpPr>
            <a:spLocks noGrp="1"/>
          </p:cNvSpPr>
          <p:nvPr>
            <p:ph type="ctrTitle" hasCustomPrompt="1"/>
          </p:nvPr>
        </p:nvSpPr>
        <p:spPr>
          <a:xfrm>
            <a:off x="1282012" y="2834112"/>
            <a:ext cx="7432728" cy="1203582"/>
          </a:xfrm>
        </p:spPr>
        <p:txBody>
          <a:bodyPr anchor="b">
            <a:noAutofit/>
          </a:bodyPr>
          <a:lstStyle>
            <a:lvl1pPr algn="l">
              <a:defRPr sz="4400">
                <a:solidFill>
                  <a:schemeClr val="bg1"/>
                </a:solidFill>
              </a:defRPr>
            </a:lvl1pPr>
          </a:lstStyle>
          <a:p>
            <a:r>
              <a:rPr lang="en-US" dirty="0"/>
              <a:t>Click to edit master title style</a:t>
            </a:r>
          </a:p>
        </p:txBody>
      </p:sp>
      <p:sp>
        <p:nvSpPr>
          <p:cNvPr id="19" name="Subtitle 2">
            <a:extLst>
              <a:ext uri="{FF2B5EF4-FFF2-40B4-BE49-F238E27FC236}">
                <a16:creationId xmlns:a16="http://schemas.microsoft.com/office/drawing/2014/main" id="{A5B05DE4-1D9D-47A1-86EA-CE39F94BF9A2}"/>
              </a:ext>
            </a:extLst>
          </p:cNvPr>
          <p:cNvSpPr>
            <a:spLocks noGrp="1"/>
          </p:cNvSpPr>
          <p:nvPr>
            <p:ph type="subTitle" idx="1" hasCustomPrompt="1"/>
          </p:nvPr>
        </p:nvSpPr>
        <p:spPr>
          <a:xfrm>
            <a:off x="1282012" y="4189988"/>
            <a:ext cx="7432728" cy="1203582"/>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Department Name</a:t>
            </a:r>
            <a:br>
              <a:rPr lang="en-US" dirty="0"/>
            </a:br>
            <a:r>
              <a:rPr lang="en-US" dirty="0"/>
              <a:t>Author Name</a:t>
            </a:r>
            <a:br>
              <a:rPr lang="en-US" dirty="0"/>
            </a:br>
            <a:r>
              <a:rPr lang="en-US" dirty="0"/>
              <a:t>Date</a:t>
            </a:r>
          </a:p>
        </p:txBody>
      </p:sp>
      <p:sp>
        <p:nvSpPr>
          <p:cNvPr id="7" name="Footer Placeholder 4">
            <a:extLst>
              <a:ext uri="{FF2B5EF4-FFF2-40B4-BE49-F238E27FC236}">
                <a16:creationId xmlns:a16="http://schemas.microsoft.com/office/drawing/2014/main" id="{5711C357-8A8C-4D59-9F79-52127D796D19}"/>
              </a:ext>
            </a:extLst>
          </p:cNvPr>
          <p:cNvSpPr txBox="1">
            <a:spLocks/>
          </p:cNvSpPr>
          <p:nvPr userDrawn="1"/>
        </p:nvSpPr>
        <p:spPr>
          <a:xfrm>
            <a:off x="1277297" y="6318250"/>
            <a:ext cx="4114800" cy="365125"/>
          </a:xfrm>
          <a:prstGeom prst="rect">
            <a:avLst/>
          </a:prstGeom>
        </p:spPr>
        <p:txBody>
          <a:bodyPr vert="horz" lIns="91440" tIns="45720" rIns="91440" bIns="45720" rtlCol="0" anchor="ctr"/>
          <a:lstStyle>
            <a:defPPr>
              <a:defRPr lang="en-US"/>
            </a:defPPr>
            <a:lvl1pPr marL="0" algn="l"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bg1"/>
                </a:solidFill>
              </a:rPr>
              <a:t>FUTUREWEI INTERNAL</a:t>
            </a:r>
          </a:p>
        </p:txBody>
      </p:sp>
    </p:spTree>
    <p:extLst>
      <p:ext uri="{BB962C8B-B14F-4D97-AF65-F5344CB8AC3E}">
        <p14:creationId xmlns:p14="http://schemas.microsoft.com/office/powerpoint/2010/main" val="44941531"/>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blank" preserve="1">
  <p:cSld name="End">
    <p:spTree>
      <p:nvGrpSpPr>
        <p:cNvPr id="1" name=""/>
        <p:cNvGrpSpPr/>
        <p:nvPr/>
      </p:nvGrpSpPr>
      <p:grpSpPr>
        <a:xfrm>
          <a:off x="0" y="0"/>
          <a:ext cx="0" cy="0"/>
          <a:chOff x="0" y="0"/>
          <a:chExt cx="0" cy="0"/>
        </a:xfrm>
      </p:grpSpPr>
      <p:sp>
        <p:nvSpPr>
          <p:cNvPr id="8" name="TextBox 6"/>
          <p:cNvSpPr txBox="1"/>
          <p:nvPr/>
        </p:nvSpPr>
        <p:spPr>
          <a:xfrm>
            <a:off x="1026563" y="1506449"/>
            <a:ext cx="3814944" cy="831007"/>
          </a:xfrm>
          <a:prstGeom prst="rect">
            <a:avLst/>
          </a:prstGeom>
          <a:noFill/>
        </p:spPr>
        <p:txBody>
          <a:bodyPr wrap="square" lIns="91450" tIns="45725" rIns="91450" bIns="45725">
            <a:spAutoFit/>
          </a:bodyPr>
          <a:lstStyle/>
          <a:p>
            <a:pPr algn="l">
              <a:defRPr/>
            </a:pPr>
            <a:r>
              <a:rPr lang="en-US" altLang="zh-CN" sz="4800" dirty="0">
                <a:solidFill>
                  <a:schemeClr val="tx2">
                    <a:lumMod val="75000"/>
                    <a:lumOff val="25000"/>
                  </a:schemeClr>
                </a:solidFill>
              </a:rPr>
              <a:t>Thank You.</a:t>
            </a:r>
            <a:endParaRPr lang="zh-CN" altLang="zh-CN" sz="4800" dirty="0">
              <a:solidFill>
                <a:schemeClr val="tx2">
                  <a:lumMod val="75000"/>
                  <a:lumOff val="25000"/>
                </a:schemeClr>
              </a:solidFill>
            </a:endParaRPr>
          </a:p>
        </p:txBody>
      </p:sp>
      <p:sp>
        <p:nvSpPr>
          <p:cNvPr id="10" name="TextBox 9">
            <a:extLst>
              <a:ext uri="{FF2B5EF4-FFF2-40B4-BE49-F238E27FC236}">
                <a16:creationId xmlns:a16="http://schemas.microsoft.com/office/drawing/2014/main" id="{ECBD5311-5A41-4702-A9C2-A44B292D3D2D}"/>
              </a:ext>
            </a:extLst>
          </p:cNvPr>
          <p:cNvSpPr txBox="1"/>
          <p:nvPr userDrawn="1"/>
        </p:nvSpPr>
        <p:spPr>
          <a:xfrm>
            <a:off x="7887199" y="2729263"/>
            <a:ext cx="3524041" cy="1754337"/>
          </a:xfrm>
          <a:prstGeom prst="rect">
            <a:avLst/>
          </a:prstGeom>
          <a:noFill/>
        </p:spPr>
        <p:txBody>
          <a:bodyPr wrap="square" lIns="91450" tIns="45725" rIns="91450" bIns="45725">
            <a:spAutoFit/>
          </a:bodyPr>
          <a:lstStyle/>
          <a:p>
            <a:pPr algn="l">
              <a:defRPr/>
            </a:pPr>
            <a:r>
              <a:rPr lang="en-US" altLang="zh-CN" sz="900" b="1" dirty="0">
                <a:solidFill>
                  <a:schemeClr val="tx2">
                    <a:lumMod val="75000"/>
                    <a:lumOff val="25000"/>
                  </a:schemeClr>
                </a:solidFill>
              </a:rPr>
              <a:t>Copyright © 2019 Futurewei Technologies, Inc. </a:t>
            </a:r>
          </a:p>
          <a:p>
            <a:pPr algn="l">
              <a:defRPr/>
            </a:pPr>
            <a:r>
              <a:rPr lang="en-US" altLang="zh-CN" sz="900" b="1" dirty="0">
                <a:solidFill>
                  <a:schemeClr val="tx2">
                    <a:lumMod val="75000"/>
                    <a:lumOff val="25000"/>
                  </a:schemeClr>
                </a:solidFill>
              </a:rPr>
              <a:t>All Rights Reserved.</a:t>
            </a:r>
          </a:p>
          <a:p>
            <a:pPr algn="l">
              <a:defRPr/>
            </a:pPr>
            <a:endParaRPr lang="en-US" altLang="zh-CN" sz="900" b="1" dirty="0">
              <a:solidFill>
                <a:schemeClr val="tx2">
                  <a:lumMod val="75000"/>
                  <a:lumOff val="25000"/>
                </a:schemeClr>
              </a:solidFill>
            </a:endParaRPr>
          </a:p>
          <a:p>
            <a:pPr algn="l">
              <a:defRPr/>
            </a:pPr>
            <a:r>
              <a:rPr lang="en-US" altLang="zh-CN" sz="900" dirty="0">
                <a:solidFill>
                  <a:schemeClr val="tx2">
                    <a:lumMod val="75000"/>
                    <a:lumOff val="25000"/>
                  </a:schemeClr>
                </a:solidFill>
              </a:rPr>
              <a:t>The information in this document may contain predictive statements including, without limitation, statements regarding the future financial and operating results, future product portfolio, new technology, etc. There are a number of factors that could cause actual results and developments to differ materially from those expressed or implied in the predictive statements. Therefore, such information is provided for reference purpose only and constitutes neither an offer nor an acceptance. Futurewei may change the information at any time without notice. </a:t>
            </a:r>
            <a:endParaRPr lang="zh-CN" altLang="zh-CN" sz="900" dirty="0">
              <a:solidFill>
                <a:schemeClr val="tx2">
                  <a:lumMod val="75000"/>
                  <a:lumOff val="25000"/>
                </a:schemeClr>
              </a:solidFill>
            </a:endParaRPr>
          </a:p>
        </p:txBody>
      </p:sp>
      <p:pic>
        <p:nvPicPr>
          <p:cNvPr id="6" name="Picture 5">
            <a:extLst>
              <a:ext uri="{FF2B5EF4-FFF2-40B4-BE49-F238E27FC236}">
                <a16:creationId xmlns:a16="http://schemas.microsoft.com/office/drawing/2014/main" id="{AE3B95E3-A4E3-4180-ACF7-9602855676B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780095" y="4851326"/>
            <a:ext cx="2587422" cy="962551"/>
          </a:xfrm>
          <a:prstGeom prst="rect">
            <a:avLst/>
          </a:prstGeom>
        </p:spPr>
      </p:pic>
    </p:spTree>
    <p:extLst>
      <p:ext uri="{BB962C8B-B14F-4D97-AF65-F5344CB8AC3E}">
        <p14:creationId xmlns:p14="http://schemas.microsoft.com/office/powerpoint/2010/main" val="38441667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 Futurewei - RED">
    <p:bg>
      <p:bgPr>
        <a:gradFill flip="none" rotWithShape="1">
          <a:gsLst>
            <a:gs pos="0">
              <a:schemeClr val="accent1">
                <a:lumMod val="67000"/>
              </a:schemeClr>
            </a:gs>
            <a:gs pos="60000">
              <a:schemeClr val="accent1">
                <a:lumMod val="97000"/>
                <a:lumOff val="3000"/>
              </a:schemeClr>
            </a:gs>
            <a:gs pos="100000">
              <a:schemeClr val="accent1">
                <a:lumMod val="60000"/>
                <a:lumOff val="40000"/>
              </a:schemeClr>
            </a:gs>
          </a:gsLst>
          <a:lin ang="16200000" scaled="1"/>
          <a:tileRect/>
        </a:gra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B524418E-0FDA-4885-AB8A-19A635583F9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477126" y="2143126"/>
            <a:ext cx="4714874" cy="4714874"/>
          </a:xfrm>
          <a:prstGeom prst="rect">
            <a:avLst/>
          </a:prstGeom>
        </p:spPr>
      </p:pic>
      <p:pic>
        <p:nvPicPr>
          <p:cNvPr id="9" name="Picture 8">
            <a:extLst>
              <a:ext uri="{FF2B5EF4-FFF2-40B4-BE49-F238E27FC236}">
                <a16:creationId xmlns:a16="http://schemas.microsoft.com/office/drawing/2014/main" id="{424DB6E2-492B-436F-88FB-271B554F40DC}"/>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42900" y="716758"/>
            <a:ext cx="3172966" cy="1180380"/>
          </a:xfrm>
          <a:prstGeom prst="rect">
            <a:avLst/>
          </a:prstGeom>
        </p:spPr>
      </p:pic>
      <p:sp>
        <p:nvSpPr>
          <p:cNvPr id="10" name="Title 1">
            <a:extLst>
              <a:ext uri="{FF2B5EF4-FFF2-40B4-BE49-F238E27FC236}">
                <a16:creationId xmlns:a16="http://schemas.microsoft.com/office/drawing/2014/main" id="{E7B52C1A-0247-4994-8D6A-9720A9B2B26D}"/>
              </a:ext>
            </a:extLst>
          </p:cNvPr>
          <p:cNvSpPr>
            <a:spLocks noGrp="1"/>
          </p:cNvSpPr>
          <p:nvPr>
            <p:ph type="ctrTitle" hasCustomPrompt="1"/>
          </p:nvPr>
        </p:nvSpPr>
        <p:spPr>
          <a:xfrm>
            <a:off x="1282012" y="2834112"/>
            <a:ext cx="7432728" cy="1203582"/>
          </a:xfrm>
        </p:spPr>
        <p:txBody>
          <a:bodyPr anchor="b">
            <a:noAutofit/>
          </a:bodyPr>
          <a:lstStyle>
            <a:lvl1pPr algn="l">
              <a:defRPr sz="4400">
                <a:solidFill>
                  <a:schemeClr val="bg1"/>
                </a:solidFill>
              </a:defRPr>
            </a:lvl1pPr>
          </a:lstStyle>
          <a:p>
            <a:r>
              <a:rPr lang="en-US" dirty="0"/>
              <a:t>Click to edit master title style</a:t>
            </a:r>
          </a:p>
        </p:txBody>
      </p:sp>
      <p:sp>
        <p:nvSpPr>
          <p:cNvPr id="11" name="Subtitle 2">
            <a:extLst>
              <a:ext uri="{FF2B5EF4-FFF2-40B4-BE49-F238E27FC236}">
                <a16:creationId xmlns:a16="http://schemas.microsoft.com/office/drawing/2014/main" id="{877ABE81-667F-4B92-B685-B18D90C140BE}"/>
              </a:ext>
            </a:extLst>
          </p:cNvPr>
          <p:cNvSpPr>
            <a:spLocks noGrp="1"/>
          </p:cNvSpPr>
          <p:nvPr>
            <p:ph type="subTitle" idx="1" hasCustomPrompt="1"/>
          </p:nvPr>
        </p:nvSpPr>
        <p:spPr>
          <a:xfrm>
            <a:off x="1282012" y="4189988"/>
            <a:ext cx="7432728" cy="1203582"/>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Department Name</a:t>
            </a:r>
            <a:br>
              <a:rPr lang="en-US" dirty="0"/>
            </a:br>
            <a:r>
              <a:rPr lang="en-US" dirty="0"/>
              <a:t>Author Name</a:t>
            </a:r>
            <a:br>
              <a:rPr lang="en-US" dirty="0"/>
            </a:br>
            <a:r>
              <a:rPr lang="en-US" dirty="0"/>
              <a:t>Date</a:t>
            </a:r>
          </a:p>
        </p:txBody>
      </p:sp>
      <p:sp>
        <p:nvSpPr>
          <p:cNvPr id="12" name="Footer Placeholder 4">
            <a:extLst>
              <a:ext uri="{FF2B5EF4-FFF2-40B4-BE49-F238E27FC236}">
                <a16:creationId xmlns:a16="http://schemas.microsoft.com/office/drawing/2014/main" id="{91E30456-AB65-444C-9C0B-F6B67B8CA0C2}"/>
              </a:ext>
            </a:extLst>
          </p:cNvPr>
          <p:cNvSpPr txBox="1">
            <a:spLocks/>
          </p:cNvSpPr>
          <p:nvPr userDrawn="1"/>
        </p:nvSpPr>
        <p:spPr>
          <a:xfrm>
            <a:off x="1277297" y="6318250"/>
            <a:ext cx="4114800" cy="365125"/>
          </a:xfrm>
          <a:prstGeom prst="rect">
            <a:avLst/>
          </a:prstGeom>
        </p:spPr>
        <p:txBody>
          <a:bodyPr vert="horz" lIns="91440" tIns="45720" rIns="91440" bIns="45720" rtlCol="0" anchor="ctr"/>
          <a:lstStyle>
            <a:defPPr>
              <a:defRPr lang="en-US"/>
            </a:defPPr>
            <a:lvl1pPr marL="0" algn="l"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bg1"/>
                </a:solidFill>
              </a:rPr>
              <a:t>FUTUREWEI INTERNAL</a:t>
            </a:r>
          </a:p>
        </p:txBody>
      </p:sp>
    </p:spTree>
    <p:extLst>
      <p:ext uri="{BB962C8B-B14F-4D97-AF65-F5344CB8AC3E}">
        <p14:creationId xmlns:p14="http://schemas.microsoft.com/office/powerpoint/2010/main" val="4238395890"/>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 Explore">
    <p:spTree>
      <p:nvGrpSpPr>
        <p:cNvPr id="1" name=""/>
        <p:cNvGrpSpPr/>
        <p:nvPr/>
      </p:nvGrpSpPr>
      <p:grpSpPr>
        <a:xfrm>
          <a:off x="0" y="0"/>
          <a:ext cx="0" cy="0"/>
          <a:chOff x="0" y="0"/>
          <a:chExt cx="0" cy="0"/>
        </a:xfrm>
      </p:grpSpPr>
      <p:pic>
        <p:nvPicPr>
          <p:cNvPr id="17" name="图片 3">
            <a:extLst>
              <a:ext uri="{FF2B5EF4-FFF2-40B4-BE49-F238E27FC236}">
                <a16:creationId xmlns:a16="http://schemas.microsoft.com/office/drawing/2014/main" id="{96CCBEBB-C7D7-4306-A353-FA6707CAA903}"/>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 y="0"/>
            <a:ext cx="12196763" cy="5602265"/>
          </a:xfrm>
          <a:prstGeom prst="rect">
            <a:avLst/>
          </a:prstGeom>
        </p:spPr>
      </p:pic>
      <p:sp>
        <p:nvSpPr>
          <p:cNvPr id="2" name="Title 1"/>
          <p:cNvSpPr>
            <a:spLocks noGrp="1"/>
          </p:cNvSpPr>
          <p:nvPr>
            <p:ph type="ctrTitle" hasCustomPrompt="1"/>
          </p:nvPr>
        </p:nvSpPr>
        <p:spPr>
          <a:xfrm>
            <a:off x="939112" y="531863"/>
            <a:ext cx="6629400" cy="1203582"/>
          </a:xfrm>
        </p:spPr>
        <p:txBody>
          <a:bodyPr anchor="b">
            <a:normAutofit/>
          </a:bodyPr>
          <a:lstStyle>
            <a:lvl1pPr algn="l">
              <a:defRPr sz="3200"/>
            </a:lvl1pPr>
          </a:lstStyle>
          <a:p>
            <a:r>
              <a:rPr lang="en-US" dirty="0"/>
              <a:t>Click to edit master title style</a:t>
            </a:r>
          </a:p>
        </p:txBody>
      </p:sp>
      <p:sp>
        <p:nvSpPr>
          <p:cNvPr id="3" name="Subtitle 2"/>
          <p:cNvSpPr>
            <a:spLocks noGrp="1"/>
          </p:cNvSpPr>
          <p:nvPr>
            <p:ph type="subTitle" idx="1" hasCustomPrompt="1"/>
          </p:nvPr>
        </p:nvSpPr>
        <p:spPr>
          <a:xfrm>
            <a:off x="939112" y="1887739"/>
            <a:ext cx="6629400" cy="1203582"/>
          </a:xfrm>
        </p:spPr>
        <p:txBody>
          <a:bodyPr>
            <a:normAutofit/>
          </a:bodyPr>
          <a:lstStyle>
            <a:lvl1pPr marL="0" indent="0" algn="l">
              <a:lnSpc>
                <a:spcPct val="100000"/>
              </a:lnSpc>
              <a:spcBef>
                <a:spcPts val="0"/>
              </a:spcBef>
              <a:buNone/>
              <a:defRPr sz="1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Department Name</a:t>
            </a:r>
            <a:br>
              <a:rPr lang="en-US" dirty="0"/>
            </a:br>
            <a:r>
              <a:rPr lang="en-US" dirty="0"/>
              <a:t>Author Name</a:t>
            </a:r>
            <a:br>
              <a:rPr lang="en-US" dirty="0"/>
            </a:br>
            <a:r>
              <a:rPr lang="en-US" dirty="0"/>
              <a:t>Date</a:t>
            </a:r>
          </a:p>
        </p:txBody>
      </p:sp>
      <p:sp>
        <p:nvSpPr>
          <p:cNvPr id="18" name="L 形 6">
            <a:extLst>
              <a:ext uri="{FF2B5EF4-FFF2-40B4-BE49-F238E27FC236}">
                <a16:creationId xmlns:a16="http://schemas.microsoft.com/office/drawing/2014/main" id="{14785764-A1FA-42F1-9F0B-DF5427F3A888}"/>
              </a:ext>
            </a:extLst>
          </p:cNvPr>
          <p:cNvSpPr/>
          <p:nvPr userDrawn="1"/>
        </p:nvSpPr>
        <p:spPr>
          <a:xfrm rot="5400000">
            <a:off x="7853942" y="2130562"/>
            <a:ext cx="701032" cy="717936"/>
          </a:xfrm>
          <a:prstGeom prst="corner">
            <a:avLst>
              <a:gd name="adj1" fmla="val 3243"/>
              <a:gd name="adj2" fmla="val 3048"/>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a:p>
        </p:txBody>
      </p:sp>
      <p:pic>
        <p:nvPicPr>
          <p:cNvPr id="8" name="Picture 7">
            <a:extLst>
              <a:ext uri="{FF2B5EF4-FFF2-40B4-BE49-F238E27FC236}">
                <a16:creationId xmlns:a16="http://schemas.microsoft.com/office/drawing/2014/main" id="{B3698FA6-3C60-4084-9663-FC568E623B7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444583" y="5755288"/>
            <a:ext cx="2587422" cy="962551"/>
          </a:xfrm>
          <a:prstGeom prst="rect">
            <a:avLst/>
          </a:prstGeom>
        </p:spPr>
      </p:pic>
      <p:sp>
        <p:nvSpPr>
          <p:cNvPr id="9" name="Footer Placeholder 4">
            <a:extLst>
              <a:ext uri="{FF2B5EF4-FFF2-40B4-BE49-F238E27FC236}">
                <a16:creationId xmlns:a16="http://schemas.microsoft.com/office/drawing/2014/main" id="{6A13360B-9612-4FD3-B500-4B8DB99ACA13}"/>
              </a:ext>
            </a:extLst>
          </p:cNvPr>
          <p:cNvSpPr txBox="1">
            <a:spLocks/>
          </p:cNvSpPr>
          <p:nvPr userDrawn="1"/>
        </p:nvSpPr>
        <p:spPr>
          <a:xfrm>
            <a:off x="939112" y="6318250"/>
            <a:ext cx="4114800" cy="365125"/>
          </a:xfrm>
          <a:prstGeom prst="rect">
            <a:avLst/>
          </a:prstGeom>
        </p:spPr>
        <p:txBody>
          <a:bodyPr vert="horz" lIns="91440" tIns="45720" rIns="91440" bIns="45720" rtlCol="0" anchor="ctr"/>
          <a:lstStyle>
            <a:defPPr>
              <a:defRPr lang="en-US"/>
            </a:defPPr>
            <a:lvl1pPr marL="0" algn="l"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FUTUREWEI INTERNAL</a:t>
            </a:r>
          </a:p>
        </p:txBody>
      </p:sp>
    </p:spTree>
    <p:extLst>
      <p:ext uri="{BB962C8B-B14F-4D97-AF65-F5344CB8AC3E}">
        <p14:creationId xmlns:p14="http://schemas.microsoft.com/office/powerpoint/2010/main" val="566537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le - Intelligence">
    <p:spTree>
      <p:nvGrpSpPr>
        <p:cNvPr id="1" name=""/>
        <p:cNvGrpSpPr/>
        <p:nvPr/>
      </p:nvGrpSpPr>
      <p:grpSpPr>
        <a:xfrm>
          <a:off x="0" y="0"/>
          <a:ext cx="0" cy="0"/>
          <a:chOff x="0" y="0"/>
          <a:chExt cx="0" cy="0"/>
        </a:xfrm>
      </p:grpSpPr>
      <p:pic>
        <p:nvPicPr>
          <p:cNvPr id="8" name="图片 13">
            <a:extLst>
              <a:ext uri="{FF2B5EF4-FFF2-40B4-BE49-F238E27FC236}">
                <a16:creationId xmlns:a16="http://schemas.microsoft.com/office/drawing/2014/main" id="{ACC1B500-7FE0-4EF4-9B6B-A6CD3D8A46C6}"/>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 y="0"/>
            <a:ext cx="12196763" cy="5602265"/>
          </a:xfrm>
          <a:prstGeom prst="rect">
            <a:avLst/>
          </a:prstGeom>
        </p:spPr>
      </p:pic>
      <p:sp>
        <p:nvSpPr>
          <p:cNvPr id="2" name="Title 1"/>
          <p:cNvSpPr>
            <a:spLocks noGrp="1"/>
          </p:cNvSpPr>
          <p:nvPr>
            <p:ph type="ctrTitle" hasCustomPrompt="1"/>
          </p:nvPr>
        </p:nvSpPr>
        <p:spPr>
          <a:xfrm>
            <a:off x="939112" y="531863"/>
            <a:ext cx="6629400" cy="1203582"/>
          </a:xfrm>
        </p:spPr>
        <p:txBody>
          <a:bodyPr anchor="b">
            <a:normAutofit/>
          </a:bodyPr>
          <a:lstStyle>
            <a:lvl1pPr algn="l">
              <a:defRPr sz="3200"/>
            </a:lvl1pPr>
          </a:lstStyle>
          <a:p>
            <a:r>
              <a:rPr lang="en-US" dirty="0"/>
              <a:t>Click to edit master title style</a:t>
            </a:r>
          </a:p>
        </p:txBody>
      </p:sp>
      <p:sp>
        <p:nvSpPr>
          <p:cNvPr id="3" name="Subtitle 2"/>
          <p:cNvSpPr>
            <a:spLocks noGrp="1"/>
          </p:cNvSpPr>
          <p:nvPr>
            <p:ph type="subTitle" idx="1" hasCustomPrompt="1"/>
          </p:nvPr>
        </p:nvSpPr>
        <p:spPr>
          <a:xfrm>
            <a:off x="939112" y="1887739"/>
            <a:ext cx="4769710" cy="1203582"/>
          </a:xfrm>
        </p:spPr>
        <p:txBody>
          <a:bodyPr>
            <a:normAutofit/>
          </a:bodyPr>
          <a:lstStyle>
            <a:lvl1pPr marL="0" indent="0" algn="l">
              <a:lnSpc>
                <a:spcPct val="100000"/>
              </a:lnSpc>
              <a:spcBef>
                <a:spcPts val="0"/>
              </a:spcBef>
              <a:buNone/>
              <a:defRPr sz="1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Department Name</a:t>
            </a:r>
            <a:br>
              <a:rPr lang="en-US" dirty="0"/>
            </a:br>
            <a:r>
              <a:rPr lang="en-US" dirty="0"/>
              <a:t>Author Name</a:t>
            </a:r>
            <a:br>
              <a:rPr lang="en-US" dirty="0"/>
            </a:br>
            <a:r>
              <a:rPr lang="en-US" dirty="0"/>
              <a:t>Date</a:t>
            </a:r>
          </a:p>
        </p:txBody>
      </p:sp>
      <p:sp>
        <p:nvSpPr>
          <p:cNvPr id="18" name="L 形 6">
            <a:extLst>
              <a:ext uri="{FF2B5EF4-FFF2-40B4-BE49-F238E27FC236}">
                <a16:creationId xmlns:a16="http://schemas.microsoft.com/office/drawing/2014/main" id="{14785764-A1FA-42F1-9F0B-DF5427F3A888}"/>
              </a:ext>
            </a:extLst>
          </p:cNvPr>
          <p:cNvSpPr/>
          <p:nvPr userDrawn="1"/>
        </p:nvSpPr>
        <p:spPr>
          <a:xfrm rot="5400000">
            <a:off x="5810958" y="2631949"/>
            <a:ext cx="701032" cy="717936"/>
          </a:xfrm>
          <a:prstGeom prst="corner">
            <a:avLst>
              <a:gd name="adj1" fmla="val 3243"/>
              <a:gd name="adj2" fmla="val 3048"/>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a:p>
        </p:txBody>
      </p:sp>
      <p:pic>
        <p:nvPicPr>
          <p:cNvPr id="10" name="Picture 9">
            <a:extLst>
              <a:ext uri="{FF2B5EF4-FFF2-40B4-BE49-F238E27FC236}">
                <a16:creationId xmlns:a16="http://schemas.microsoft.com/office/drawing/2014/main" id="{E8E04AF9-BAC3-4435-9EBE-B0C9B84EDBC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444583" y="5755288"/>
            <a:ext cx="2587422" cy="962551"/>
          </a:xfrm>
          <a:prstGeom prst="rect">
            <a:avLst/>
          </a:prstGeom>
        </p:spPr>
      </p:pic>
      <p:sp>
        <p:nvSpPr>
          <p:cNvPr id="9" name="Footer Placeholder 4">
            <a:extLst>
              <a:ext uri="{FF2B5EF4-FFF2-40B4-BE49-F238E27FC236}">
                <a16:creationId xmlns:a16="http://schemas.microsoft.com/office/drawing/2014/main" id="{BD2B30B1-C366-4E9A-8D55-D26CF3DEA52B}"/>
              </a:ext>
            </a:extLst>
          </p:cNvPr>
          <p:cNvSpPr txBox="1">
            <a:spLocks/>
          </p:cNvSpPr>
          <p:nvPr userDrawn="1"/>
        </p:nvSpPr>
        <p:spPr>
          <a:xfrm>
            <a:off x="939112" y="6318250"/>
            <a:ext cx="4114800" cy="365125"/>
          </a:xfrm>
          <a:prstGeom prst="rect">
            <a:avLst/>
          </a:prstGeom>
        </p:spPr>
        <p:txBody>
          <a:bodyPr vert="horz" lIns="91440" tIns="45720" rIns="91440" bIns="45720" rtlCol="0" anchor="ctr"/>
          <a:lstStyle>
            <a:defPPr>
              <a:defRPr lang="en-US"/>
            </a:defPPr>
            <a:lvl1pPr marL="0" algn="l"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FUTUREWEI INTERNAL</a:t>
            </a:r>
          </a:p>
        </p:txBody>
      </p:sp>
    </p:spTree>
    <p:extLst>
      <p:ext uri="{BB962C8B-B14F-4D97-AF65-F5344CB8AC3E}">
        <p14:creationId xmlns:p14="http://schemas.microsoft.com/office/powerpoint/2010/main" val="37576536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itle - Beacon">
    <p:spTree>
      <p:nvGrpSpPr>
        <p:cNvPr id="1" name=""/>
        <p:cNvGrpSpPr/>
        <p:nvPr/>
      </p:nvGrpSpPr>
      <p:grpSpPr>
        <a:xfrm>
          <a:off x="0" y="0"/>
          <a:ext cx="0" cy="0"/>
          <a:chOff x="0" y="0"/>
          <a:chExt cx="0" cy="0"/>
        </a:xfrm>
      </p:grpSpPr>
      <p:pic>
        <p:nvPicPr>
          <p:cNvPr id="9" name="图片 3">
            <a:extLst>
              <a:ext uri="{FF2B5EF4-FFF2-40B4-BE49-F238E27FC236}">
                <a16:creationId xmlns:a16="http://schemas.microsoft.com/office/drawing/2014/main" id="{60E69E37-96B1-4E41-AF75-35921026E25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4232" b="14078"/>
          <a:stretch/>
        </p:blipFill>
        <p:spPr>
          <a:xfrm>
            <a:off x="0" y="0"/>
            <a:ext cx="12196996" cy="5602265"/>
          </a:xfrm>
          <a:prstGeom prst="rect">
            <a:avLst/>
          </a:prstGeom>
        </p:spPr>
      </p:pic>
      <p:sp>
        <p:nvSpPr>
          <p:cNvPr id="2" name="Title 1"/>
          <p:cNvSpPr>
            <a:spLocks noGrp="1"/>
          </p:cNvSpPr>
          <p:nvPr>
            <p:ph type="ctrTitle"/>
          </p:nvPr>
        </p:nvSpPr>
        <p:spPr>
          <a:xfrm>
            <a:off x="939112" y="531863"/>
            <a:ext cx="6629400" cy="1203582"/>
          </a:xfrm>
        </p:spPr>
        <p:txBody>
          <a:bodyPr anchor="b">
            <a:normAutofit/>
          </a:bodyPr>
          <a:lstStyle>
            <a:lvl1pPr algn="l">
              <a:defRPr sz="3200">
                <a:solidFill>
                  <a:schemeClr val="tx2"/>
                </a:solidFill>
              </a:defRPr>
            </a:lvl1pPr>
          </a:lstStyle>
          <a:p>
            <a:r>
              <a:rPr lang="en-US"/>
              <a:t>Click to edit Master title style</a:t>
            </a:r>
          </a:p>
        </p:txBody>
      </p:sp>
      <p:sp>
        <p:nvSpPr>
          <p:cNvPr id="3" name="Subtitle 2"/>
          <p:cNvSpPr>
            <a:spLocks noGrp="1"/>
          </p:cNvSpPr>
          <p:nvPr>
            <p:ph type="subTitle" idx="1" hasCustomPrompt="1"/>
          </p:nvPr>
        </p:nvSpPr>
        <p:spPr>
          <a:xfrm>
            <a:off x="939112" y="1887739"/>
            <a:ext cx="6629400" cy="1203582"/>
          </a:xfrm>
        </p:spPr>
        <p:txBody>
          <a:bodyPr>
            <a:normAutofit/>
          </a:bodyPr>
          <a:lstStyle>
            <a:lvl1pPr marL="0" indent="0" algn="l">
              <a:lnSpc>
                <a:spcPct val="100000"/>
              </a:lnSpc>
              <a:spcBef>
                <a:spcPts val="0"/>
              </a:spcBef>
              <a:buNone/>
              <a:defRPr sz="1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Department Name</a:t>
            </a:r>
            <a:br>
              <a:rPr lang="en-US" dirty="0"/>
            </a:br>
            <a:r>
              <a:rPr lang="en-US" dirty="0"/>
              <a:t>Author Name</a:t>
            </a:r>
            <a:br>
              <a:rPr lang="en-US" dirty="0"/>
            </a:br>
            <a:r>
              <a:rPr lang="en-US" dirty="0"/>
              <a:t>Date</a:t>
            </a:r>
          </a:p>
        </p:txBody>
      </p:sp>
      <p:sp>
        <p:nvSpPr>
          <p:cNvPr id="18" name="L 形 6">
            <a:extLst>
              <a:ext uri="{FF2B5EF4-FFF2-40B4-BE49-F238E27FC236}">
                <a16:creationId xmlns:a16="http://schemas.microsoft.com/office/drawing/2014/main" id="{14785764-A1FA-42F1-9F0B-DF5427F3A888}"/>
              </a:ext>
            </a:extLst>
          </p:cNvPr>
          <p:cNvSpPr/>
          <p:nvPr userDrawn="1"/>
        </p:nvSpPr>
        <p:spPr>
          <a:xfrm rot="5400000">
            <a:off x="7853942" y="2130562"/>
            <a:ext cx="701032" cy="717936"/>
          </a:xfrm>
          <a:prstGeom prst="corner">
            <a:avLst>
              <a:gd name="adj1" fmla="val 3243"/>
              <a:gd name="adj2" fmla="val 3048"/>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a:p>
        </p:txBody>
      </p:sp>
      <p:pic>
        <p:nvPicPr>
          <p:cNvPr id="10" name="Picture 9">
            <a:extLst>
              <a:ext uri="{FF2B5EF4-FFF2-40B4-BE49-F238E27FC236}">
                <a16:creationId xmlns:a16="http://schemas.microsoft.com/office/drawing/2014/main" id="{1D747DC0-21C0-4DDF-9019-3BD21FDC741A}"/>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444583" y="5755288"/>
            <a:ext cx="2587422" cy="962551"/>
          </a:xfrm>
          <a:prstGeom prst="rect">
            <a:avLst/>
          </a:prstGeom>
        </p:spPr>
      </p:pic>
      <p:sp>
        <p:nvSpPr>
          <p:cNvPr id="8" name="Footer Placeholder 4">
            <a:extLst>
              <a:ext uri="{FF2B5EF4-FFF2-40B4-BE49-F238E27FC236}">
                <a16:creationId xmlns:a16="http://schemas.microsoft.com/office/drawing/2014/main" id="{9E082D9E-C293-4F46-93EA-3E362F459B81}"/>
              </a:ext>
            </a:extLst>
          </p:cNvPr>
          <p:cNvSpPr txBox="1">
            <a:spLocks/>
          </p:cNvSpPr>
          <p:nvPr userDrawn="1"/>
        </p:nvSpPr>
        <p:spPr>
          <a:xfrm>
            <a:off x="939112" y="6318250"/>
            <a:ext cx="4114800" cy="365125"/>
          </a:xfrm>
          <a:prstGeom prst="rect">
            <a:avLst/>
          </a:prstGeom>
        </p:spPr>
        <p:txBody>
          <a:bodyPr vert="horz" lIns="91440" tIns="45720" rIns="91440" bIns="45720" rtlCol="0" anchor="ctr"/>
          <a:lstStyle>
            <a:defPPr>
              <a:defRPr lang="en-US"/>
            </a:defPPr>
            <a:lvl1pPr marL="0" algn="l"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FUTUREWEI INTERNAL</a:t>
            </a:r>
          </a:p>
        </p:txBody>
      </p:sp>
    </p:spTree>
    <p:extLst>
      <p:ext uri="{BB962C8B-B14F-4D97-AF65-F5344CB8AC3E}">
        <p14:creationId xmlns:p14="http://schemas.microsoft.com/office/powerpoint/2010/main" val="14576765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itle - Innovation">
    <p:spTree>
      <p:nvGrpSpPr>
        <p:cNvPr id="1" name=""/>
        <p:cNvGrpSpPr/>
        <p:nvPr/>
      </p:nvGrpSpPr>
      <p:grpSpPr>
        <a:xfrm>
          <a:off x="0" y="0"/>
          <a:ext cx="0" cy="0"/>
          <a:chOff x="0" y="0"/>
          <a:chExt cx="0" cy="0"/>
        </a:xfrm>
      </p:grpSpPr>
      <p:pic>
        <p:nvPicPr>
          <p:cNvPr id="8" name="图片 3">
            <a:extLst>
              <a:ext uri="{FF2B5EF4-FFF2-40B4-BE49-F238E27FC236}">
                <a16:creationId xmlns:a16="http://schemas.microsoft.com/office/drawing/2014/main" id="{757A6291-4F8E-49EB-A813-1DE599B70896}"/>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 y="0"/>
            <a:ext cx="12196763" cy="5602265"/>
          </a:xfrm>
          <a:prstGeom prst="rect">
            <a:avLst/>
          </a:prstGeom>
        </p:spPr>
      </p:pic>
      <p:sp>
        <p:nvSpPr>
          <p:cNvPr id="2" name="Title 1"/>
          <p:cNvSpPr>
            <a:spLocks noGrp="1"/>
          </p:cNvSpPr>
          <p:nvPr>
            <p:ph type="ctrTitle" hasCustomPrompt="1"/>
          </p:nvPr>
        </p:nvSpPr>
        <p:spPr>
          <a:xfrm>
            <a:off x="939112" y="531863"/>
            <a:ext cx="6087764" cy="1203582"/>
          </a:xfrm>
        </p:spPr>
        <p:txBody>
          <a:bodyPr anchor="b">
            <a:normAutofit/>
          </a:bodyPr>
          <a:lstStyle>
            <a:lvl1pPr algn="l">
              <a:defRPr sz="3200">
                <a:solidFill>
                  <a:schemeClr val="tx2"/>
                </a:solidFill>
              </a:defRPr>
            </a:lvl1pPr>
          </a:lstStyle>
          <a:p>
            <a:r>
              <a:rPr lang="en-US" dirty="0"/>
              <a:t>Click to edit master title style</a:t>
            </a:r>
          </a:p>
        </p:txBody>
      </p:sp>
      <p:sp>
        <p:nvSpPr>
          <p:cNvPr id="3" name="Subtitle 2"/>
          <p:cNvSpPr>
            <a:spLocks noGrp="1"/>
          </p:cNvSpPr>
          <p:nvPr>
            <p:ph type="subTitle" idx="1" hasCustomPrompt="1"/>
          </p:nvPr>
        </p:nvSpPr>
        <p:spPr>
          <a:xfrm>
            <a:off x="939112" y="1887739"/>
            <a:ext cx="4909753" cy="1203582"/>
          </a:xfrm>
        </p:spPr>
        <p:txBody>
          <a:bodyPr>
            <a:normAutofit/>
          </a:bodyPr>
          <a:lstStyle>
            <a:lvl1pPr marL="0" indent="0" algn="l">
              <a:lnSpc>
                <a:spcPct val="100000"/>
              </a:lnSpc>
              <a:spcBef>
                <a:spcPts val="0"/>
              </a:spcBef>
              <a:buNone/>
              <a:defRPr sz="1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Department Name</a:t>
            </a:r>
            <a:br>
              <a:rPr lang="en-US" dirty="0"/>
            </a:br>
            <a:r>
              <a:rPr lang="en-US" dirty="0"/>
              <a:t>Author Name</a:t>
            </a:r>
            <a:br>
              <a:rPr lang="en-US" dirty="0"/>
            </a:br>
            <a:r>
              <a:rPr lang="en-US" dirty="0"/>
              <a:t>Date</a:t>
            </a:r>
          </a:p>
        </p:txBody>
      </p:sp>
      <p:sp>
        <p:nvSpPr>
          <p:cNvPr id="18" name="L 形 6">
            <a:extLst>
              <a:ext uri="{FF2B5EF4-FFF2-40B4-BE49-F238E27FC236}">
                <a16:creationId xmlns:a16="http://schemas.microsoft.com/office/drawing/2014/main" id="{14785764-A1FA-42F1-9F0B-DF5427F3A888}"/>
              </a:ext>
            </a:extLst>
          </p:cNvPr>
          <p:cNvSpPr/>
          <p:nvPr userDrawn="1"/>
        </p:nvSpPr>
        <p:spPr>
          <a:xfrm rot="5400000">
            <a:off x="6008667" y="2381837"/>
            <a:ext cx="701032" cy="717936"/>
          </a:xfrm>
          <a:prstGeom prst="corner">
            <a:avLst>
              <a:gd name="adj1" fmla="val 3243"/>
              <a:gd name="adj2" fmla="val 3048"/>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a:p>
        </p:txBody>
      </p:sp>
      <p:pic>
        <p:nvPicPr>
          <p:cNvPr id="11" name="Picture 10">
            <a:extLst>
              <a:ext uri="{FF2B5EF4-FFF2-40B4-BE49-F238E27FC236}">
                <a16:creationId xmlns:a16="http://schemas.microsoft.com/office/drawing/2014/main" id="{F10F5ECA-6ACC-4ADB-93E9-2CD095E3AFA3}"/>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444583" y="5755288"/>
            <a:ext cx="2587422" cy="962551"/>
          </a:xfrm>
          <a:prstGeom prst="rect">
            <a:avLst/>
          </a:prstGeom>
        </p:spPr>
      </p:pic>
      <p:sp>
        <p:nvSpPr>
          <p:cNvPr id="9" name="Footer Placeholder 4">
            <a:extLst>
              <a:ext uri="{FF2B5EF4-FFF2-40B4-BE49-F238E27FC236}">
                <a16:creationId xmlns:a16="http://schemas.microsoft.com/office/drawing/2014/main" id="{8F5ED4C8-B52B-439F-9561-A5296ABBD05E}"/>
              </a:ext>
            </a:extLst>
          </p:cNvPr>
          <p:cNvSpPr txBox="1">
            <a:spLocks/>
          </p:cNvSpPr>
          <p:nvPr userDrawn="1"/>
        </p:nvSpPr>
        <p:spPr>
          <a:xfrm>
            <a:off x="939112" y="6318250"/>
            <a:ext cx="4114800" cy="365125"/>
          </a:xfrm>
          <a:prstGeom prst="rect">
            <a:avLst/>
          </a:prstGeom>
        </p:spPr>
        <p:txBody>
          <a:bodyPr vert="horz" lIns="91440" tIns="45720" rIns="91440" bIns="45720" rtlCol="0" anchor="ctr"/>
          <a:lstStyle>
            <a:defPPr>
              <a:defRPr lang="en-US"/>
            </a:defPPr>
            <a:lvl1pPr marL="0" algn="l"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FUTUREWEI INTERNAL</a:t>
            </a:r>
          </a:p>
        </p:txBody>
      </p:sp>
    </p:spTree>
    <p:extLst>
      <p:ext uri="{BB962C8B-B14F-4D97-AF65-F5344CB8AC3E}">
        <p14:creationId xmlns:p14="http://schemas.microsoft.com/office/powerpoint/2010/main" val="24877039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itle - Leader">
    <p:spTree>
      <p:nvGrpSpPr>
        <p:cNvPr id="1" name=""/>
        <p:cNvGrpSpPr/>
        <p:nvPr/>
      </p:nvGrpSpPr>
      <p:grpSpPr>
        <a:xfrm>
          <a:off x="0" y="0"/>
          <a:ext cx="0" cy="0"/>
          <a:chOff x="0" y="0"/>
          <a:chExt cx="0" cy="0"/>
        </a:xfrm>
      </p:grpSpPr>
      <p:pic>
        <p:nvPicPr>
          <p:cNvPr id="8" name="图片 9">
            <a:extLst>
              <a:ext uri="{FF2B5EF4-FFF2-40B4-BE49-F238E27FC236}">
                <a16:creationId xmlns:a16="http://schemas.microsoft.com/office/drawing/2014/main" id="{9ADE69FA-CEA6-41D6-98A1-DBEA069229D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303" y="0"/>
            <a:ext cx="12201065" cy="5602262"/>
          </a:xfrm>
          <a:prstGeom prst="rect">
            <a:avLst/>
          </a:prstGeom>
        </p:spPr>
      </p:pic>
      <p:sp>
        <p:nvSpPr>
          <p:cNvPr id="2" name="Title 1"/>
          <p:cNvSpPr>
            <a:spLocks noGrp="1"/>
          </p:cNvSpPr>
          <p:nvPr>
            <p:ph type="ctrTitle" hasCustomPrompt="1"/>
          </p:nvPr>
        </p:nvSpPr>
        <p:spPr>
          <a:xfrm>
            <a:off x="939112" y="531863"/>
            <a:ext cx="6629400" cy="1203582"/>
          </a:xfrm>
        </p:spPr>
        <p:txBody>
          <a:bodyPr anchor="b">
            <a:normAutofit/>
          </a:bodyPr>
          <a:lstStyle>
            <a:lvl1pPr algn="l">
              <a:defRPr sz="3200">
                <a:solidFill>
                  <a:schemeClr val="tx2"/>
                </a:solidFill>
              </a:defRPr>
            </a:lvl1pPr>
          </a:lstStyle>
          <a:p>
            <a:r>
              <a:rPr lang="en-US" dirty="0"/>
              <a:t>Click to edit master title style</a:t>
            </a:r>
          </a:p>
        </p:txBody>
      </p:sp>
      <p:sp>
        <p:nvSpPr>
          <p:cNvPr id="3" name="Subtitle 2"/>
          <p:cNvSpPr>
            <a:spLocks noGrp="1"/>
          </p:cNvSpPr>
          <p:nvPr>
            <p:ph type="subTitle" idx="1" hasCustomPrompt="1"/>
          </p:nvPr>
        </p:nvSpPr>
        <p:spPr>
          <a:xfrm>
            <a:off x="939112" y="1887739"/>
            <a:ext cx="6629400" cy="1203582"/>
          </a:xfrm>
        </p:spPr>
        <p:txBody>
          <a:bodyPr>
            <a:normAutofit/>
          </a:bodyPr>
          <a:lstStyle>
            <a:lvl1pPr marL="0" indent="0" algn="l">
              <a:lnSpc>
                <a:spcPct val="100000"/>
              </a:lnSpc>
              <a:spcBef>
                <a:spcPts val="0"/>
              </a:spcBef>
              <a:buNone/>
              <a:defRPr sz="1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Department Name</a:t>
            </a:r>
            <a:br>
              <a:rPr lang="en-US" dirty="0"/>
            </a:br>
            <a:r>
              <a:rPr lang="en-US" dirty="0"/>
              <a:t>Author Name</a:t>
            </a:r>
            <a:br>
              <a:rPr lang="en-US" dirty="0"/>
            </a:br>
            <a:r>
              <a:rPr lang="en-US" dirty="0"/>
              <a:t>Date</a:t>
            </a:r>
          </a:p>
        </p:txBody>
      </p:sp>
      <p:sp>
        <p:nvSpPr>
          <p:cNvPr id="10" name="L 形 7">
            <a:extLst>
              <a:ext uri="{FF2B5EF4-FFF2-40B4-BE49-F238E27FC236}">
                <a16:creationId xmlns:a16="http://schemas.microsoft.com/office/drawing/2014/main" id="{FDAEED12-1287-4EA3-8CAA-1E0DD872515C}"/>
              </a:ext>
            </a:extLst>
          </p:cNvPr>
          <p:cNvSpPr/>
          <p:nvPr userDrawn="1"/>
        </p:nvSpPr>
        <p:spPr>
          <a:xfrm rot="10800000">
            <a:off x="10502896" y="1522948"/>
            <a:ext cx="717936" cy="701032"/>
          </a:xfrm>
          <a:prstGeom prst="corner">
            <a:avLst>
              <a:gd name="adj1" fmla="val 3243"/>
              <a:gd name="adj2" fmla="val 3048"/>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a:p>
        </p:txBody>
      </p:sp>
      <p:pic>
        <p:nvPicPr>
          <p:cNvPr id="12" name="Picture 11">
            <a:extLst>
              <a:ext uri="{FF2B5EF4-FFF2-40B4-BE49-F238E27FC236}">
                <a16:creationId xmlns:a16="http://schemas.microsoft.com/office/drawing/2014/main" id="{38369094-64E7-4898-9C74-8E39D33F5D8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444583" y="5755288"/>
            <a:ext cx="2587422" cy="962551"/>
          </a:xfrm>
          <a:prstGeom prst="rect">
            <a:avLst/>
          </a:prstGeom>
        </p:spPr>
      </p:pic>
      <p:sp>
        <p:nvSpPr>
          <p:cNvPr id="9" name="Footer Placeholder 4">
            <a:extLst>
              <a:ext uri="{FF2B5EF4-FFF2-40B4-BE49-F238E27FC236}">
                <a16:creationId xmlns:a16="http://schemas.microsoft.com/office/drawing/2014/main" id="{508A7EEC-4F7A-4C60-8B07-DD3955117880}"/>
              </a:ext>
            </a:extLst>
          </p:cNvPr>
          <p:cNvSpPr txBox="1">
            <a:spLocks/>
          </p:cNvSpPr>
          <p:nvPr userDrawn="1"/>
        </p:nvSpPr>
        <p:spPr>
          <a:xfrm>
            <a:off x="939112" y="6318250"/>
            <a:ext cx="4114800" cy="365125"/>
          </a:xfrm>
          <a:prstGeom prst="rect">
            <a:avLst/>
          </a:prstGeom>
        </p:spPr>
        <p:txBody>
          <a:bodyPr vert="horz" lIns="91440" tIns="45720" rIns="91440" bIns="45720" rtlCol="0" anchor="ctr"/>
          <a:lstStyle>
            <a:defPPr>
              <a:defRPr lang="en-US"/>
            </a:defPPr>
            <a:lvl1pPr marL="0" algn="l"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FUTUREWEI INTERNAL</a:t>
            </a:r>
          </a:p>
        </p:txBody>
      </p:sp>
    </p:spTree>
    <p:extLst>
      <p:ext uri="{BB962C8B-B14F-4D97-AF65-F5344CB8AC3E}">
        <p14:creationId xmlns:p14="http://schemas.microsoft.com/office/powerpoint/2010/main" val="2885539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tle - Ascend">
    <p:spTree>
      <p:nvGrpSpPr>
        <p:cNvPr id="1" name=""/>
        <p:cNvGrpSpPr/>
        <p:nvPr/>
      </p:nvGrpSpPr>
      <p:grpSpPr>
        <a:xfrm>
          <a:off x="0" y="0"/>
          <a:ext cx="0" cy="0"/>
          <a:chOff x="0" y="0"/>
          <a:chExt cx="0" cy="0"/>
        </a:xfrm>
      </p:grpSpPr>
      <p:pic>
        <p:nvPicPr>
          <p:cNvPr id="8" name="图片 3">
            <a:extLst>
              <a:ext uri="{FF2B5EF4-FFF2-40B4-BE49-F238E27FC236}">
                <a16:creationId xmlns:a16="http://schemas.microsoft.com/office/drawing/2014/main" id="{FD8E7476-2E49-46F1-9033-CA73A478D766}"/>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13825" r="2034" b="5607"/>
          <a:stretch/>
        </p:blipFill>
        <p:spPr>
          <a:xfrm>
            <a:off x="1" y="-36206"/>
            <a:ext cx="12196763" cy="5638471"/>
          </a:xfrm>
          <a:prstGeom prst="rect">
            <a:avLst/>
          </a:prstGeom>
        </p:spPr>
      </p:pic>
      <p:sp>
        <p:nvSpPr>
          <p:cNvPr id="2" name="Title 1"/>
          <p:cNvSpPr>
            <a:spLocks noGrp="1"/>
          </p:cNvSpPr>
          <p:nvPr>
            <p:ph type="ctrTitle" hasCustomPrompt="1"/>
          </p:nvPr>
        </p:nvSpPr>
        <p:spPr>
          <a:xfrm>
            <a:off x="939112" y="531863"/>
            <a:ext cx="6629400" cy="1203582"/>
          </a:xfrm>
        </p:spPr>
        <p:txBody>
          <a:bodyPr anchor="b">
            <a:normAutofit/>
          </a:bodyPr>
          <a:lstStyle>
            <a:lvl1pPr algn="l">
              <a:defRPr sz="3200"/>
            </a:lvl1pPr>
          </a:lstStyle>
          <a:p>
            <a:r>
              <a:rPr lang="en-US" dirty="0"/>
              <a:t>Click to edit master title style</a:t>
            </a:r>
          </a:p>
        </p:txBody>
      </p:sp>
      <p:sp>
        <p:nvSpPr>
          <p:cNvPr id="3" name="Subtitle 2"/>
          <p:cNvSpPr>
            <a:spLocks noGrp="1"/>
          </p:cNvSpPr>
          <p:nvPr>
            <p:ph type="subTitle" idx="1" hasCustomPrompt="1"/>
          </p:nvPr>
        </p:nvSpPr>
        <p:spPr>
          <a:xfrm>
            <a:off x="939112" y="1887739"/>
            <a:ext cx="6629400" cy="1203582"/>
          </a:xfrm>
        </p:spPr>
        <p:txBody>
          <a:bodyPr>
            <a:normAutofit/>
          </a:bodyPr>
          <a:lstStyle>
            <a:lvl1pPr marL="0" indent="0" algn="l">
              <a:lnSpc>
                <a:spcPct val="100000"/>
              </a:lnSpc>
              <a:spcBef>
                <a:spcPts val="0"/>
              </a:spcBef>
              <a:buNone/>
              <a:defRPr sz="1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Department Name</a:t>
            </a:r>
            <a:br>
              <a:rPr lang="en-US" dirty="0"/>
            </a:br>
            <a:r>
              <a:rPr lang="en-US" dirty="0"/>
              <a:t>Author Name</a:t>
            </a:r>
            <a:br>
              <a:rPr lang="en-US" dirty="0"/>
            </a:br>
            <a:r>
              <a:rPr lang="en-US" dirty="0"/>
              <a:t>Date</a:t>
            </a:r>
          </a:p>
        </p:txBody>
      </p:sp>
      <p:sp>
        <p:nvSpPr>
          <p:cNvPr id="18" name="L 形 6">
            <a:extLst>
              <a:ext uri="{FF2B5EF4-FFF2-40B4-BE49-F238E27FC236}">
                <a16:creationId xmlns:a16="http://schemas.microsoft.com/office/drawing/2014/main" id="{14785764-A1FA-42F1-9F0B-DF5427F3A888}"/>
              </a:ext>
            </a:extLst>
          </p:cNvPr>
          <p:cNvSpPr/>
          <p:nvPr userDrawn="1"/>
        </p:nvSpPr>
        <p:spPr>
          <a:xfrm rot="5400000">
            <a:off x="7853942" y="1726993"/>
            <a:ext cx="701032" cy="717936"/>
          </a:xfrm>
          <a:prstGeom prst="corner">
            <a:avLst>
              <a:gd name="adj1" fmla="val 3243"/>
              <a:gd name="adj2" fmla="val 3048"/>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a:p>
        </p:txBody>
      </p:sp>
      <p:pic>
        <p:nvPicPr>
          <p:cNvPr id="11" name="Picture 10">
            <a:extLst>
              <a:ext uri="{FF2B5EF4-FFF2-40B4-BE49-F238E27FC236}">
                <a16:creationId xmlns:a16="http://schemas.microsoft.com/office/drawing/2014/main" id="{E4634466-EA65-4AEC-9B69-ACF50DA854E8}"/>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444583" y="5755288"/>
            <a:ext cx="2587422" cy="962551"/>
          </a:xfrm>
          <a:prstGeom prst="rect">
            <a:avLst/>
          </a:prstGeom>
        </p:spPr>
      </p:pic>
      <p:sp>
        <p:nvSpPr>
          <p:cNvPr id="9" name="Footer Placeholder 4">
            <a:extLst>
              <a:ext uri="{FF2B5EF4-FFF2-40B4-BE49-F238E27FC236}">
                <a16:creationId xmlns:a16="http://schemas.microsoft.com/office/drawing/2014/main" id="{9BF8CD66-4D0A-4109-BDCF-BA00FF3F6892}"/>
              </a:ext>
            </a:extLst>
          </p:cNvPr>
          <p:cNvSpPr txBox="1">
            <a:spLocks/>
          </p:cNvSpPr>
          <p:nvPr userDrawn="1"/>
        </p:nvSpPr>
        <p:spPr>
          <a:xfrm>
            <a:off x="939112" y="6318250"/>
            <a:ext cx="4114800" cy="365125"/>
          </a:xfrm>
          <a:prstGeom prst="rect">
            <a:avLst/>
          </a:prstGeom>
        </p:spPr>
        <p:txBody>
          <a:bodyPr vert="horz" lIns="91440" tIns="45720" rIns="91440" bIns="45720" rtlCol="0" anchor="ctr"/>
          <a:lstStyle>
            <a:defPPr>
              <a:defRPr lang="en-US"/>
            </a:defPPr>
            <a:lvl1pPr marL="0" algn="l"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FUTUREWEI INTERNAL</a:t>
            </a:r>
          </a:p>
        </p:txBody>
      </p:sp>
    </p:spTree>
    <p:extLst>
      <p:ext uri="{BB962C8B-B14F-4D97-AF65-F5344CB8AC3E}">
        <p14:creationId xmlns:p14="http://schemas.microsoft.com/office/powerpoint/2010/main" val="5173409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1257941" y="6336902"/>
            <a:ext cx="4114800" cy="290983"/>
          </a:xfrm>
          <a:prstGeom prst="rect">
            <a:avLst/>
          </a:prstGeom>
        </p:spPr>
        <p:txBody>
          <a:bodyPr vert="horz" lIns="91440" tIns="45720" rIns="91440" bIns="45720" rtlCol="0" anchor="ctr"/>
          <a:lstStyle>
            <a:lvl1pPr algn="l">
              <a:defRPr sz="1000">
                <a:solidFill>
                  <a:schemeClr val="tx1"/>
                </a:solidFill>
              </a:defRPr>
            </a:lvl1pPr>
          </a:lstStyle>
          <a:p>
            <a:r>
              <a:rPr lang="en-US"/>
              <a:t>FUTUREWEI INTERNAL</a:t>
            </a:r>
            <a:endParaRPr lang="en-US" dirty="0"/>
          </a:p>
        </p:txBody>
      </p:sp>
      <p:sp>
        <p:nvSpPr>
          <p:cNvPr id="6" name="Slide Number Placeholder 5"/>
          <p:cNvSpPr>
            <a:spLocks noGrp="1"/>
          </p:cNvSpPr>
          <p:nvPr>
            <p:ph type="sldNum" sz="quarter" idx="4"/>
          </p:nvPr>
        </p:nvSpPr>
        <p:spPr>
          <a:xfrm>
            <a:off x="719264" y="6336902"/>
            <a:ext cx="512806" cy="300257"/>
          </a:xfrm>
          <a:prstGeom prst="rect">
            <a:avLst/>
          </a:prstGeom>
        </p:spPr>
        <p:txBody>
          <a:bodyPr vert="horz" lIns="91440" tIns="45720" rIns="91440" bIns="45720" rtlCol="0" anchor="ctr"/>
          <a:lstStyle>
            <a:lvl1pPr algn="ctr">
              <a:defRPr sz="1000">
                <a:solidFill>
                  <a:schemeClr val="tx1"/>
                </a:solidFill>
              </a:defRPr>
            </a:lvl1pPr>
          </a:lstStyle>
          <a:p>
            <a:fld id="{3B917CB5-27BD-4ECA-9D86-80D4B900A204}" type="slidenum">
              <a:rPr lang="en-US" smtClean="0"/>
              <a:pPr/>
              <a:t>‹#›</a:t>
            </a:fld>
            <a:endParaRPr lang="en-US"/>
          </a:p>
        </p:txBody>
      </p:sp>
      <p:pic>
        <p:nvPicPr>
          <p:cNvPr id="7" name="Picture 6">
            <a:extLst>
              <a:ext uri="{FF2B5EF4-FFF2-40B4-BE49-F238E27FC236}">
                <a16:creationId xmlns:a16="http://schemas.microsoft.com/office/drawing/2014/main" id="{10CF3E4E-23D5-413E-AB9B-AD98EAEF5906}"/>
              </a:ext>
            </a:extLst>
          </p:cNvPr>
          <p:cNvPicPr>
            <a:picLocks noChangeAspect="1"/>
          </p:cNvPicPr>
          <p:nvPr userDrawn="1"/>
        </p:nvPicPr>
        <p:blipFill>
          <a:blip r:embed="rId22">
            <a:extLst>
              <a:ext uri="{28A0092B-C50C-407E-A947-70E740481C1C}">
                <a14:useLocalDpi xmlns:a14="http://schemas.microsoft.com/office/drawing/2010/main" val="0"/>
              </a:ext>
            </a:extLst>
          </a:blip>
          <a:stretch>
            <a:fillRect/>
          </a:stretch>
        </p:blipFill>
        <p:spPr>
          <a:xfrm>
            <a:off x="9990654" y="6166487"/>
            <a:ext cx="1482082" cy="551352"/>
          </a:xfrm>
          <a:prstGeom prst="rect">
            <a:avLst/>
          </a:prstGeom>
        </p:spPr>
      </p:pic>
    </p:spTree>
    <p:extLst>
      <p:ext uri="{BB962C8B-B14F-4D97-AF65-F5344CB8AC3E}">
        <p14:creationId xmlns:p14="http://schemas.microsoft.com/office/powerpoint/2010/main" val="2494264121"/>
      </p:ext>
    </p:extLst>
  </p:cSld>
  <p:clrMap bg1="lt1" tx1="dk1" bg2="lt2" tx2="dk2" accent1="accent1" accent2="accent2" accent3="accent3" accent4="accent4" accent5="accent5" accent6="accent6" hlink="hlink" folHlink="folHlink"/>
  <p:sldLayoutIdLst>
    <p:sldLayoutId id="2147483715" r:id="rId1"/>
    <p:sldLayoutId id="2147483718" r:id="rId2"/>
    <p:sldLayoutId id="2147483719" r:id="rId3"/>
    <p:sldLayoutId id="2147483649" r:id="rId4"/>
    <p:sldLayoutId id="2147483703" r:id="rId5"/>
    <p:sldLayoutId id="2147483709" r:id="rId6"/>
    <p:sldLayoutId id="2147483705" r:id="rId7"/>
    <p:sldLayoutId id="2147483706" r:id="rId8"/>
    <p:sldLayoutId id="2147483707" r:id="rId9"/>
    <p:sldLayoutId id="2147483708" r:id="rId10"/>
    <p:sldLayoutId id="2147483650" r:id="rId11"/>
    <p:sldLayoutId id="2147483651" r:id="rId12"/>
    <p:sldLayoutId id="2147483652" r:id="rId13"/>
    <p:sldLayoutId id="2147483653" r:id="rId14"/>
    <p:sldLayoutId id="2147483654" r:id="rId15"/>
    <p:sldLayoutId id="2147483655" r:id="rId16"/>
    <p:sldLayoutId id="2147483702" r:id="rId17"/>
    <p:sldLayoutId id="2147483656" r:id="rId18"/>
    <p:sldLayoutId id="2147483657" r:id="rId19"/>
    <p:sldLayoutId id="2147483658" r:id="rId20"/>
  </p:sldLayoutIdLst>
  <p:hf hdr="0" dt="0"/>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F9E1816E-136A-4703-A52E-02E9968C5AC1}"/>
              </a:ext>
            </a:extLst>
          </p:cNvPr>
          <p:cNvSpPr>
            <a:spLocks noGrp="1"/>
          </p:cNvSpPr>
          <p:nvPr>
            <p:ph type="ctrTitle"/>
          </p:nvPr>
        </p:nvSpPr>
        <p:spPr>
          <a:xfrm>
            <a:off x="1282012" y="2331909"/>
            <a:ext cx="7432728" cy="1203582"/>
          </a:xfrm>
        </p:spPr>
        <p:txBody>
          <a:bodyPr/>
          <a:lstStyle/>
          <a:p>
            <a:r>
              <a:rPr lang="en-US" dirty="0">
                <a:solidFill>
                  <a:schemeClr val="tx2"/>
                </a:solidFill>
              </a:rPr>
              <a:t>CT Project</a:t>
            </a:r>
            <a:br>
              <a:rPr lang="en-US" dirty="0">
                <a:solidFill>
                  <a:schemeClr val="tx2"/>
                </a:solidFill>
              </a:rPr>
            </a:br>
            <a:r>
              <a:rPr lang="en-US" dirty="0">
                <a:solidFill>
                  <a:schemeClr val="tx2"/>
                </a:solidFill>
              </a:rPr>
              <a:t>Weekly Status Report</a:t>
            </a:r>
          </a:p>
        </p:txBody>
      </p:sp>
      <p:sp>
        <p:nvSpPr>
          <p:cNvPr id="13" name="Subtitle 12">
            <a:extLst>
              <a:ext uri="{FF2B5EF4-FFF2-40B4-BE49-F238E27FC236}">
                <a16:creationId xmlns:a16="http://schemas.microsoft.com/office/drawing/2014/main" id="{530E1D90-A70F-4287-9EE1-0BACFB566B25}"/>
              </a:ext>
            </a:extLst>
          </p:cNvPr>
          <p:cNvSpPr>
            <a:spLocks noGrp="1"/>
          </p:cNvSpPr>
          <p:nvPr>
            <p:ph type="subTitle" idx="1"/>
          </p:nvPr>
        </p:nvSpPr>
        <p:spPr/>
        <p:txBody>
          <a:bodyPr/>
          <a:lstStyle/>
          <a:p>
            <a:r>
              <a:rPr lang="en-US" dirty="0"/>
              <a:t>Jack Xu, Jenny Jiang</a:t>
            </a:r>
          </a:p>
        </p:txBody>
      </p:sp>
    </p:spTree>
    <p:extLst>
      <p:ext uri="{BB962C8B-B14F-4D97-AF65-F5344CB8AC3E}">
        <p14:creationId xmlns:p14="http://schemas.microsoft.com/office/powerpoint/2010/main" val="4081490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41694B7-6FAA-4180-BCA0-AB9033699390}"/>
              </a:ext>
            </a:extLst>
          </p:cNvPr>
          <p:cNvSpPr>
            <a:spLocks noGrp="1"/>
          </p:cNvSpPr>
          <p:nvPr>
            <p:ph type="title"/>
          </p:nvPr>
        </p:nvSpPr>
        <p:spPr/>
        <p:txBody>
          <a:bodyPr/>
          <a:lstStyle/>
          <a:p>
            <a:r>
              <a:rPr lang="en-US" b="1" dirty="0">
                <a:solidFill>
                  <a:schemeClr val="tx2"/>
                </a:solidFill>
              </a:rPr>
              <a:t>Plan for this week</a:t>
            </a:r>
            <a:br>
              <a:rPr lang="en-US" sz="2000" dirty="0"/>
            </a:br>
            <a:endParaRPr lang="en-US" dirty="0"/>
          </a:p>
        </p:txBody>
      </p:sp>
      <p:sp>
        <p:nvSpPr>
          <p:cNvPr id="5" name="Content Placeholder 4">
            <a:extLst>
              <a:ext uri="{FF2B5EF4-FFF2-40B4-BE49-F238E27FC236}">
                <a16:creationId xmlns:a16="http://schemas.microsoft.com/office/drawing/2014/main" id="{A7610213-2349-40CA-85AE-F99636336090}"/>
              </a:ext>
            </a:extLst>
          </p:cNvPr>
          <p:cNvSpPr>
            <a:spLocks noGrp="1"/>
          </p:cNvSpPr>
          <p:nvPr>
            <p:ph idx="1"/>
          </p:nvPr>
        </p:nvSpPr>
        <p:spPr>
          <a:xfrm>
            <a:off x="838200" y="1159995"/>
            <a:ext cx="10515600" cy="2134534"/>
          </a:xfrm>
        </p:spPr>
        <p:txBody>
          <a:bodyPr/>
          <a:lstStyle/>
          <a:p>
            <a:pPr lvl="0"/>
            <a:r>
              <a:rPr lang="en-US" dirty="0">
                <a:solidFill>
                  <a:schemeClr val="tx2"/>
                </a:solidFill>
              </a:rPr>
              <a:t>Finish Analysis of solutions including Google and apple</a:t>
            </a:r>
          </a:p>
          <a:p>
            <a:r>
              <a:rPr lang="en-US" dirty="0">
                <a:solidFill>
                  <a:schemeClr val="tx2"/>
                </a:solidFill>
              </a:rPr>
              <a:t>Analyze UI/UX design of other solutions</a:t>
            </a:r>
          </a:p>
          <a:p>
            <a:r>
              <a:rPr lang="en-US" dirty="0">
                <a:solidFill>
                  <a:schemeClr val="tx2"/>
                </a:solidFill>
              </a:rPr>
              <a:t>Define features in a more specific way</a:t>
            </a:r>
          </a:p>
          <a:p>
            <a:r>
              <a:rPr lang="en-US" dirty="0">
                <a:solidFill>
                  <a:schemeClr val="tx2"/>
                </a:solidFill>
              </a:rPr>
              <a:t>Present the analysis of solutions and features of App</a:t>
            </a:r>
          </a:p>
          <a:p>
            <a:endParaRPr lang="en-US" dirty="0"/>
          </a:p>
        </p:txBody>
      </p:sp>
      <p:sp>
        <p:nvSpPr>
          <p:cNvPr id="6" name="Title 3">
            <a:extLst>
              <a:ext uri="{FF2B5EF4-FFF2-40B4-BE49-F238E27FC236}">
                <a16:creationId xmlns:a16="http://schemas.microsoft.com/office/drawing/2014/main" id="{F936CC90-E330-4AC5-8F48-3B3D5A6B50FB}"/>
              </a:ext>
            </a:extLst>
          </p:cNvPr>
          <p:cNvSpPr txBox="1">
            <a:spLocks/>
          </p:cNvSpPr>
          <p:nvPr/>
        </p:nvSpPr>
        <p:spPr>
          <a:xfrm>
            <a:off x="838200" y="3294529"/>
            <a:ext cx="10515600" cy="1134161"/>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en-US" b="1" dirty="0">
                <a:solidFill>
                  <a:schemeClr val="tx2"/>
                </a:solidFill>
              </a:rPr>
              <a:t>Our work this week</a:t>
            </a:r>
            <a:br>
              <a:rPr lang="en-US" sz="2000" dirty="0"/>
            </a:br>
            <a:endParaRPr lang="en-US" dirty="0"/>
          </a:p>
        </p:txBody>
      </p:sp>
      <p:sp>
        <p:nvSpPr>
          <p:cNvPr id="7" name="Content Placeholder 4">
            <a:extLst>
              <a:ext uri="{FF2B5EF4-FFF2-40B4-BE49-F238E27FC236}">
                <a16:creationId xmlns:a16="http://schemas.microsoft.com/office/drawing/2014/main" id="{C59F31F1-9426-44F7-A701-8386BB33CEF1}"/>
              </a:ext>
            </a:extLst>
          </p:cNvPr>
          <p:cNvSpPr txBox="1">
            <a:spLocks/>
          </p:cNvSpPr>
          <p:nvPr/>
        </p:nvSpPr>
        <p:spPr>
          <a:xfrm>
            <a:off x="838200" y="4089399"/>
            <a:ext cx="10893136" cy="213453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chemeClr val="tx2"/>
                </a:solidFill>
              </a:rPr>
              <a:t>Made an in-depth research of Google/Apple API</a:t>
            </a:r>
          </a:p>
          <a:p>
            <a:pPr lvl="0"/>
            <a:r>
              <a:rPr lang="en-US" dirty="0">
                <a:solidFill>
                  <a:schemeClr val="tx2"/>
                </a:solidFill>
              </a:rPr>
              <a:t>//TODO</a:t>
            </a:r>
          </a:p>
          <a:p>
            <a:pPr lvl="0"/>
            <a:r>
              <a:rPr lang="en-US" dirty="0">
                <a:solidFill>
                  <a:schemeClr val="tx2"/>
                </a:solidFill>
              </a:rPr>
              <a:t>Defined features CT Application is going to produce and made a design doc.</a:t>
            </a:r>
          </a:p>
        </p:txBody>
      </p:sp>
    </p:spTree>
    <p:extLst>
      <p:ext uri="{BB962C8B-B14F-4D97-AF65-F5344CB8AC3E}">
        <p14:creationId xmlns:p14="http://schemas.microsoft.com/office/powerpoint/2010/main" val="35092400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41694B7-6FAA-4180-BCA0-AB9033699390}"/>
              </a:ext>
            </a:extLst>
          </p:cNvPr>
          <p:cNvSpPr>
            <a:spLocks noGrp="1"/>
          </p:cNvSpPr>
          <p:nvPr>
            <p:ph type="title"/>
          </p:nvPr>
        </p:nvSpPr>
        <p:spPr/>
        <p:txBody>
          <a:bodyPr/>
          <a:lstStyle/>
          <a:p>
            <a:r>
              <a:rPr lang="en-US" b="1" dirty="0">
                <a:solidFill>
                  <a:schemeClr val="tx2"/>
                </a:solidFill>
              </a:rPr>
              <a:t>Our work this week</a:t>
            </a:r>
            <a:br>
              <a:rPr lang="en-US" sz="2000" dirty="0"/>
            </a:br>
            <a:endParaRPr lang="en-US" dirty="0"/>
          </a:p>
        </p:txBody>
      </p:sp>
      <p:sp>
        <p:nvSpPr>
          <p:cNvPr id="5" name="Content Placeholder 4">
            <a:extLst>
              <a:ext uri="{FF2B5EF4-FFF2-40B4-BE49-F238E27FC236}">
                <a16:creationId xmlns:a16="http://schemas.microsoft.com/office/drawing/2014/main" id="{89CF8113-D75B-4083-975A-B2D87CF817AA}"/>
              </a:ext>
            </a:extLst>
          </p:cNvPr>
          <p:cNvSpPr txBox="1">
            <a:spLocks/>
          </p:cNvSpPr>
          <p:nvPr/>
        </p:nvSpPr>
        <p:spPr>
          <a:xfrm>
            <a:off x="838199" y="1159995"/>
            <a:ext cx="10673687" cy="46409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r>
              <a:rPr lang="en-US" dirty="0">
                <a:solidFill>
                  <a:schemeClr val="tx2"/>
                </a:solidFill>
              </a:rPr>
              <a:t>UI Design and Functions to be Implemented</a:t>
            </a:r>
          </a:p>
          <a:p>
            <a:pPr lvl="0"/>
            <a:endParaRPr lang="en-US" sz="2000" dirty="0"/>
          </a:p>
          <a:p>
            <a:endParaRPr lang="en-US" dirty="0"/>
          </a:p>
        </p:txBody>
      </p:sp>
      <p:pic>
        <p:nvPicPr>
          <p:cNvPr id="6" name="Picture 5">
            <a:extLst>
              <a:ext uri="{FF2B5EF4-FFF2-40B4-BE49-F238E27FC236}">
                <a16:creationId xmlns:a16="http://schemas.microsoft.com/office/drawing/2014/main" id="{365CC261-A0A2-491F-86C9-A2A617574791}"/>
              </a:ext>
            </a:extLst>
          </p:cNvPr>
          <p:cNvPicPr>
            <a:picLocks noChangeAspect="1"/>
          </p:cNvPicPr>
          <p:nvPr/>
        </p:nvPicPr>
        <p:blipFill>
          <a:blip r:embed="rId2"/>
          <a:stretch>
            <a:fillRect/>
          </a:stretch>
        </p:blipFill>
        <p:spPr>
          <a:xfrm>
            <a:off x="543319" y="1624085"/>
            <a:ext cx="7785100" cy="4314997"/>
          </a:xfrm>
          <a:prstGeom prst="rect">
            <a:avLst/>
          </a:prstGeom>
        </p:spPr>
      </p:pic>
      <p:sp>
        <p:nvSpPr>
          <p:cNvPr id="7" name="TextBox 6">
            <a:extLst>
              <a:ext uri="{FF2B5EF4-FFF2-40B4-BE49-F238E27FC236}">
                <a16:creationId xmlns:a16="http://schemas.microsoft.com/office/drawing/2014/main" id="{D21F3741-2C63-493B-9A86-830A51561732}"/>
              </a:ext>
            </a:extLst>
          </p:cNvPr>
          <p:cNvSpPr txBox="1"/>
          <p:nvPr/>
        </p:nvSpPr>
        <p:spPr>
          <a:xfrm>
            <a:off x="8551333" y="1320800"/>
            <a:ext cx="3097348" cy="4524315"/>
          </a:xfrm>
          <a:prstGeom prst="rect">
            <a:avLst/>
          </a:prstGeom>
          <a:noFill/>
        </p:spPr>
        <p:txBody>
          <a:bodyPr wrap="square" rtlCol="0">
            <a:spAutoFit/>
          </a:bodyPr>
          <a:lstStyle/>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UI Design Here</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p:txBody>
      </p:sp>
    </p:spTree>
    <p:extLst>
      <p:ext uri="{BB962C8B-B14F-4D97-AF65-F5344CB8AC3E}">
        <p14:creationId xmlns:p14="http://schemas.microsoft.com/office/powerpoint/2010/main" val="26553071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41694B7-6FAA-4180-BCA0-AB9033699390}"/>
              </a:ext>
            </a:extLst>
          </p:cNvPr>
          <p:cNvSpPr>
            <a:spLocks noGrp="1"/>
          </p:cNvSpPr>
          <p:nvPr>
            <p:ph type="title"/>
          </p:nvPr>
        </p:nvSpPr>
        <p:spPr>
          <a:xfrm>
            <a:off x="763137" y="822324"/>
            <a:ext cx="10515600" cy="1134161"/>
          </a:xfrm>
        </p:spPr>
        <p:txBody>
          <a:bodyPr>
            <a:noAutofit/>
          </a:bodyPr>
          <a:lstStyle/>
          <a:p>
            <a:r>
              <a:rPr lang="en-US" b="1" dirty="0">
                <a:solidFill>
                  <a:schemeClr val="tx2"/>
                </a:solidFill>
              </a:rPr>
              <a:t>Plans for next week</a:t>
            </a:r>
            <a:br>
              <a:rPr lang="en-US" dirty="0">
                <a:solidFill>
                  <a:schemeClr val="tx2"/>
                </a:solidFill>
              </a:rPr>
            </a:br>
            <a:br>
              <a:rPr lang="en-US" dirty="0">
                <a:solidFill>
                  <a:schemeClr val="tx2"/>
                </a:solidFill>
              </a:rPr>
            </a:br>
            <a:endParaRPr lang="en-US" dirty="0">
              <a:solidFill>
                <a:schemeClr val="tx2"/>
              </a:solidFill>
            </a:endParaRPr>
          </a:p>
        </p:txBody>
      </p:sp>
      <p:sp>
        <p:nvSpPr>
          <p:cNvPr id="5" name="Content Placeholder 4">
            <a:extLst>
              <a:ext uri="{FF2B5EF4-FFF2-40B4-BE49-F238E27FC236}">
                <a16:creationId xmlns:a16="http://schemas.microsoft.com/office/drawing/2014/main" id="{A7610213-2349-40CA-85AE-F99636336090}"/>
              </a:ext>
            </a:extLst>
          </p:cNvPr>
          <p:cNvSpPr>
            <a:spLocks noGrp="1"/>
          </p:cNvSpPr>
          <p:nvPr>
            <p:ph idx="1"/>
          </p:nvPr>
        </p:nvSpPr>
        <p:spPr/>
        <p:txBody>
          <a:bodyPr/>
          <a:lstStyle/>
          <a:p>
            <a:pPr lvl="0"/>
            <a:r>
              <a:rPr lang="en-US" dirty="0">
                <a:solidFill>
                  <a:schemeClr val="tx2"/>
                </a:solidFill>
              </a:rPr>
              <a:t>Starting coding</a:t>
            </a:r>
          </a:p>
          <a:p>
            <a:pPr lvl="0"/>
            <a:r>
              <a:rPr lang="en-US" dirty="0">
                <a:solidFill>
                  <a:schemeClr val="tx2"/>
                </a:solidFill>
              </a:rPr>
              <a:t>//TODO</a:t>
            </a:r>
          </a:p>
          <a:p>
            <a:pPr lvl="0"/>
            <a:endParaRPr lang="en-US" sz="1800" dirty="0"/>
          </a:p>
          <a:p>
            <a:endParaRPr lang="en-US" dirty="0"/>
          </a:p>
        </p:txBody>
      </p:sp>
    </p:spTree>
    <p:extLst>
      <p:ext uri="{BB962C8B-B14F-4D97-AF65-F5344CB8AC3E}">
        <p14:creationId xmlns:p14="http://schemas.microsoft.com/office/powerpoint/2010/main" val="15537974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86861329"/>
      </p:ext>
    </p:extLst>
  </p:cSld>
  <p:clrMapOvr>
    <a:masterClrMapping/>
  </p:clrMapOvr>
</p:sld>
</file>

<file path=ppt/theme/theme1.xml><?xml version="1.0" encoding="utf-8"?>
<a:theme xmlns:a="http://schemas.openxmlformats.org/drawingml/2006/main" name="BCW">
  <a:themeElements>
    <a:clrScheme name="Huawei">
      <a:dk1>
        <a:srgbClr val="595957"/>
      </a:dk1>
      <a:lt1>
        <a:srgbClr val="FFFFFF"/>
      </a:lt1>
      <a:dk2>
        <a:srgbClr val="000000"/>
      </a:dk2>
      <a:lt2>
        <a:srgbClr val="DDDDDD"/>
      </a:lt2>
      <a:accent1>
        <a:srgbClr val="C7000B"/>
      </a:accent1>
      <a:accent2>
        <a:srgbClr val="898989"/>
      </a:accent2>
      <a:accent3>
        <a:srgbClr val="DDDDDD"/>
      </a:accent3>
      <a:accent4>
        <a:srgbClr val="D7005B"/>
      </a:accent4>
      <a:accent5>
        <a:srgbClr val="F5A200"/>
      </a:accent5>
      <a:accent6>
        <a:srgbClr val="FFFF00"/>
      </a:accent6>
      <a:hlink>
        <a:srgbClr val="00B0F0"/>
      </a:hlink>
      <a:folHlink>
        <a:srgbClr val="D7005B"/>
      </a:folHlink>
    </a:clrScheme>
    <a:fontScheme name="Huawei New">
      <a:majorFont>
        <a:latin typeface="Arial"/>
        <a:ea typeface="Microsoft YaHei"/>
        <a:cs typeface=""/>
      </a:majorFont>
      <a:minorFont>
        <a:latin typeface="Arial"/>
        <a:ea typeface="Microsoft YaHei Light"/>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F1971A4E-9B7C-4098-932A-3837A4AF1ED9}" vid="{B53326AB-E42C-4BC1-A589-C97257F7A5E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Futurewei 2019 Template</Template>
  <TotalTime>2788</TotalTime>
  <Words>103</Words>
  <Application>Microsoft Office PowerPoint</Application>
  <PresentationFormat>Widescreen</PresentationFormat>
  <Paragraphs>30</Paragraphs>
  <Slides>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vt:i4>
      </vt:variant>
    </vt:vector>
  </HeadingPairs>
  <TitlesOfParts>
    <vt:vector size="8" baseType="lpstr">
      <vt:lpstr>Arial</vt:lpstr>
      <vt:lpstr>Calibri</vt:lpstr>
      <vt:lpstr>BCW</vt:lpstr>
      <vt:lpstr>CT Project Weekly Status Report</vt:lpstr>
      <vt:lpstr>Plan for this week </vt:lpstr>
      <vt:lpstr>Our work this week </vt:lpstr>
      <vt:lpstr>Plans for next week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Gary Davis</dc:creator>
  <cp:lastModifiedBy>Zhuocheng Xu</cp:lastModifiedBy>
  <cp:revision>56</cp:revision>
  <dcterms:created xsi:type="dcterms:W3CDTF">2019-12-02T18:03:50Z</dcterms:created>
  <dcterms:modified xsi:type="dcterms:W3CDTF">2020-06-12T17:25:12Z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readonly">
    <vt:lpwstr/>
  </property>
  <property fmtid="{D5CDD505-2E9C-101B-9397-08002B2CF9AE}" pid="3" name="_change">
    <vt:lpwstr/>
  </property>
  <property fmtid="{D5CDD505-2E9C-101B-9397-08002B2CF9AE}" pid="4" name="_full-control">
    <vt:lpwstr/>
  </property>
  <property fmtid="{D5CDD505-2E9C-101B-9397-08002B2CF9AE}" pid="5" name="sflag">
    <vt:lpwstr>1565641933</vt:lpwstr>
  </property>
</Properties>
</file>