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2" autoAdjust="0"/>
    <p:restoredTop sz="94660"/>
  </p:normalViewPr>
  <p:slideViewPr>
    <p:cSldViewPr snapToGrid="0">
      <p:cViewPr varScale="1">
        <p:scale>
          <a:sx n="117" d="100"/>
          <a:sy n="117" d="100"/>
        </p:scale>
        <p:origin x="120"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k Xue" userId="851e91f7-883e-4067-8d54-fce554742362" providerId="ADAL" clId="{814702AA-38F4-41A3-AF95-9ECDB9996300}"/>
    <pc:docChg chg="modSld">
      <pc:chgData name="Jack Xue" userId="851e91f7-883e-4067-8d54-fce554742362" providerId="ADAL" clId="{814702AA-38F4-41A3-AF95-9ECDB9996300}" dt="2022-07-29T21:00:21.736" v="39" actId="20577"/>
      <pc:docMkLst>
        <pc:docMk/>
      </pc:docMkLst>
      <pc:sldChg chg="modSp mod">
        <pc:chgData name="Jack Xue" userId="851e91f7-883e-4067-8d54-fce554742362" providerId="ADAL" clId="{814702AA-38F4-41A3-AF95-9ECDB9996300}" dt="2022-07-29T21:00:21.736" v="39" actId="20577"/>
        <pc:sldMkLst>
          <pc:docMk/>
          <pc:sldMk cId="2625156772" sldId="261"/>
        </pc:sldMkLst>
        <pc:spChg chg="mod">
          <ac:chgData name="Jack Xue" userId="851e91f7-883e-4067-8d54-fce554742362" providerId="ADAL" clId="{814702AA-38F4-41A3-AF95-9ECDB9996300}" dt="2022-07-29T21:00:21.736" v="39" actId="20577"/>
          <ac:spMkLst>
            <pc:docMk/>
            <pc:sldMk cId="2625156772" sldId="261"/>
            <ac:spMk id="3" creationId="{3BD240A0-E54D-47B4-E259-E566A6E7F51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129AD-0825-58DF-FD7F-1073B13827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5901B4-A525-955B-2B17-AD5C11C866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163CDE-4E0D-2AFB-D680-025F72D029A0}"/>
              </a:ext>
            </a:extLst>
          </p:cNvPr>
          <p:cNvSpPr>
            <a:spLocks noGrp="1"/>
          </p:cNvSpPr>
          <p:nvPr>
            <p:ph type="dt" sz="half" idx="10"/>
          </p:nvPr>
        </p:nvSpPr>
        <p:spPr/>
        <p:txBody>
          <a:bodyPr/>
          <a:lstStyle/>
          <a:p>
            <a:fld id="{56249D49-00B6-4EFC-B337-5AC42FA28088}" type="datetimeFigureOut">
              <a:rPr lang="en-US" smtClean="0"/>
              <a:t>7/29/2022</a:t>
            </a:fld>
            <a:endParaRPr lang="en-US"/>
          </a:p>
        </p:txBody>
      </p:sp>
      <p:sp>
        <p:nvSpPr>
          <p:cNvPr id="5" name="Footer Placeholder 4">
            <a:extLst>
              <a:ext uri="{FF2B5EF4-FFF2-40B4-BE49-F238E27FC236}">
                <a16:creationId xmlns:a16="http://schemas.microsoft.com/office/drawing/2014/main" id="{D3BF5843-30E7-BDBD-B0F4-13A7D51A3F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C73958-AE3F-4158-0EA7-552079FE8103}"/>
              </a:ext>
            </a:extLst>
          </p:cNvPr>
          <p:cNvSpPr>
            <a:spLocks noGrp="1"/>
          </p:cNvSpPr>
          <p:nvPr>
            <p:ph type="sldNum" sz="quarter" idx="12"/>
          </p:nvPr>
        </p:nvSpPr>
        <p:spPr/>
        <p:txBody>
          <a:bodyPr/>
          <a:lstStyle/>
          <a:p>
            <a:fld id="{1CD3E29F-BD83-4631-8579-B76583AE9919}" type="slidenum">
              <a:rPr lang="en-US" smtClean="0"/>
              <a:t>‹#›</a:t>
            </a:fld>
            <a:endParaRPr lang="en-US"/>
          </a:p>
        </p:txBody>
      </p:sp>
    </p:spTree>
    <p:extLst>
      <p:ext uri="{BB962C8B-B14F-4D97-AF65-F5344CB8AC3E}">
        <p14:creationId xmlns:p14="http://schemas.microsoft.com/office/powerpoint/2010/main" val="2682558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3F5E7-E2BC-6F64-86BF-F7DC5F8DE4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F291E4-578B-7738-2EB1-8E42E7207C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4BE8AE-5443-E9C4-8EF5-77F6989A2EBB}"/>
              </a:ext>
            </a:extLst>
          </p:cNvPr>
          <p:cNvSpPr>
            <a:spLocks noGrp="1"/>
          </p:cNvSpPr>
          <p:nvPr>
            <p:ph type="dt" sz="half" idx="10"/>
          </p:nvPr>
        </p:nvSpPr>
        <p:spPr/>
        <p:txBody>
          <a:bodyPr/>
          <a:lstStyle/>
          <a:p>
            <a:fld id="{56249D49-00B6-4EFC-B337-5AC42FA28088}" type="datetimeFigureOut">
              <a:rPr lang="en-US" smtClean="0"/>
              <a:t>7/29/2022</a:t>
            </a:fld>
            <a:endParaRPr lang="en-US"/>
          </a:p>
        </p:txBody>
      </p:sp>
      <p:sp>
        <p:nvSpPr>
          <p:cNvPr id="5" name="Footer Placeholder 4">
            <a:extLst>
              <a:ext uri="{FF2B5EF4-FFF2-40B4-BE49-F238E27FC236}">
                <a16:creationId xmlns:a16="http://schemas.microsoft.com/office/drawing/2014/main" id="{42AA8F0F-812C-2D76-A4C7-DA38FFD978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05914D-C8AB-AFC8-300A-4C97719479E5}"/>
              </a:ext>
            </a:extLst>
          </p:cNvPr>
          <p:cNvSpPr>
            <a:spLocks noGrp="1"/>
          </p:cNvSpPr>
          <p:nvPr>
            <p:ph type="sldNum" sz="quarter" idx="12"/>
          </p:nvPr>
        </p:nvSpPr>
        <p:spPr/>
        <p:txBody>
          <a:bodyPr/>
          <a:lstStyle/>
          <a:p>
            <a:fld id="{1CD3E29F-BD83-4631-8579-B76583AE9919}" type="slidenum">
              <a:rPr lang="en-US" smtClean="0"/>
              <a:t>‹#›</a:t>
            </a:fld>
            <a:endParaRPr lang="en-US"/>
          </a:p>
        </p:txBody>
      </p:sp>
    </p:spTree>
    <p:extLst>
      <p:ext uri="{BB962C8B-B14F-4D97-AF65-F5344CB8AC3E}">
        <p14:creationId xmlns:p14="http://schemas.microsoft.com/office/powerpoint/2010/main" val="3605031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8B5027-E877-B6DF-56D2-FB8E6AA314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7482135-5129-6EE3-99FD-52AAE5809E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626C70-804A-D546-6B8E-2B035BC11145}"/>
              </a:ext>
            </a:extLst>
          </p:cNvPr>
          <p:cNvSpPr>
            <a:spLocks noGrp="1"/>
          </p:cNvSpPr>
          <p:nvPr>
            <p:ph type="dt" sz="half" idx="10"/>
          </p:nvPr>
        </p:nvSpPr>
        <p:spPr/>
        <p:txBody>
          <a:bodyPr/>
          <a:lstStyle/>
          <a:p>
            <a:fld id="{56249D49-00B6-4EFC-B337-5AC42FA28088}" type="datetimeFigureOut">
              <a:rPr lang="en-US" smtClean="0"/>
              <a:t>7/29/2022</a:t>
            </a:fld>
            <a:endParaRPr lang="en-US"/>
          </a:p>
        </p:txBody>
      </p:sp>
      <p:sp>
        <p:nvSpPr>
          <p:cNvPr id="5" name="Footer Placeholder 4">
            <a:extLst>
              <a:ext uri="{FF2B5EF4-FFF2-40B4-BE49-F238E27FC236}">
                <a16:creationId xmlns:a16="http://schemas.microsoft.com/office/drawing/2014/main" id="{82A8EA61-5A08-175D-D519-42CABAC197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293794-5077-695F-5982-34F69A94D08C}"/>
              </a:ext>
            </a:extLst>
          </p:cNvPr>
          <p:cNvSpPr>
            <a:spLocks noGrp="1"/>
          </p:cNvSpPr>
          <p:nvPr>
            <p:ph type="sldNum" sz="quarter" idx="12"/>
          </p:nvPr>
        </p:nvSpPr>
        <p:spPr/>
        <p:txBody>
          <a:bodyPr/>
          <a:lstStyle/>
          <a:p>
            <a:fld id="{1CD3E29F-BD83-4631-8579-B76583AE9919}" type="slidenum">
              <a:rPr lang="en-US" smtClean="0"/>
              <a:t>‹#›</a:t>
            </a:fld>
            <a:endParaRPr lang="en-US"/>
          </a:p>
        </p:txBody>
      </p:sp>
    </p:spTree>
    <p:extLst>
      <p:ext uri="{BB962C8B-B14F-4D97-AF65-F5344CB8AC3E}">
        <p14:creationId xmlns:p14="http://schemas.microsoft.com/office/powerpoint/2010/main" val="4133755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A24BE-3750-7597-38B5-C3C2E78661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82B105-84E9-4C08-4BD7-87F28E10C2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549CC3-269F-5EED-2DFD-D96800B3BB79}"/>
              </a:ext>
            </a:extLst>
          </p:cNvPr>
          <p:cNvSpPr>
            <a:spLocks noGrp="1"/>
          </p:cNvSpPr>
          <p:nvPr>
            <p:ph type="dt" sz="half" idx="10"/>
          </p:nvPr>
        </p:nvSpPr>
        <p:spPr/>
        <p:txBody>
          <a:bodyPr/>
          <a:lstStyle/>
          <a:p>
            <a:fld id="{56249D49-00B6-4EFC-B337-5AC42FA28088}" type="datetimeFigureOut">
              <a:rPr lang="en-US" smtClean="0"/>
              <a:t>7/29/2022</a:t>
            </a:fld>
            <a:endParaRPr lang="en-US"/>
          </a:p>
        </p:txBody>
      </p:sp>
      <p:sp>
        <p:nvSpPr>
          <p:cNvPr id="5" name="Footer Placeholder 4">
            <a:extLst>
              <a:ext uri="{FF2B5EF4-FFF2-40B4-BE49-F238E27FC236}">
                <a16:creationId xmlns:a16="http://schemas.microsoft.com/office/drawing/2014/main" id="{2CF6B4DE-1453-D909-73E0-6E45B4AC37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14F4DE-E9A4-5667-7D75-87C9DD2E3BFA}"/>
              </a:ext>
            </a:extLst>
          </p:cNvPr>
          <p:cNvSpPr>
            <a:spLocks noGrp="1"/>
          </p:cNvSpPr>
          <p:nvPr>
            <p:ph type="sldNum" sz="quarter" idx="12"/>
          </p:nvPr>
        </p:nvSpPr>
        <p:spPr/>
        <p:txBody>
          <a:bodyPr/>
          <a:lstStyle/>
          <a:p>
            <a:fld id="{1CD3E29F-BD83-4631-8579-B76583AE9919}" type="slidenum">
              <a:rPr lang="en-US" smtClean="0"/>
              <a:t>‹#›</a:t>
            </a:fld>
            <a:endParaRPr lang="en-US"/>
          </a:p>
        </p:txBody>
      </p:sp>
    </p:spTree>
    <p:extLst>
      <p:ext uri="{BB962C8B-B14F-4D97-AF65-F5344CB8AC3E}">
        <p14:creationId xmlns:p14="http://schemas.microsoft.com/office/powerpoint/2010/main" val="1449491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6245A-DBAB-2F0C-5072-4379BCAE24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2E9C482-D4DA-04DD-3ECA-D5C3475C50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8D4DCF-7FEE-073A-476F-062469906BF4}"/>
              </a:ext>
            </a:extLst>
          </p:cNvPr>
          <p:cNvSpPr>
            <a:spLocks noGrp="1"/>
          </p:cNvSpPr>
          <p:nvPr>
            <p:ph type="dt" sz="half" idx="10"/>
          </p:nvPr>
        </p:nvSpPr>
        <p:spPr/>
        <p:txBody>
          <a:bodyPr/>
          <a:lstStyle/>
          <a:p>
            <a:fld id="{56249D49-00B6-4EFC-B337-5AC42FA28088}" type="datetimeFigureOut">
              <a:rPr lang="en-US" smtClean="0"/>
              <a:t>7/29/2022</a:t>
            </a:fld>
            <a:endParaRPr lang="en-US"/>
          </a:p>
        </p:txBody>
      </p:sp>
      <p:sp>
        <p:nvSpPr>
          <p:cNvPr id="5" name="Footer Placeholder 4">
            <a:extLst>
              <a:ext uri="{FF2B5EF4-FFF2-40B4-BE49-F238E27FC236}">
                <a16:creationId xmlns:a16="http://schemas.microsoft.com/office/drawing/2014/main" id="{C12982EC-7315-2037-407F-0852EB48FD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EB43B7-38C0-868D-8828-F4DCCC09B895}"/>
              </a:ext>
            </a:extLst>
          </p:cNvPr>
          <p:cNvSpPr>
            <a:spLocks noGrp="1"/>
          </p:cNvSpPr>
          <p:nvPr>
            <p:ph type="sldNum" sz="quarter" idx="12"/>
          </p:nvPr>
        </p:nvSpPr>
        <p:spPr/>
        <p:txBody>
          <a:bodyPr/>
          <a:lstStyle/>
          <a:p>
            <a:fld id="{1CD3E29F-BD83-4631-8579-B76583AE9919}" type="slidenum">
              <a:rPr lang="en-US" smtClean="0"/>
              <a:t>‹#›</a:t>
            </a:fld>
            <a:endParaRPr lang="en-US"/>
          </a:p>
        </p:txBody>
      </p:sp>
    </p:spTree>
    <p:extLst>
      <p:ext uri="{BB962C8B-B14F-4D97-AF65-F5344CB8AC3E}">
        <p14:creationId xmlns:p14="http://schemas.microsoft.com/office/powerpoint/2010/main" val="2660341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10E1B-E63A-1F1D-101E-4CA32DDEFF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549D64-863B-C585-9ADA-CBAA1D86F3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A2B53A-913F-0407-5875-B9DEF479B2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2605D0-D617-4E97-9E4B-D8D1DC80A57B}"/>
              </a:ext>
            </a:extLst>
          </p:cNvPr>
          <p:cNvSpPr>
            <a:spLocks noGrp="1"/>
          </p:cNvSpPr>
          <p:nvPr>
            <p:ph type="dt" sz="half" idx="10"/>
          </p:nvPr>
        </p:nvSpPr>
        <p:spPr/>
        <p:txBody>
          <a:bodyPr/>
          <a:lstStyle/>
          <a:p>
            <a:fld id="{56249D49-00B6-4EFC-B337-5AC42FA28088}" type="datetimeFigureOut">
              <a:rPr lang="en-US" smtClean="0"/>
              <a:t>7/29/2022</a:t>
            </a:fld>
            <a:endParaRPr lang="en-US"/>
          </a:p>
        </p:txBody>
      </p:sp>
      <p:sp>
        <p:nvSpPr>
          <p:cNvPr id="6" name="Footer Placeholder 5">
            <a:extLst>
              <a:ext uri="{FF2B5EF4-FFF2-40B4-BE49-F238E27FC236}">
                <a16:creationId xmlns:a16="http://schemas.microsoft.com/office/drawing/2014/main" id="{B1BF4686-6DBF-04E6-A439-2F146AE59A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5970CA-804C-562F-5538-E064F5FD545C}"/>
              </a:ext>
            </a:extLst>
          </p:cNvPr>
          <p:cNvSpPr>
            <a:spLocks noGrp="1"/>
          </p:cNvSpPr>
          <p:nvPr>
            <p:ph type="sldNum" sz="quarter" idx="12"/>
          </p:nvPr>
        </p:nvSpPr>
        <p:spPr/>
        <p:txBody>
          <a:bodyPr/>
          <a:lstStyle/>
          <a:p>
            <a:fld id="{1CD3E29F-BD83-4631-8579-B76583AE9919}" type="slidenum">
              <a:rPr lang="en-US" smtClean="0"/>
              <a:t>‹#›</a:t>
            </a:fld>
            <a:endParaRPr lang="en-US"/>
          </a:p>
        </p:txBody>
      </p:sp>
    </p:spTree>
    <p:extLst>
      <p:ext uri="{BB962C8B-B14F-4D97-AF65-F5344CB8AC3E}">
        <p14:creationId xmlns:p14="http://schemas.microsoft.com/office/powerpoint/2010/main" val="499445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D3C63-900E-F418-1556-6F8DD19A5A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3CFD9C-300B-1345-FB44-977284308B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39FE53-618D-CF3A-F80E-59D23326A9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04D8B4-8E81-1E8A-2229-1A494FC477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220FE7-9D12-56ED-1650-A46F1E5AE6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D095D4F-62E4-D647-425B-4804C0CA24F5}"/>
              </a:ext>
            </a:extLst>
          </p:cNvPr>
          <p:cNvSpPr>
            <a:spLocks noGrp="1"/>
          </p:cNvSpPr>
          <p:nvPr>
            <p:ph type="dt" sz="half" idx="10"/>
          </p:nvPr>
        </p:nvSpPr>
        <p:spPr/>
        <p:txBody>
          <a:bodyPr/>
          <a:lstStyle/>
          <a:p>
            <a:fld id="{56249D49-00B6-4EFC-B337-5AC42FA28088}" type="datetimeFigureOut">
              <a:rPr lang="en-US" smtClean="0"/>
              <a:t>7/29/2022</a:t>
            </a:fld>
            <a:endParaRPr lang="en-US"/>
          </a:p>
        </p:txBody>
      </p:sp>
      <p:sp>
        <p:nvSpPr>
          <p:cNvPr id="8" name="Footer Placeholder 7">
            <a:extLst>
              <a:ext uri="{FF2B5EF4-FFF2-40B4-BE49-F238E27FC236}">
                <a16:creationId xmlns:a16="http://schemas.microsoft.com/office/drawing/2014/main" id="{59F46970-513E-0F61-574E-FCB097753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6A4A5E0-2F5D-33F2-8173-1C881D84BF45}"/>
              </a:ext>
            </a:extLst>
          </p:cNvPr>
          <p:cNvSpPr>
            <a:spLocks noGrp="1"/>
          </p:cNvSpPr>
          <p:nvPr>
            <p:ph type="sldNum" sz="quarter" idx="12"/>
          </p:nvPr>
        </p:nvSpPr>
        <p:spPr/>
        <p:txBody>
          <a:bodyPr/>
          <a:lstStyle/>
          <a:p>
            <a:fld id="{1CD3E29F-BD83-4631-8579-B76583AE9919}" type="slidenum">
              <a:rPr lang="en-US" smtClean="0"/>
              <a:t>‹#›</a:t>
            </a:fld>
            <a:endParaRPr lang="en-US"/>
          </a:p>
        </p:txBody>
      </p:sp>
    </p:spTree>
    <p:extLst>
      <p:ext uri="{BB962C8B-B14F-4D97-AF65-F5344CB8AC3E}">
        <p14:creationId xmlns:p14="http://schemas.microsoft.com/office/powerpoint/2010/main" val="402746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94EDA-C55A-2FD6-CCF0-7233FA4813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3840F6-46AD-92F4-0BDB-FCC84A4BE0A4}"/>
              </a:ext>
            </a:extLst>
          </p:cNvPr>
          <p:cNvSpPr>
            <a:spLocks noGrp="1"/>
          </p:cNvSpPr>
          <p:nvPr>
            <p:ph type="dt" sz="half" idx="10"/>
          </p:nvPr>
        </p:nvSpPr>
        <p:spPr/>
        <p:txBody>
          <a:bodyPr/>
          <a:lstStyle/>
          <a:p>
            <a:fld id="{56249D49-00B6-4EFC-B337-5AC42FA28088}" type="datetimeFigureOut">
              <a:rPr lang="en-US" smtClean="0"/>
              <a:t>7/29/2022</a:t>
            </a:fld>
            <a:endParaRPr lang="en-US"/>
          </a:p>
        </p:txBody>
      </p:sp>
      <p:sp>
        <p:nvSpPr>
          <p:cNvPr id="4" name="Footer Placeholder 3">
            <a:extLst>
              <a:ext uri="{FF2B5EF4-FFF2-40B4-BE49-F238E27FC236}">
                <a16:creationId xmlns:a16="http://schemas.microsoft.com/office/drawing/2014/main" id="{638363E3-728E-4FFA-4BAB-A88085485EE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73AEC9-87B2-29DF-8806-16C4E6A0F7B8}"/>
              </a:ext>
            </a:extLst>
          </p:cNvPr>
          <p:cNvSpPr>
            <a:spLocks noGrp="1"/>
          </p:cNvSpPr>
          <p:nvPr>
            <p:ph type="sldNum" sz="quarter" idx="12"/>
          </p:nvPr>
        </p:nvSpPr>
        <p:spPr/>
        <p:txBody>
          <a:bodyPr/>
          <a:lstStyle/>
          <a:p>
            <a:fld id="{1CD3E29F-BD83-4631-8579-B76583AE9919}" type="slidenum">
              <a:rPr lang="en-US" smtClean="0"/>
              <a:t>‹#›</a:t>
            </a:fld>
            <a:endParaRPr lang="en-US"/>
          </a:p>
        </p:txBody>
      </p:sp>
    </p:spTree>
    <p:extLst>
      <p:ext uri="{BB962C8B-B14F-4D97-AF65-F5344CB8AC3E}">
        <p14:creationId xmlns:p14="http://schemas.microsoft.com/office/powerpoint/2010/main" val="3013922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388C13-E7AA-7EAF-1833-6A0B4DD9D389}"/>
              </a:ext>
            </a:extLst>
          </p:cNvPr>
          <p:cNvSpPr>
            <a:spLocks noGrp="1"/>
          </p:cNvSpPr>
          <p:nvPr>
            <p:ph type="dt" sz="half" idx="10"/>
          </p:nvPr>
        </p:nvSpPr>
        <p:spPr/>
        <p:txBody>
          <a:bodyPr/>
          <a:lstStyle/>
          <a:p>
            <a:fld id="{56249D49-00B6-4EFC-B337-5AC42FA28088}" type="datetimeFigureOut">
              <a:rPr lang="en-US" smtClean="0"/>
              <a:t>7/29/2022</a:t>
            </a:fld>
            <a:endParaRPr lang="en-US"/>
          </a:p>
        </p:txBody>
      </p:sp>
      <p:sp>
        <p:nvSpPr>
          <p:cNvPr id="3" name="Footer Placeholder 2">
            <a:extLst>
              <a:ext uri="{FF2B5EF4-FFF2-40B4-BE49-F238E27FC236}">
                <a16:creationId xmlns:a16="http://schemas.microsoft.com/office/drawing/2014/main" id="{08D2B90E-63CE-57A0-3A7F-2D95CC09BD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77CB00-FB3A-A00A-8B65-8B5E8B453D0F}"/>
              </a:ext>
            </a:extLst>
          </p:cNvPr>
          <p:cNvSpPr>
            <a:spLocks noGrp="1"/>
          </p:cNvSpPr>
          <p:nvPr>
            <p:ph type="sldNum" sz="quarter" idx="12"/>
          </p:nvPr>
        </p:nvSpPr>
        <p:spPr/>
        <p:txBody>
          <a:bodyPr/>
          <a:lstStyle/>
          <a:p>
            <a:fld id="{1CD3E29F-BD83-4631-8579-B76583AE9919}" type="slidenum">
              <a:rPr lang="en-US" smtClean="0"/>
              <a:t>‹#›</a:t>
            </a:fld>
            <a:endParaRPr lang="en-US"/>
          </a:p>
        </p:txBody>
      </p:sp>
    </p:spTree>
    <p:extLst>
      <p:ext uri="{BB962C8B-B14F-4D97-AF65-F5344CB8AC3E}">
        <p14:creationId xmlns:p14="http://schemas.microsoft.com/office/powerpoint/2010/main" val="466743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9AD95-0A72-3E34-EE4B-2D4AFA5339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B3367E-E702-918A-58D9-A5AA34DCDC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C87F944-43E7-6629-CE7C-C3E19FAA68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E502FE-ABF5-AF59-6965-7F7F84105E1C}"/>
              </a:ext>
            </a:extLst>
          </p:cNvPr>
          <p:cNvSpPr>
            <a:spLocks noGrp="1"/>
          </p:cNvSpPr>
          <p:nvPr>
            <p:ph type="dt" sz="half" idx="10"/>
          </p:nvPr>
        </p:nvSpPr>
        <p:spPr/>
        <p:txBody>
          <a:bodyPr/>
          <a:lstStyle/>
          <a:p>
            <a:fld id="{56249D49-00B6-4EFC-B337-5AC42FA28088}" type="datetimeFigureOut">
              <a:rPr lang="en-US" smtClean="0"/>
              <a:t>7/29/2022</a:t>
            </a:fld>
            <a:endParaRPr lang="en-US"/>
          </a:p>
        </p:txBody>
      </p:sp>
      <p:sp>
        <p:nvSpPr>
          <p:cNvPr id="6" name="Footer Placeholder 5">
            <a:extLst>
              <a:ext uri="{FF2B5EF4-FFF2-40B4-BE49-F238E27FC236}">
                <a16:creationId xmlns:a16="http://schemas.microsoft.com/office/drawing/2014/main" id="{76626B8E-B976-A9BD-40AB-E5FCD4829E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63BE9-693A-21C5-D9EE-D9EA3232820A}"/>
              </a:ext>
            </a:extLst>
          </p:cNvPr>
          <p:cNvSpPr>
            <a:spLocks noGrp="1"/>
          </p:cNvSpPr>
          <p:nvPr>
            <p:ph type="sldNum" sz="quarter" idx="12"/>
          </p:nvPr>
        </p:nvSpPr>
        <p:spPr/>
        <p:txBody>
          <a:bodyPr/>
          <a:lstStyle/>
          <a:p>
            <a:fld id="{1CD3E29F-BD83-4631-8579-B76583AE9919}" type="slidenum">
              <a:rPr lang="en-US" smtClean="0"/>
              <a:t>‹#›</a:t>
            </a:fld>
            <a:endParaRPr lang="en-US"/>
          </a:p>
        </p:txBody>
      </p:sp>
    </p:spTree>
    <p:extLst>
      <p:ext uri="{BB962C8B-B14F-4D97-AF65-F5344CB8AC3E}">
        <p14:creationId xmlns:p14="http://schemas.microsoft.com/office/powerpoint/2010/main" val="122421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50C70-39EE-BF52-A929-978931DA04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CD60CE-8E39-A84E-D850-4790D73BAD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D37C9CA-46F3-8A35-AB8A-9A7947BDDF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DBA1E9-9F62-65D8-DCCB-2630A16C6E9F}"/>
              </a:ext>
            </a:extLst>
          </p:cNvPr>
          <p:cNvSpPr>
            <a:spLocks noGrp="1"/>
          </p:cNvSpPr>
          <p:nvPr>
            <p:ph type="dt" sz="half" idx="10"/>
          </p:nvPr>
        </p:nvSpPr>
        <p:spPr/>
        <p:txBody>
          <a:bodyPr/>
          <a:lstStyle/>
          <a:p>
            <a:fld id="{56249D49-00B6-4EFC-B337-5AC42FA28088}" type="datetimeFigureOut">
              <a:rPr lang="en-US" smtClean="0"/>
              <a:t>7/29/2022</a:t>
            </a:fld>
            <a:endParaRPr lang="en-US"/>
          </a:p>
        </p:txBody>
      </p:sp>
      <p:sp>
        <p:nvSpPr>
          <p:cNvPr id="6" name="Footer Placeholder 5">
            <a:extLst>
              <a:ext uri="{FF2B5EF4-FFF2-40B4-BE49-F238E27FC236}">
                <a16:creationId xmlns:a16="http://schemas.microsoft.com/office/drawing/2014/main" id="{37C0FFF7-0B28-C0C5-3A3A-4DD555E8E9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256BFD-60B0-4CE2-4CFE-556640102909}"/>
              </a:ext>
            </a:extLst>
          </p:cNvPr>
          <p:cNvSpPr>
            <a:spLocks noGrp="1"/>
          </p:cNvSpPr>
          <p:nvPr>
            <p:ph type="sldNum" sz="quarter" idx="12"/>
          </p:nvPr>
        </p:nvSpPr>
        <p:spPr/>
        <p:txBody>
          <a:bodyPr/>
          <a:lstStyle/>
          <a:p>
            <a:fld id="{1CD3E29F-BD83-4631-8579-B76583AE9919}" type="slidenum">
              <a:rPr lang="en-US" smtClean="0"/>
              <a:t>‹#›</a:t>
            </a:fld>
            <a:endParaRPr lang="en-US"/>
          </a:p>
        </p:txBody>
      </p:sp>
    </p:spTree>
    <p:extLst>
      <p:ext uri="{BB962C8B-B14F-4D97-AF65-F5344CB8AC3E}">
        <p14:creationId xmlns:p14="http://schemas.microsoft.com/office/powerpoint/2010/main" val="212439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5BDC30-E67A-DA37-63D9-5FAD4B74CC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CC6582-0E3A-C804-3B36-CD3539CF66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4430DE-7785-B343-3100-29EAEFCD13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249D49-00B6-4EFC-B337-5AC42FA28088}" type="datetimeFigureOut">
              <a:rPr lang="en-US" smtClean="0"/>
              <a:t>7/29/2022</a:t>
            </a:fld>
            <a:endParaRPr lang="en-US"/>
          </a:p>
        </p:txBody>
      </p:sp>
      <p:sp>
        <p:nvSpPr>
          <p:cNvPr id="5" name="Footer Placeholder 4">
            <a:extLst>
              <a:ext uri="{FF2B5EF4-FFF2-40B4-BE49-F238E27FC236}">
                <a16:creationId xmlns:a16="http://schemas.microsoft.com/office/drawing/2014/main" id="{10C5F02D-7305-284F-5317-1C44C28322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82BAF2-DFD6-5118-02D3-1D6FED5FC5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D3E29F-BD83-4631-8579-B76583AE9919}" type="slidenum">
              <a:rPr lang="en-US" smtClean="0"/>
              <a:t>‹#›</a:t>
            </a:fld>
            <a:endParaRPr lang="en-US"/>
          </a:p>
        </p:txBody>
      </p:sp>
    </p:spTree>
    <p:extLst>
      <p:ext uri="{BB962C8B-B14F-4D97-AF65-F5344CB8AC3E}">
        <p14:creationId xmlns:p14="http://schemas.microsoft.com/office/powerpoint/2010/main" val="35361040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docs.microsoft.com/en-us/devops/deliver/what-is-infrastructure-as-cod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ocs.microsoft.com/en-us/azure/azure-resource-manager/bicep/overview?tabs=bice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600DAE2-621C-B2F3-77D4-9DD41475345F}"/>
              </a:ext>
            </a:extLst>
          </p:cNvPr>
          <p:cNvSpPr>
            <a:spLocks noGrp="1"/>
          </p:cNvSpPr>
          <p:nvPr>
            <p:ph type="ctrTitle"/>
          </p:nvPr>
        </p:nvSpPr>
        <p:spPr>
          <a:xfrm>
            <a:off x="1524003" y="1999615"/>
            <a:ext cx="9144000" cy="2764028"/>
          </a:xfrm>
        </p:spPr>
        <p:txBody>
          <a:bodyPr anchor="ctr">
            <a:normAutofit/>
          </a:bodyPr>
          <a:lstStyle/>
          <a:p>
            <a:r>
              <a:rPr lang="en-US" sz="7200"/>
              <a:t>Bicep 101</a:t>
            </a:r>
          </a:p>
        </p:txBody>
      </p:sp>
      <p:sp>
        <p:nvSpPr>
          <p:cNvPr id="3" name="Subtitle 2">
            <a:extLst>
              <a:ext uri="{FF2B5EF4-FFF2-40B4-BE49-F238E27FC236}">
                <a16:creationId xmlns:a16="http://schemas.microsoft.com/office/drawing/2014/main" id="{813B29FE-726C-1E06-5930-737D9CF3B4D6}"/>
              </a:ext>
            </a:extLst>
          </p:cNvPr>
          <p:cNvSpPr>
            <a:spLocks noGrp="1"/>
          </p:cNvSpPr>
          <p:nvPr>
            <p:ph type="subTitle" idx="1"/>
          </p:nvPr>
        </p:nvSpPr>
        <p:spPr>
          <a:xfrm>
            <a:off x="1966912" y="5645150"/>
            <a:ext cx="8258176" cy="631825"/>
          </a:xfrm>
        </p:spPr>
        <p:txBody>
          <a:bodyPr anchor="ctr">
            <a:normAutofit/>
          </a:bodyPr>
          <a:lstStyle/>
          <a:p>
            <a:r>
              <a:rPr lang="en-US" sz="1500"/>
              <a:t>Jack Xue</a:t>
            </a:r>
          </a:p>
          <a:p>
            <a:r>
              <a:rPr lang="en-US" sz="1500"/>
              <a:t>2022-07-29</a:t>
            </a: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9280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2C508F8-8973-03FF-27DA-8486313B647D}"/>
              </a:ext>
            </a:extLst>
          </p:cNvPr>
          <p:cNvSpPr>
            <a:spLocks noGrp="1"/>
          </p:cNvSpPr>
          <p:nvPr>
            <p:ph type="title"/>
          </p:nvPr>
        </p:nvSpPr>
        <p:spPr>
          <a:xfrm>
            <a:off x="1115568" y="548640"/>
            <a:ext cx="10168128" cy="1179576"/>
          </a:xfrm>
        </p:spPr>
        <p:txBody>
          <a:bodyPr>
            <a:normAutofit/>
          </a:bodyPr>
          <a:lstStyle/>
          <a:p>
            <a:r>
              <a:rPr lang="en-US" sz="4000"/>
              <a:t>What is Bicep?</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3EBA929-A000-8462-4839-6F70CC80033C}"/>
              </a:ext>
            </a:extLst>
          </p:cNvPr>
          <p:cNvSpPr>
            <a:spLocks noGrp="1"/>
          </p:cNvSpPr>
          <p:nvPr>
            <p:ph idx="1"/>
          </p:nvPr>
        </p:nvSpPr>
        <p:spPr>
          <a:xfrm>
            <a:off x="1115568" y="2481943"/>
            <a:ext cx="10168128" cy="3695020"/>
          </a:xfrm>
        </p:spPr>
        <p:txBody>
          <a:bodyPr>
            <a:normAutofit/>
          </a:bodyPr>
          <a:lstStyle/>
          <a:p>
            <a:r>
              <a:rPr lang="en-US" sz="2200" b="0" i="0">
                <a:effectLst/>
              </a:rPr>
              <a:t>Bicep is a domain-specific language (DSL) that uses declarative syntax to deploy Azure resources. </a:t>
            </a:r>
          </a:p>
          <a:p>
            <a:r>
              <a:rPr lang="en-US" sz="2200" b="0" i="0">
                <a:effectLst/>
              </a:rPr>
              <a:t>In a Bicep file, you define the infrastructure you want to deploy to Azure, and then use that file throughout the development lifecycle to repeatedly deploy your infrastructure to guarantee your resources deployed in a consistent manner.</a:t>
            </a:r>
          </a:p>
          <a:p>
            <a:r>
              <a:rPr lang="en-US" sz="2200" b="0" i="0">
                <a:effectLst/>
              </a:rPr>
              <a:t>Bicep provides concise syntax, reliable type safety, and support for code reuse. Bicep offers a first-class authoring experience for your </a:t>
            </a:r>
            <a:r>
              <a:rPr lang="en-US" sz="2200" b="0" i="0" u="none" strike="noStrike">
                <a:effectLst/>
                <a:hlinkClick r:id="rId2">
                  <a:extLst>
                    <a:ext uri="{A12FA001-AC4F-418D-AE19-62706E023703}">
                      <ahyp:hlinkClr xmlns:ahyp="http://schemas.microsoft.com/office/drawing/2018/hyperlinkcolor" val="tx"/>
                    </a:ext>
                  </a:extLst>
                </a:hlinkClick>
              </a:rPr>
              <a:t>infrastructure-as-code</a:t>
            </a:r>
            <a:r>
              <a:rPr lang="en-US" sz="2200" b="0" i="0">
                <a:effectLst/>
              </a:rPr>
              <a:t> solutions in Azure.</a:t>
            </a:r>
          </a:p>
          <a:p>
            <a:endParaRPr lang="en-US" sz="2200"/>
          </a:p>
        </p:txBody>
      </p:sp>
    </p:spTree>
    <p:extLst>
      <p:ext uri="{BB962C8B-B14F-4D97-AF65-F5344CB8AC3E}">
        <p14:creationId xmlns:p14="http://schemas.microsoft.com/office/powerpoint/2010/main" val="1799519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5ADACC9-F801-6E8B-5DAF-9CC717FE2E0D}"/>
              </a:ext>
            </a:extLst>
          </p:cNvPr>
          <p:cNvSpPr>
            <a:spLocks noGrp="1"/>
          </p:cNvSpPr>
          <p:nvPr>
            <p:ph type="title"/>
          </p:nvPr>
        </p:nvSpPr>
        <p:spPr>
          <a:xfrm>
            <a:off x="1115568" y="548640"/>
            <a:ext cx="10168128" cy="1179576"/>
          </a:xfrm>
        </p:spPr>
        <p:txBody>
          <a:bodyPr>
            <a:normAutofit/>
          </a:bodyPr>
          <a:lstStyle/>
          <a:p>
            <a:r>
              <a:rPr lang="en-US" sz="4000"/>
              <a:t>First Example of Bicep: my_first_try.bicep</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4D6C5FF-9919-18FA-5648-133A00E00AD4}"/>
              </a:ext>
            </a:extLst>
          </p:cNvPr>
          <p:cNvSpPr>
            <a:spLocks noGrp="1"/>
          </p:cNvSpPr>
          <p:nvPr>
            <p:ph idx="1"/>
          </p:nvPr>
        </p:nvSpPr>
        <p:spPr>
          <a:xfrm>
            <a:off x="1115568" y="2481943"/>
            <a:ext cx="10168128" cy="3695020"/>
          </a:xfrm>
        </p:spPr>
        <p:txBody>
          <a:bodyPr>
            <a:normAutofit fontScale="32500" lnSpcReduction="20000"/>
          </a:bodyPr>
          <a:lstStyle/>
          <a:p>
            <a:pPr marL="0" indent="0">
              <a:lnSpc>
                <a:spcPct val="120000"/>
              </a:lnSpc>
              <a:buNone/>
            </a:pPr>
            <a:r>
              <a:rPr lang="en-US" dirty="0">
                <a:latin typeface="Noto Sans" panose="020B0502040504020204" pitchFamily="34" charset="0"/>
                <a:ea typeface="Noto Sans" panose="020B0502040504020204" pitchFamily="34" charset="0"/>
                <a:cs typeface="Noto Sans" panose="020B0502040504020204" pitchFamily="34" charset="0"/>
              </a:rPr>
              <a:t>param location string = </a:t>
            </a:r>
            <a:r>
              <a:rPr lang="en-US" dirty="0" err="1">
                <a:latin typeface="Noto Sans" panose="020B0502040504020204" pitchFamily="34" charset="0"/>
                <a:ea typeface="Noto Sans" panose="020B0502040504020204" pitchFamily="34" charset="0"/>
                <a:cs typeface="Noto Sans" panose="020B0502040504020204" pitchFamily="34" charset="0"/>
              </a:rPr>
              <a:t>resourceGroup</a:t>
            </a:r>
            <a:r>
              <a:rPr lang="en-US" dirty="0">
                <a:latin typeface="Noto Sans" panose="020B0502040504020204" pitchFamily="34" charset="0"/>
                <a:ea typeface="Noto Sans" panose="020B0502040504020204" pitchFamily="34" charset="0"/>
                <a:cs typeface="Noto Sans" panose="020B0502040504020204" pitchFamily="34" charset="0"/>
              </a:rPr>
              <a:t>().location</a:t>
            </a:r>
          </a:p>
          <a:p>
            <a:pPr marL="0" indent="0">
              <a:lnSpc>
                <a:spcPct val="120000"/>
              </a:lnSpc>
              <a:buNone/>
            </a:pPr>
            <a:r>
              <a:rPr lang="en-US" dirty="0">
                <a:latin typeface="Noto Sans" panose="020B0502040504020204" pitchFamily="34" charset="0"/>
                <a:ea typeface="Noto Sans" panose="020B0502040504020204" pitchFamily="34" charset="0"/>
                <a:cs typeface="Noto Sans" panose="020B0502040504020204" pitchFamily="34" charset="0"/>
              </a:rPr>
              <a:t>param </a:t>
            </a:r>
            <a:r>
              <a:rPr lang="en-US" dirty="0" err="1">
                <a:latin typeface="Noto Sans" panose="020B0502040504020204" pitchFamily="34" charset="0"/>
                <a:ea typeface="Noto Sans" panose="020B0502040504020204" pitchFamily="34" charset="0"/>
                <a:cs typeface="Noto Sans" panose="020B0502040504020204" pitchFamily="34" charset="0"/>
              </a:rPr>
              <a:t>storageAccountName</a:t>
            </a:r>
            <a:r>
              <a:rPr lang="en-US" dirty="0">
                <a:latin typeface="Noto Sans" panose="020B0502040504020204" pitchFamily="34" charset="0"/>
                <a:ea typeface="Noto Sans" panose="020B0502040504020204" pitchFamily="34" charset="0"/>
                <a:cs typeface="Noto Sans" panose="020B0502040504020204" pitchFamily="34" charset="0"/>
              </a:rPr>
              <a:t> string = '</a:t>
            </a:r>
            <a:r>
              <a:rPr lang="en-US" dirty="0" err="1">
                <a:latin typeface="Noto Sans" panose="020B0502040504020204" pitchFamily="34" charset="0"/>
                <a:ea typeface="Noto Sans" panose="020B0502040504020204" pitchFamily="34" charset="0"/>
                <a:cs typeface="Noto Sans" panose="020B0502040504020204" pitchFamily="34" charset="0"/>
              </a:rPr>
              <a:t>toylaunch</a:t>
            </a:r>
            <a:r>
              <a:rPr lang="en-US" dirty="0">
                <a:latin typeface="Noto Sans" panose="020B0502040504020204" pitchFamily="34" charset="0"/>
                <a:ea typeface="Noto Sans" panose="020B0502040504020204" pitchFamily="34" charset="0"/>
                <a:cs typeface="Noto Sans" panose="020B0502040504020204" pitchFamily="34" charset="0"/>
              </a:rPr>
              <a:t>${</a:t>
            </a:r>
            <a:r>
              <a:rPr lang="en-US" dirty="0" err="1">
                <a:latin typeface="Noto Sans" panose="020B0502040504020204" pitchFamily="34" charset="0"/>
                <a:ea typeface="Noto Sans" panose="020B0502040504020204" pitchFamily="34" charset="0"/>
                <a:cs typeface="Noto Sans" panose="020B0502040504020204" pitchFamily="34" charset="0"/>
              </a:rPr>
              <a:t>uniqueString</a:t>
            </a:r>
            <a:r>
              <a:rPr lang="en-US" dirty="0">
                <a:latin typeface="Noto Sans" panose="020B0502040504020204" pitchFamily="34" charset="0"/>
                <a:ea typeface="Noto Sans" panose="020B0502040504020204" pitchFamily="34" charset="0"/>
                <a:cs typeface="Noto Sans" panose="020B0502040504020204" pitchFamily="34" charset="0"/>
              </a:rPr>
              <a:t>(</a:t>
            </a:r>
            <a:r>
              <a:rPr lang="en-US" dirty="0" err="1">
                <a:latin typeface="Noto Sans" panose="020B0502040504020204" pitchFamily="34" charset="0"/>
                <a:ea typeface="Noto Sans" panose="020B0502040504020204" pitchFamily="34" charset="0"/>
                <a:cs typeface="Noto Sans" panose="020B0502040504020204" pitchFamily="34" charset="0"/>
              </a:rPr>
              <a:t>resourceGroup</a:t>
            </a:r>
            <a:r>
              <a:rPr lang="en-US" dirty="0">
                <a:latin typeface="Noto Sans" panose="020B0502040504020204" pitchFamily="34" charset="0"/>
                <a:ea typeface="Noto Sans" panose="020B0502040504020204" pitchFamily="34" charset="0"/>
                <a:cs typeface="Noto Sans" panose="020B0502040504020204" pitchFamily="34" charset="0"/>
              </a:rPr>
              <a:t>().id)}'</a:t>
            </a:r>
          </a:p>
          <a:p>
            <a:pPr marL="0" indent="0">
              <a:lnSpc>
                <a:spcPct val="120000"/>
              </a:lnSpc>
              <a:buNone/>
            </a:pPr>
            <a:r>
              <a:rPr lang="en-US" dirty="0">
                <a:latin typeface="Noto Sans" panose="020B0502040504020204" pitchFamily="34" charset="0"/>
                <a:ea typeface="Noto Sans" panose="020B0502040504020204" pitchFamily="34" charset="0"/>
                <a:cs typeface="Noto Sans" panose="020B0502040504020204" pitchFamily="34" charset="0"/>
              </a:rPr>
              <a:t>resource </a:t>
            </a:r>
            <a:r>
              <a:rPr lang="en-US" dirty="0" err="1">
                <a:latin typeface="Noto Sans" panose="020B0502040504020204" pitchFamily="34" charset="0"/>
                <a:ea typeface="Noto Sans" panose="020B0502040504020204" pitchFamily="34" charset="0"/>
                <a:cs typeface="Noto Sans" panose="020B0502040504020204" pitchFamily="34" charset="0"/>
              </a:rPr>
              <a:t>storageAccount</a:t>
            </a:r>
            <a:r>
              <a:rPr lang="en-US" dirty="0">
                <a:latin typeface="Noto Sans" panose="020B0502040504020204" pitchFamily="34" charset="0"/>
                <a:ea typeface="Noto Sans" panose="020B0502040504020204" pitchFamily="34" charset="0"/>
                <a:cs typeface="Noto Sans" panose="020B0502040504020204" pitchFamily="34" charset="0"/>
              </a:rPr>
              <a:t> '</a:t>
            </a:r>
            <a:r>
              <a:rPr lang="en-US" dirty="0" err="1">
                <a:latin typeface="Noto Sans" panose="020B0502040504020204" pitchFamily="34" charset="0"/>
                <a:ea typeface="Noto Sans" panose="020B0502040504020204" pitchFamily="34" charset="0"/>
                <a:cs typeface="Noto Sans" panose="020B0502040504020204" pitchFamily="34" charset="0"/>
              </a:rPr>
              <a:t>Microsoft.Storage</a:t>
            </a:r>
            <a:r>
              <a:rPr lang="en-US" dirty="0">
                <a:latin typeface="Noto Sans" panose="020B0502040504020204" pitchFamily="34" charset="0"/>
                <a:ea typeface="Noto Sans" panose="020B0502040504020204" pitchFamily="34" charset="0"/>
                <a:cs typeface="Noto Sans" panose="020B0502040504020204" pitchFamily="34" charset="0"/>
              </a:rPr>
              <a:t>/storageAccounts@2021-06-01' = {</a:t>
            </a:r>
          </a:p>
          <a:p>
            <a:pPr marL="0" indent="0">
              <a:lnSpc>
                <a:spcPct val="120000"/>
              </a:lnSpc>
              <a:buNone/>
            </a:pPr>
            <a:r>
              <a:rPr lang="en-US" dirty="0">
                <a:latin typeface="Noto Sans" panose="020B0502040504020204" pitchFamily="34" charset="0"/>
                <a:ea typeface="Noto Sans" panose="020B0502040504020204" pitchFamily="34" charset="0"/>
                <a:cs typeface="Noto Sans" panose="020B0502040504020204" pitchFamily="34" charset="0"/>
              </a:rPr>
              <a:t>  	name: </a:t>
            </a:r>
            <a:r>
              <a:rPr lang="en-US" dirty="0" err="1">
                <a:latin typeface="Noto Sans" panose="020B0502040504020204" pitchFamily="34" charset="0"/>
                <a:ea typeface="Noto Sans" panose="020B0502040504020204" pitchFamily="34" charset="0"/>
                <a:cs typeface="Noto Sans" panose="020B0502040504020204" pitchFamily="34" charset="0"/>
              </a:rPr>
              <a:t>storageAccountName</a:t>
            </a:r>
            <a:endParaRPr lang="en-US" dirty="0">
              <a:latin typeface="Noto Sans" panose="020B0502040504020204" pitchFamily="34" charset="0"/>
              <a:ea typeface="Noto Sans" panose="020B0502040504020204" pitchFamily="34" charset="0"/>
              <a:cs typeface="Noto Sans" panose="020B0502040504020204" pitchFamily="34" charset="0"/>
            </a:endParaRPr>
          </a:p>
          <a:p>
            <a:pPr marL="0" indent="0">
              <a:lnSpc>
                <a:spcPct val="120000"/>
              </a:lnSpc>
              <a:buNone/>
            </a:pPr>
            <a:r>
              <a:rPr lang="en-US" dirty="0">
                <a:latin typeface="Noto Sans" panose="020B0502040504020204" pitchFamily="34" charset="0"/>
                <a:ea typeface="Noto Sans" panose="020B0502040504020204" pitchFamily="34" charset="0"/>
                <a:cs typeface="Noto Sans" panose="020B0502040504020204" pitchFamily="34" charset="0"/>
              </a:rPr>
              <a:t>  	location: location</a:t>
            </a:r>
          </a:p>
          <a:p>
            <a:pPr marL="0" indent="0">
              <a:lnSpc>
                <a:spcPct val="120000"/>
              </a:lnSpc>
              <a:buNone/>
            </a:pPr>
            <a:r>
              <a:rPr lang="en-US" dirty="0">
                <a:latin typeface="Noto Sans" panose="020B0502040504020204" pitchFamily="34" charset="0"/>
                <a:ea typeface="Noto Sans" panose="020B0502040504020204" pitchFamily="34" charset="0"/>
                <a:cs typeface="Noto Sans" panose="020B0502040504020204" pitchFamily="34" charset="0"/>
              </a:rPr>
              <a:t>  	</a:t>
            </a:r>
            <a:r>
              <a:rPr lang="en-US" dirty="0" err="1">
                <a:latin typeface="Noto Sans" panose="020B0502040504020204" pitchFamily="34" charset="0"/>
                <a:ea typeface="Noto Sans" panose="020B0502040504020204" pitchFamily="34" charset="0"/>
                <a:cs typeface="Noto Sans" panose="020B0502040504020204" pitchFamily="34" charset="0"/>
              </a:rPr>
              <a:t>sku</a:t>
            </a:r>
            <a:r>
              <a:rPr lang="en-US" dirty="0">
                <a:latin typeface="Noto Sans" panose="020B0502040504020204" pitchFamily="34" charset="0"/>
                <a:ea typeface="Noto Sans" panose="020B0502040504020204" pitchFamily="34" charset="0"/>
                <a:cs typeface="Noto Sans" panose="020B0502040504020204" pitchFamily="34" charset="0"/>
              </a:rPr>
              <a:t>: {</a:t>
            </a:r>
          </a:p>
          <a:p>
            <a:pPr marL="0" indent="0">
              <a:lnSpc>
                <a:spcPct val="120000"/>
              </a:lnSpc>
              <a:buNone/>
            </a:pPr>
            <a:r>
              <a:rPr lang="en-US" dirty="0">
                <a:latin typeface="Noto Sans" panose="020B0502040504020204" pitchFamily="34" charset="0"/>
                <a:ea typeface="Noto Sans" panose="020B0502040504020204" pitchFamily="34" charset="0"/>
                <a:cs typeface="Noto Sans" panose="020B0502040504020204" pitchFamily="34" charset="0"/>
              </a:rPr>
              <a:t>    		name: '</a:t>
            </a:r>
            <a:r>
              <a:rPr lang="en-US" dirty="0" err="1">
                <a:latin typeface="Noto Sans" panose="020B0502040504020204" pitchFamily="34" charset="0"/>
                <a:ea typeface="Noto Sans" panose="020B0502040504020204" pitchFamily="34" charset="0"/>
                <a:cs typeface="Noto Sans" panose="020B0502040504020204" pitchFamily="34" charset="0"/>
              </a:rPr>
              <a:t>Standard_LRS</a:t>
            </a:r>
            <a:r>
              <a:rPr lang="en-US" dirty="0">
                <a:latin typeface="Noto Sans" panose="020B0502040504020204" pitchFamily="34" charset="0"/>
                <a:ea typeface="Noto Sans" panose="020B0502040504020204" pitchFamily="34" charset="0"/>
                <a:cs typeface="Noto Sans" panose="020B0502040504020204" pitchFamily="34" charset="0"/>
              </a:rPr>
              <a:t>’</a:t>
            </a:r>
          </a:p>
          <a:p>
            <a:pPr marL="0" indent="0">
              <a:lnSpc>
                <a:spcPct val="120000"/>
              </a:lnSpc>
              <a:buNone/>
            </a:pPr>
            <a:r>
              <a:rPr lang="en-US" dirty="0">
                <a:latin typeface="Noto Sans" panose="020B0502040504020204" pitchFamily="34" charset="0"/>
                <a:ea typeface="Noto Sans" panose="020B0502040504020204" pitchFamily="34" charset="0"/>
                <a:cs typeface="Noto Sans" panose="020B0502040504020204" pitchFamily="34" charset="0"/>
              </a:rPr>
              <a:t>  	}</a:t>
            </a:r>
          </a:p>
          <a:p>
            <a:pPr marL="0" indent="0">
              <a:lnSpc>
                <a:spcPct val="120000"/>
              </a:lnSpc>
              <a:buNone/>
            </a:pPr>
            <a:r>
              <a:rPr lang="en-US" dirty="0">
                <a:latin typeface="Noto Sans" panose="020B0502040504020204" pitchFamily="34" charset="0"/>
                <a:ea typeface="Noto Sans" panose="020B0502040504020204" pitchFamily="34" charset="0"/>
                <a:cs typeface="Noto Sans" panose="020B0502040504020204" pitchFamily="34" charset="0"/>
              </a:rPr>
              <a:t>  	kind: 'StorageV2’</a:t>
            </a:r>
          </a:p>
          <a:p>
            <a:pPr marL="0" indent="0">
              <a:lnSpc>
                <a:spcPct val="120000"/>
              </a:lnSpc>
              <a:buNone/>
            </a:pPr>
            <a:r>
              <a:rPr lang="en-US" dirty="0">
                <a:latin typeface="Noto Sans" panose="020B0502040504020204" pitchFamily="34" charset="0"/>
                <a:ea typeface="Noto Sans" panose="020B0502040504020204" pitchFamily="34" charset="0"/>
                <a:cs typeface="Noto Sans" panose="020B0502040504020204" pitchFamily="34" charset="0"/>
              </a:rPr>
              <a:t>  	properties: {</a:t>
            </a:r>
          </a:p>
          <a:p>
            <a:pPr marL="0" indent="0">
              <a:lnSpc>
                <a:spcPct val="120000"/>
              </a:lnSpc>
              <a:buNone/>
            </a:pPr>
            <a:r>
              <a:rPr lang="en-US" dirty="0">
                <a:latin typeface="Noto Sans" panose="020B0502040504020204" pitchFamily="34" charset="0"/>
                <a:ea typeface="Noto Sans" panose="020B0502040504020204" pitchFamily="34" charset="0"/>
                <a:cs typeface="Noto Sans" panose="020B0502040504020204" pitchFamily="34" charset="0"/>
              </a:rPr>
              <a:t>    		</a:t>
            </a:r>
            <a:r>
              <a:rPr lang="en-US" dirty="0" err="1">
                <a:latin typeface="Noto Sans" panose="020B0502040504020204" pitchFamily="34" charset="0"/>
                <a:ea typeface="Noto Sans" panose="020B0502040504020204" pitchFamily="34" charset="0"/>
                <a:cs typeface="Noto Sans" panose="020B0502040504020204" pitchFamily="34" charset="0"/>
              </a:rPr>
              <a:t>accessTier</a:t>
            </a:r>
            <a:r>
              <a:rPr lang="en-US" dirty="0">
                <a:latin typeface="Noto Sans" panose="020B0502040504020204" pitchFamily="34" charset="0"/>
                <a:ea typeface="Noto Sans" panose="020B0502040504020204" pitchFamily="34" charset="0"/>
                <a:cs typeface="Noto Sans" panose="020B0502040504020204" pitchFamily="34" charset="0"/>
              </a:rPr>
              <a:t>: 'Hot’</a:t>
            </a:r>
          </a:p>
          <a:p>
            <a:pPr marL="0" indent="0">
              <a:lnSpc>
                <a:spcPct val="120000"/>
              </a:lnSpc>
              <a:buNone/>
            </a:pPr>
            <a:r>
              <a:rPr lang="en-US" dirty="0">
                <a:latin typeface="Noto Sans" panose="020B0502040504020204" pitchFamily="34" charset="0"/>
                <a:ea typeface="Noto Sans" panose="020B0502040504020204" pitchFamily="34" charset="0"/>
                <a:cs typeface="Noto Sans" panose="020B0502040504020204" pitchFamily="34" charset="0"/>
              </a:rPr>
              <a:t> 	 }</a:t>
            </a:r>
          </a:p>
          <a:p>
            <a:pPr marL="0" indent="0">
              <a:lnSpc>
                <a:spcPct val="120000"/>
              </a:lnSpc>
              <a:buNone/>
            </a:pPr>
            <a:r>
              <a:rPr lang="en-US" dirty="0">
                <a:latin typeface="Noto Sans" panose="020B0502040504020204" pitchFamily="34" charset="0"/>
                <a:ea typeface="Noto Sans" panose="020B0502040504020204" pitchFamily="34" charset="0"/>
                <a:cs typeface="Noto Sans" panose="020B0502040504020204" pitchFamily="34" charset="0"/>
              </a:rPr>
              <a:t>}</a:t>
            </a:r>
          </a:p>
        </p:txBody>
      </p:sp>
    </p:spTree>
    <p:extLst>
      <p:ext uri="{BB962C8B-B14F-4D97-AF65-F5344CB8AC3E}">
        <p14:creationId xmlns:p14="http://schemas.microsoft.com/office/powerpoint/2010/main" val="3032718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900F727-416A-FE5B-DD62-EEA10C7EE690}"/>
              </a:ext>
            </a:extLst>
          </p:cNvPr>
          <p:cNvSpPr>
            <a:spLocks noGrp="1"/>
          </p:cNvSpPr>
          <p:nvPr>
            <p:ph type="title"/>
          </p:nvPr>
        </p:nvSpPr>
        <p:spPr>
          <a:xfrm>
            <a:off x="1115568" y="548640"/>
            <a:ext cx="10168128" cy="1179576"/>
          </a:xfrm>
        </p:spPr>
        <p:txBody>
          <a:bodyPr>
            <a:normAutofit/>
          </a:bodyPr>
          <a:lstStyle/>
          <a:p>
            <a:r>
              <a:rPr lang="en-US" sz="4000"/>
              <a:t>Deploy with Bicep file</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5F90A5C0-104F-2A10-7FB4-420C650F7821}"/>
              </a:ext>
            </a:extLst>
          </p:cNvPr>
          <p:cNvSpPr>
            <a:spLocks noGrp="1"/>
          </p:cNvSpPr>
          <p:nvPr>
            <p:ph idx="1"/>
          </p:nvPr>
        </p:nvSpPr>
        <p:spPr>
          <a:xfrm>
            <a:off x="1115568" y="2481943"/>
            <a:ext cx="10168128" cy="3695020"/>
          </a:xfrm>
        </p:spPr>
        <p:txBody>
          <a:bodyPr>
            <a:normAutofit/>
          </a:bodyPr>
          <a:lstStyle/>
          <a:p>
            <a:pPr marL="0" indent="0">
              <a:buNone/>
            </a:pPr>
            <a:r>
              <a:rPr lang="en-US" sz="2000"/>
              <a:t># Log into your Azure Account</a:t>
            </a:r>
          </a:p>
          <a:p>
            <a:pPr marL="0" indent="0">
              <a:buNone/>
            </a:pPr>
            <a:r>
              <a:rPr lang="en-US" sz="2000"/>
              <a:t>az login</a:t>
            </a:r>
          </a:p>
          <a:p>
            <a:pPr marL="0" indent="0">
              <a:buNone/>
            </a:pPr>
            <a:endParaRPr lang="en-US" sz="2000"/>
          </a:p>
          <a:p>
            <a:pPr marL="0" indent="0">
              <a:buNone/>
            </a:pPr>
            <a:r>
              <a:rPr lang="en-US" sz="2000"/>
              <a:t># Create a new resource group</a:t>
            </a:r>
          </a:p>
          <a:p>
            <a:pPr marL="0" indent="0">
              <a:buNone/>
            </a:pPr>
            <a:r>
              <a:rPr lang="en-US" sz="2000"/>
              <a:t>az group create --name exampleRG --location eastus</a:t>
            </a:r>
          </a:p>
          <a:p>
            <a:pPr marL="0" indent="0">
              <a:buNone/>
            </a:pPr>
            <a:endParaRPr lang="en-US" sz="2000"/>
          </a:p>
          <a:p>
            <a:pPr marL="0" indent="0">
              <a:buNone/>
            </a:pPr>
            <a:r>
              <a:rPr lang="en-US" sz="2000"/>
              <a:t># Deploy the storage account in the RG</a:t>
            </a:r>
          </a:p>
          <a:p>
            <a:pPr marL="0" indent="0">
              <a:buNone/>
            </a:pPr>
            <a:r>
              <a:rPr lang="en-US" sz="2000"/>
              <a:t>az deployment group create --resource-group exampleRG --template-file my_first_try.bicep</a:t>
            </a:r>
          </a:p>
        </p:txBody>
      </p:sp>
    </p:spTree>
    <p:extLst>
      <p:ext uri="{BB962C8B-B14F-4D97-AF65-F5344CB8AC3E}">
        <p14:creationId xmlns:p14="http://schemas.microsoft.com/office/powerpoint/2010/main" val="3447038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F40D9FF-476A-092B-7339-6B3F0FFC9ECA}"/>
              </a:ext>
            </a:extLst>
          </p:cNvPr>
          <p:cNvSpPr>
            <a:spLocks noGrp="1"/>
          </p:cNvSpPr>
          <p:nvPr>
            <p:ph type="title"/>
          </p:nvPr>
        </p:nvSpPr>
        <p:spPr>
          <a:xfrm>
            <a:off x="1115568" y="548640"/>
            <a:ext cx="10168128" cy="1179576"/>
          </a:xfrm>
        </p:spPr>
        <p:txBody>
          <a:bodyPr>
            <a:normAutofit/>
          </a:bodyPr>
          <a:lstStyle/>
          <a:p>
            <a:r>
              <a:rPr lang="en-US" sz="4000"/>
              <a:t>Capability of Bicep</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07EDC6C-E3DA-581F-8EC8-DC6508E3EDB7}"/>
              </a:ext>
            </a:extLst>
          </p:cNvPr>
          <p:cNvSpPr>
            <a:spLocks noGrp="1"/>
          </p:cNvSpPr>
          <p:nvPr>
            <p:ph idx="1"/>
          </p:nvPr>
        </p:nvSpPr>
        <p:spPr>
          <a:xfrm>
            <a:off x="1115568" y="2481943"/>
            <a:ext cx="10168128" cy="3695020"/>
          </a:xfrm>
        </p:spPr>
        <p:txBody>
          <a:bodyPr>
            <a:normAutofit/>
          </a:bodyPr>
          <a:lstStyle/>
          <a:p>
            <a:pPr>
              <a:buFont typeface="Arial" panose="020B0604020202020204" pitchFamily="34" charset="0"/>
              <a:buChar char="•"/>
            </a:pPr>
            <a:r>
              <a:rPr lang="en-US" sz="2200" b="0" i="0">
                <a:effectLst/>
              </a:rPr>
              <a:t>Bicep is the right choice for your deployments to Azure.</a:t>
            </a:r>
          </a:p>
          <a:p>
            <a:pPr>
              <a:buFont typeface="Arial" panose="020B0604020202020204" pitchFamily="34" charset="0"/>
              <a:buChar char="•"/>
            </a:pPr>
            <a:r>
              <a:rPr lang="en-US" sz="2200" b="0" i="0">
                <a:effectLst/>
              </a:rPr>
              <a:t>Bicep's declarative syntax and the structure of a Bicep template.</a:t>
            </a:r>
          </a:p>
          <a:p>
            <a:pPr>
              <a:buFont typeface="Arial" panose="020B0604020202020204" pitchFamily="34" charset="0"/>
              <a:buChar char="•"/>
            </a:pPr>
            <a:r>
              <a:rPr lang="en-US" sz="2200" b="0" i="0">
                <a:effectLst/>
              </a:rPr>
              <a:t>Apply Bicep features such as parameters, conditions, and loops to control how your infrastructure is deployed.</a:t>
            </a:r>
          </a:p>
          <a:p>
            <a:pPr>
              <a:buFont typeface="Arial" panose="020B0604020202020204" pitchFamily="34" charset="0"/>
              <a:buChar char="•"/>
            </a:pPr>
            <a:r>
              <a:rPr lang="en-US" sz="2200" b="0" i="0">
                <a:effectLst/>
              </a:rPr>
              <a:t>Define modules that break down complex deployments into smaller and more reusable components.</a:t>
            </a:r>
          </a:p>
          <a:p>
            <a:endParaRPr lang="en-US" sz="2200"/>
          </a:p>
        </p:txBody>
      </p:sp>
    </p:spTree>
    <p:extLst>
      <p:ext uri="{BB962C8B-B14F-4D97-AF65-F5344CB8AC3E}">
        <p14:creationId xmlns:p14="http://schemas.microsoft.com/office/powerpoint/2010/main" val="3505886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0900B53-0D76-19CD-A5EA-A6D91EB463E8}"/>
              </a:ext>
            </a:extLst>
          </p:cNvPr>
          <p:cNvSpPr>
            <a:spLocks noGrp="1"/>
          </p:cNvSpPr>
          <p:nvPr>
            <p:ph type="title"/>
          </p:nvPr>
        </p:nvSpPr>
        <p:spPr>
          <a:xfrm>
            <a:off x="1115568" y="548640"/>
            <a:ext cx="10168128" cy="1179576"/>
          </a:xfrm>
        </p:spPr>
        <p:txBody>
          <a:bodyPr>
            <a:normAutofit/>
          </a:bodyPr>
          <a:lstStyle/>
          <a:p>
            <a:r>
              <a:rPr lang="en-US" sz="4000"/>
              <a:t>More examples</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BD240A0-E54D-47B4-E259-E566A6E7F510}"/>
              </a:ext>
            </a:extLst>
          </p:cNvPr>
          <p:cNvSpPr>
            <a:spLocks noGrp="1"/>
          </p:cNvSpPr>
          <p:nvPr>
            <p:ph idx="1"/>
          </p:nvPr>
        </p:nvSpPr>
        <p:spPr>
          <a:xfrm>
            <a:off x="1115568" y="2481943"/>
            <a:ext cx="10168128" cy="3695020"/>
          </a:xfrm>
        </p:spPr>
        <p:txBody>
          <a:bodyPr>
            <a:normAutofit/>
          </a:bodyPr>
          <a:lstStyle/>
          <a:p>
            <a:r>
              <a:rPr lang="en-US" sz="2000" dirty="0"/>
              <a:t>Modules </a:t>
            </a:r>
          </a:p>
          <a:p>
            <a:r>
              <a:rPr lang="en-US" sz="2000" dirty="0"/>
              <a:t>Parameters</a:t>
            </a:r>
          </a:p>
          <a:p>
            <a:r>
              <a:rPr lang="en-US" sz="2000" dirty="0"/>
              <a:t>Variables</a:t>
            </a:r>
          </a:p>
          <a:p>
            <a:r>
              <a:rPr lang="en-US" sz="2000" dirty="0"/>
              <a:t>Outputs</a:t>
            </a:r>
          </a:p>
          <a:p>
            <a:r>
              <a:rPr lang="en-US" sz="2000"/>
              <a:t>Integration </a:t>
            </a:r>
            <a:r>
              <a:rPr lang="en-US" sz="2000" dirty="0"/>
              <a:t>with ADO </a:t>
            </a:r>
            <a:r>
              <a:rPr lang="en-US" sz="2000"/>
              <a:t>&amp; GitHub</a:t>
            </a:r>
          </a:p>
          <a:p>
            <a:r>
              <a:rPr lang="en-US" sz="2000" dirty="0"/>
              <a:t>…</a:t>
            </a:r>
          </a:p>
          <a:p>
            <a:endParaRPr lang="en-US" sz="2000" dirty="0"/>
          </a:p>
          <a:p>
            <a:endParaRPr lang="en-US" sz="2000" dirty="0"/>
          </a:p>
          <a:p>
            <a:r>
              <a:rPr lang="en-US" sz="2000" dirty="0">
                <a:hlinkClick r:id="rId2"/>
              </a:rPr>
              <a:t>Bicep language for deploying Azure resources - Azure Resource Manager | Microsoft Docs</a:t>
            </a:r>
            <a:endParaRPr lang="en-US" sz="2000" dirty="0"/>
          </a:p>
        </p:txBody>
      </p:sp>
    </p:spTree>
    <p:extLst>
      <p:ext uri="{BB962C8B-B14F-4D97-AF65-F5344CB8AC3E}">
        <p14:creationId xmlns:p14="http://schemas.microsoft.com/office/powerpoint/2010/main" val="26251567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77</TotalTime>
  <Words>321</Words>
  <Application>Microsoft Office PowerPoint</Application>
  <PresentationFormat>Widescreen</PresentationFormat>
  <Paragraphs>45</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Noto Sans</vt:lpstr>
      <vt:lpstr>Office Theme</vt:lpstr>
      <vt:lpstr>Bicep 101</vt:lpstr>
      <vt:lpstr>What is Bicep?</vt:lpstr>
      <vt:lpstr>First Example of Bicep: my_first_try.bicep</vt:lpstr>
      <vt:lpstr>Deploy with Bicep file</vt:lpstr>
      <vt:lpstr>Capability of Bicep</vt:lpstr>
      <vt:lpstr>More examples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Bicep 101</dc:title>
  <dc:creator>Jack Xue</dc:creator>
  <cp:lastModifiedBy>Jack Xue</cp:lastModifiedBy>
  <cp:revision>6</cp:revision>
  <dcterms:created xsi:type="dcterms:W3CDTF">2022-07-29T19:38:13Z</dcterms:created>
  <dcterms:modified xsi:type="dcterms:W3CDTF">2022-07-29T21:00:29Z</dcterms:modified>
</cp:coreProperties>
</file>