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3696-7B7D-E4E3-6785-5D6FE2C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7D7C8-6EF4-2DFE-811A-C9A70AF0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399D2-C848-7D8B-B582-88A4A65C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C42B-DF52-A576-F55C-E8C77618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AA40-F5E2-8F95-F22A-9FE43A73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6BAC-F39D-6D57-9E83-74815C77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E7B3D-140B-CF49-BC3D-64F0AFF0B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786C2-39A5-C7F5-35BF-4DACE1E1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D6A4-DA67-0127-3D33-CB876563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0803A-EE63-57F8-8E69-38688237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26DE2-C5EC-7986-0033-51EEA9AFE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B6C3-957D-CF0C-F1BD-0D6AAC01E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3134-F154-C3B9-725F-1ED12B00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A0842-5555-F417-F499-DA340924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FE5F-C2DD-BD02-A580-294ABBA0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8450-7F25-3F90-9AF7-657D2A2D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CE18-E563-9B62-4768-BAAA7015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CAF4-6BB6-7099-1C31-1B8CD3D2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B416-ABB5-BC04-46DF-0EADF1F6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5666E-71BB-2B26-95D5-9228A222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5C8E-5B4E-17E7-D545-BED9D76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ED7A-9E5F-9DA9-511D-64F524F1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1725-42F9-AA93-C69F-46C9228F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3D87-F9E9-E14D-6A65-87938DF9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962FD-ABCA-68A1-11D4-CD0B39C2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2D28-F980-E3F9-33DB-BC3C8ACB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1146-4304-3174-6DFA-ED100AD00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1885D-E134-B8A4-D43C-74C786ADE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4E158-49A1-47B4-C883-795645D2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C2D7F-1E3F-3AD1-CA30-17B9BBF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6EAF0-0318-0D15-F888-36890936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E40E-0ACD-503A-4450-CF04EF31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D77B-061E-4DC9-5555-C6E5FFB7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A4AF2-5B1E-C908-A59C-23B38FA4E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1A765-BADC-500F-4131-7A7AF9BC3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41A9D-1FC4-0462-21AF-EC7A1B6B7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C549A-3078-D4A3-D442-ACB24AE4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F8B56-9ED4-EBA6-10B0-330C4126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D703F-1333-C19D-EDD9-30EE9E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5DCF-6A9E-CEE9-133A-19E76E5C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73981-0ADC-A7CA-E35D-6441575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D1E16-3B7C-D196-0240-3447A5E8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9A329-0EF0-FDD5-46A0-E7C30412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EF124-F779-F13B-ECF9-C2891529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3EA55-DE0A-F9F2-44CC-A4EC5A06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C813F-49CA-31C3-1233-F72F9A16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A637-0BFD-5EEA-FDA8-AF667EBA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E9AC-84AF-FB06-C010-0429D544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EBD1-3F57-BB56-0739-BD6CC064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7BAB-6DE2-BFE9-B8E8-A94464D9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CA16-FE30-7E80-B1D2-9D167ECF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DEC8-B791-D6DB-AAA0-6E6C17ED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CB01-55D1-23C6-3BB8-DD2051FD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1D62A-873A-740F-55AE-E575F7B34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5D88E-3D00-5AE4-8306-C4AA0174E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87E4-13F3-2087-DE8C-DB95460A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EC4E-FB1F-EEA4-654A-38B9AA2B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B14BA-A911-EA6F-CC2C-E480C955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3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68CE7-5BD3-1595-756C-0870F114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F637F-3000-650D-89BC-F8993234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6EEA6-667D-3C8A-693F-340DEFFA1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502F-3AF0-4439-AA37-468566BE912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F02D4-10E6-7A27-BE08-C048FD32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23C3-9007-6BD7-C2E5-5CD28146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6821-BB1E-46A5-9449-E5EBE37A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unittest-module" TargetMode="External"/><Relationship Id="rId2" Type="http://schemas.openxmlformats.org/officeDocument/2006/relationships/hyperlink" Target="https://python.plainenglish.io/a-quick-intro-to-to-test-coverage-in-python-9bf299711c6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unitte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1B3B-78D2-700E-426E-B4643CC45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Unit Tests with Code Coverage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CCDF0-DF3A-7360-7332-3D9B1A8C4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With modules </a:t>
            </a:r>
            <a:r>
              <a:rPr lang="en-US" dirty="0" err="1"/>
              <a:t>unittest</a:t>
            </a:r>
            <a:r>
              <a:rPr lang="en-US" dirty="0"/>
              <a:t> and coverage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Jack Xue</a:t>
            </a:r>
          </a:p>
          <a:p>
            <a:r>
              <a:rPr lang="en-US" dirty="0">
                <a:cs typeface="Calibri"/>
              </a:rPr>
              <a:t>2022-05-06</a:t>
            </a:r>
          </a:p>
        </p:txBody>
      </p:sp>
    </p:spTree>
    <p:extLst>
      <p:ext uri="{BB962C8B-B14F-4D97-AF65-F5344CB8AC3E}">
        <p14:creationId xmlns:p14="http://schemas.microsoft.com/office/powerpoint/2010/main" val="317270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9607-3A28-BF2B-D640-CE14DB7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module coverage &amp;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B6F3-4C5F-072E-76A6-762DBCB5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module </a:t>
            </a:r>
            <a:r>
              <a:rPr lang="en-US" dirty="0" err="1"/>
              <a:t>unittest</a:t>
            </a:r>
            <a:r>
              <a:rPr lang="en-US" dirty="0"/>
              <a:t> is preinstalled in python 3.x</a:t>
            </a:r>
          </a:p>
          <a:p>
            <a:r>
              <a:rPr lang="en-US" dirty="0"/>
              <a:t>We need to pip3 install coverage</a:t>
            </a:r>
          </a:p>
          <a:p>
            <a:r>
              <a:rPr lang="en-US" dirty="0"/>
              <a:t>We need to add a class unit_test.py</a:t>
            </a:r>
          </a:p>
          <a:p>
            <a:pPr marL="457200" lvl="1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unittest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from io import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StringIO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from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unittest.mock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import patch</a:t>
            </a:r>
          </a:p>
          <a:p>
            <a:pPr marL="457200" lvl="1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ServiceUnitTest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unittest.TestCase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    def test_case_1(self):</a:t>
            </a:r>
          </a:p>
          <a:p>
            <a:pPr marL="1828800" lvl="4" indent="0">
              <a:buNone/>
            </a:pPr>
            <a:r>
              <a:rPr lang="en-US" sz="1600" b="0" dirty="0" err="1">
                <a:effectLst/>
                <a:latin typeface="Consolas" panose="020B0609020204030204" pitchFamily="49" charset="0"/>
              </a:rPr>
              <a:t>self.assertIsNotNone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msi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if __name__ == '__main__':</a:t>
            </a:r>
          </a:p>
          <a:p>
            <a:pPr marL="457200" lvl="1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# Run the main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unittest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code</a:t>
            </a:r>
          </a:p>
          <a:p>
            <a:pPr marL="457200" lvl="1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unittest.main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pPr marL="1371600" lvl="3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4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9D-20A4-A7AD-3533-4DA9D2CE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and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F281-29CF-81EA-D0A6-51617F89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12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Run the unit-test.py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&gt; </a:t>
            </a:r>
            <a:r>
              <a:rPr lang="en-US" dirty="0">
                <a:ea typeface="+mn-lt"/>
                <a:cs typeface="+mn-lt"/>
              </a:rPr>
              <a:t>coverage run -m </a:t>
            </a:r>
            <a:r>
              <a:rPr lang="en-US" dirty="0" err="1">
                <a:ea typeface="+mn-lt"/>
                <a:cs typeface="+mn-lt"/>
              </a:rPr>
              <a:t>unittest</a:t>
            </a:r>
            <a:r>
              <a:rPr lang="en-US" dirty="0">
                <a:ea typeface="+mn-lt"/>
                <a:cs typeface="+mn-lt"/>
              </a:rPr>
              <a:t> unit_test.py</a:t>
            </a:r>
          </a:p>
          <a:p>
            <a:r>
              <a:rPr lang="en-US" dirty="0">
                <a:cs typeface="Calibri"/>
              </a:rPr>
              <a:t>After the run finished, we can generate reports in HTML (</a:t>
            </a:r>
            <a:r>
              <a:rPr lang="en-US" dirty="0" err="1">
                <a:cs typeface="Calibri"/>
              </a:rPr>
              <a:t>json</a:t>
            </a:r>
            <a:r>
              <a:rPr lang="en-US" dirty="0">
                <a:cs typeface="Calibri"/>
              </a:rPr>
              <a:t>, xml)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&gt; </a:t>
            </a:r>
            <a:r>
              <a:rPr lang="en-US" dirty="0">
                <a:ea typeface="+mn-lt"/>
                <a:cs typeface="+mn-lt"/>
              </a:rPr>
              <a:t>coverage html</a:t>
            </a:r>
          </a:p>
          <a:p>
            <a:r>
              <a:rPr lang="en-US" dirty="0">
                <a:ea typeface="+mn-lt"/>
                <a:cs typeface="+mn-lt"/>
              </a:rPr>
              <a:t>The results will be saved in folder ./</a:t>
            </a:r>
            <a:r>
              <a:rPr lang="en-US" dirty="0" err="1">
                <a:ea typeface="+mn-lt"/>
                <a:cs typeface="+mn-lt"/>
              </a:rPr>
              <a:t>htmlcov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Index.html is a code coverage summary report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27DAF-4517-C4E3-AB63-9266FBCF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906" y="3007151"/>
            <a:ext cx="6158185" cy="36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4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F2E7-1AB9-83AA-DDAF-727A78A6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2A33-CFF5-6D3B-337F-EA867B66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 Quick Intro to Test Coverage in Python | by K. N | Python in Plain English</a:t>
            </a:r>
            <a:endParaRPr lang="en-US" dirty="0"/>
          </a:p>
          <a:p>
            <a:r>
              <a:rPr lang="en-US" dirty="0">
                <a:hlinkClick r:id="rId3"/>
              </a:rPr>
              <a:t>Python </a:t>
            </a:r>
            <a:r>
              <a:rPr lang="en-US" dirty="0" err="1">
                <a:hlinkClick r:id="rId3"/>
              </a:rPr>
              <a:t>unittest</a:t>
            </a:r>
            <a:r>
              <a:rPr lang="en-US" dirty="0">
                <a:hlinkClick r:id="rId3"/>
              </a:rPr>
              <a:t> Module – </a:t>
            </a:r>
            <a:r>
              <a:rPr lang="en-US" dirty="0" err="1">
                <a:hlinkClick r:id="rId3"/>
              </a:rPr>
              <a:t>AskPython</a:t>
            </a:r>
            <a:endParaRPr lang="en-US" dirty="0"/>
          </a:p>
          <a:p>
            <a:r>
              <a:rPr lang="en-US" dirty="0" err="1">
                <a:hlinkClick r:id="rId4"/>
              </a:rPr>
              <a:t>unittest</a:t>
            </a:r>
            <a:r>
              <a:rPr lang="en-US" dirty="0">
                <a:hlinkClick r:id="rId4"/>
              </a:rPr>
              <a:t> — Unit testing framework — Python 3.10.4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0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Python Unit Tests with Code Coverage Information</vt:lpstr>
      <vt:lpstr>Install module coverage &amp; Coding</vt:lpstr>
      <vt:lpstr>Test and Result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Unit Tests and Code Coverage</dc:title>
  <dc:creator>Jack Xue</dc:creator>
  <cp:lastModifiedBy>Jack Xue</cp:lastModifiedBy>
  <cp:revision>44</cp:revision>
  <dcterms:created xsi:type="dcterms:W3CDTF">2022-04-22T19:54:24Z</dcterms:created>
  <dcterms:modified xsi:type="dcterms:W3CDTF">2022-07-13T18:42:39Z</dcterms:modified>
</cp:coreProperties>
</file>