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93" r:id="rId4"/>
    <p:sldId id="294" r:id="rId5"/>
    <p:sldId id="295" r:id="rId6"/>
    <p:sldId id="258" r:id="rId7"/>
    <p:sldId id="281" r:id="rId8"/>
    <p:sldId id="261" r:id="rId9"/>
    <p:sldId id="287" r:id="rId10"/>
    <p:sldId id="289" r:id="rId11"/>
    <p:sldId id="290" r:id="rId12"/>
    <p:sldId id="280" r:id="rId13"/>
    <p:sldId id="271" r:id="rId14"/>
    <p:sldId id="272" r:id="rId15"/>
    <p:sldId id="285" r:id="rId16"/>
    <p:sldId id="291" r:id="rId17"/>
    <p:sldId id="292" r:id="rId18"/>
    <p:sldId id="288" r:id="rId19"/>
    <p:sldId id="296" r:id="rId20"/>
    <p:sldId id="276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Xue" userId="851e91f7-883e-4067-8d54-fce554742362" providerId="ADAL" clId="{110568E2-8227-453D-A2C0-0CB163630544}"/>
    <pc:docChg chg="custSel modSld">
      <pc:chgData name="Jack Xue" userId="851e91f7-883e-4067-8d54-fce554742362" providerId="ADAL" clId="{110568E2-8227-453D-A2C0-0CB163630544}" dt="2024-03-07T16:07:21.961" v="47" actId="313"/>
      <pc:docMkLst>
        <pc:docMk/>
      </pc:docMkLst>
      <pc:sldChg chg="modSp mod">
        <pc:chgData name="Jack Xue" userId="851e91f7-883e-4067-8d54-fce554742362" providerId="ADAL" clId="{110568E2-8227-453D-A2C0-0CB163630544}" dt="2024-03-07T16:07:21.961" v="47" actId="313"/>
        <pc:sldMkLst>
          <pc:docMk/>
          <pc:sldMk cId="3918185407" sldId="295"/>
        </pc:sldMkLst>
        <pc:spChg chg="mod">
          <ac:chgData name="Jack Xue" userId="851e91f7-883e-4067-8d54-fce554742362" providerId="ADAL" clId="{110568E2-8227-453D-A2C0-0CB163630544}" dt="2024-03-07T16:07:21.961" v="47" actId="313"/>
          <ac:spMkLst>
            <pc:docMk/>
            <pc:sldMk cId="3918185407" sldId="295"/>
            <ac:spMk id="2" creationId="{92A77342-2AE3-F124-FF34-B7C129DB6951}"/>
          </ac:spMkLst>
        </pc:spChg>
      </pc:sldChg>
    </pc:docChg>
  </pc:docChgLst>
  <pc:docChgLst>
    <pc:chgData name="Jack Xue" userId="851e91f7-883e-4067-8d54-fce554742362" providerId="ADAL" clId="{BAAB0211-4EEF-4C98-A940-704E674C4628}"/>
    <pc:docChg chg="undo custSel addSld delSld modSld sldOrd">
      <pc:chgData name="Jack Xue" userId="851e91f7-883e-4067-8d54-fce554742362" providerId="ADAL" clId="{BAAB0211-4EEF-4C98-A940-704E674C4628}" dt="2024-02-17T20:32:18.910" v="1661" actId="27636"/>
      <pc:docMkLst>
        <pc:docMk/>
      </pc:docMkLst>
      <pc:sldChg chg="modSp mod">
        <pc:chgData name="Jack Xue" userId="851e91f7-883e-4067-8d54-fce554742362" providerId="ADAL" clId="{BAAB0211-4EEF-4C98-A940-704E674C4628}" dt="2024-02-17T20:31:03.096" v="1634" actId="14100"/>
        <pc:sldMkLst>
          <pc:docMk/>
          <pc:sldMk cId="918373018" sldId="256"/>
        </pc:sldMkLst>
        <pc:spChg chg="mod">
          <ac:chgData name="Jack Xue" userId="851e91f7-883e-4067-8d54-fce554742362" providerId="ADAL" clId="{BAAB0211-4EEF-4C98-A940-704E674C4628}" dt="2024-02-17T20:30:55.160" v="1633" actId="14100"/>
          <ac:spMkLst>
            <pc:docMk/>
            <pc:sldMk cId="918373018" sldId="256"/>
            <ac:spMk id="2" creationId="{8E13505A-D12A-749C-2408-258B4465D81C}"/>
          </ac:spMkLst>
        </pc:spChg>
        <pc:spChg chg="mod">
          <ac:chgData name="Jack Xue" userId="851e91f7-883e-4067-8d54-fce554742362" providerId="ADAL" clId="{BAAB0211-4EEF-4C98-A940-704E674C4628}" dt="2024-02-17T20:31:03.096" v="1634" actId="14100"/>
          <ac:spMkLst>
            <pc:docMk/>
            <pc:sldMk cId="918373018" sldId="256"/>
            <ac:spMk id="3" creationId="{FA52AF35-DBED-ABA4-5EDB-E53BAA8E783D}"/>
          </ac:spMkLst>
        </pc:spChg>
      </pc:sldChg>
      <pc:sldChg chg="modSp mod ord">
        <pc:chgData name="Jack Xue" userId="851e91f7-883e-4067-8d54-fce554742362" providerId="ADAL" clId="{BAAB0211-4EEF-4C98-A940-704E674C4628}" dt="2024-02-17T17:45:32.646" v="1300" actId="20577"/>
        <pc:sldMkLst>
          <pc:docMk/>
          <pc:sldMk cId="2130880762" sldId="258"/>
        </pc:sldMkLst>
        <pc:spChg chg="mod">
          <ac:chgData name="Jack Xue" userId="851e91f7-883e-4067-8d54-fce554742362" providerId="ADAL" clId="{BAAB0211-4EEF-4C98-A940-704E674C4628}" dt="2024-02-17T17:45:32.646" v="1300" actId="20577"/>
          <ac:spMkLst>
            <pc:docMk/>
            <pc:sldMk cId="2130880762" sldId="258"/>
            <ac:spMk id="3" creationId="{5B57073D-90A3-E6D3-D7F8-D8FE9B6E9B65}"/>
          </ac:spMkLst>
        </pc:spChg>
      </pc:sldChg>
      <pc:sldChg chg="modSp mod">
        <pc:chgData name="Jack Xue" userId="851e91f7-883e-4067-8d54-fce554742362" providerId="ADAL" clId="{BAAB0211-4EEF-4C98-A940-704E674C4628}" dt="2024-02-17T20:32:18.910" v="1661" actId="27636"/>
        <pc:sldMkLst>
          <pc:docMk/>
          <pc:sldMk cId="2691938759" sldId="270"/>
        </pc:sldMkLst>
        <pc:spChg chg="mod">
          <ac:chgData name="Jack Xue" userId="851e91f7-883e-4067-8d54-fce554742362" providerId="ADAL" clId="{BAAB0211-4EEF-4C98-A940-704E674C4628}" dt="2024-02-17T20:32:18.910" v="1661" actId="27636"/>
          <ac:spMkLst>
            <pc:docMk/>
            <pc:sldMk cId="2691938759" sldId="270"/>
            <ac:spMk id="3" creationId="{35D8FB6E-AA20-809A-7BF9-DF888A42F5AE}"/>
          </ac:spMkLst>
        </pc:spChg>
      </pc:sldChg>
      <pc:sldChg chg="ord">
        <pc:chgData name="Jack Xue" userId="851e91f7-883e-4067-8d54-fce554742362" providerId="ADAL" clId="{BAAB0211-4EEF-4C98-A940-704E674C4628}" dt="2024-02-17T20:02:49.262" v="1310"/>
        <pc:sldMkLst>
          <pc:docMk/>
          <pc:sldMk cId="4036337061" sldId="271"/>
        </pc:sldMkLst>
      </pc:sldChg>
      <pc:sldChg chg="ord">
        <pc:chgData name="Jack Xue" userId="851e91f7-883e-4067-8d54-fce554742362" providerId="ADAL" clId="{BAAB0211-4EEF-4C98-A940-704E674C4628}" dt="2024-02-17T20:02:18.538" v="1305"/>
        <pc:sldMkLst>
          <pc:docMk/>
          <pc:sldMk cId="4230207352" sldId="272"/>
        </pc:sldMkLst>
      </pc:sldChg>
      <pc:sldChg chg="modSp mod">
        <pc:chgData name="Jack Xue" userId="851e91f7-883e-4067-8d54-fce554742362" providerId="ADAL" clId="{BAAB0211-4EEF-4C98-A940-704E674C4628}" dt="2024-02-17T20:20:35.172" v="1584" actId="27636"/>
        <pc:sldMkLst>
          <pc:docMk/>
          <pc:sldMk cId="3594935686" sldId="276"/>
        </pc:sldMkLst>
        <pc:spChg chg="mod">
          <ac:chgData name="Jack Xue" userId="851e91f7-883e-4067-8d54-fce554742362" providerId="ADAL" clId="{BAAB0211-4EEF-4C98-A940-704E674C4628}" dt="2024-02-17T20:20:35.172" v="1584" actId="27636"/>
          <ac:spMkLst>
            <pc:docMk/>
            <pc:sldMk cId="3594935686" sldId="276"/>
            <ac:spMk id="5" creationId="{3E4D0FB6-2F6E-DC42-CB6D-DE1F68FC2BF2}"/>
          </ac:spMkLst>
        </pc:spChg>
      </pc:sldChg>
      <pc:sldChg chg="modSp add del mod">
        <pc:chgData name="Jack Xue" userId="851e91f7-883e-4067-8d54-fce554742362" providerId="ADAL" clId="{BAAB0211-4EEF-4C98-A940-704E674C4628}" dt="2024-02-17T17:40:00.920" v="1171" actId="2696"/>
        <pc:sldMkLst>
          <pc:docMk/>
          <pc:sldMk cId="1521553537" sldId="283"/>
        </pc:sldMkLst>
        <pc:spChg chg="mod">
          <ac:chgData name="Jack Xue" userId="851e91f7-883e-4067-8d54-fce554742362" providerId="ADAL" clId="{BAAB0211-4EEF-4C98-A940-704E674C4628}" dt="2024-02-17T17:38:53.148" v="1165" actId="20577"/>
          <ac:spMkLst>
            <pc:docMk/>
            <pc:sldMk cId="1521553537" sldId="283"/>
            <ac:spMk id="2" creationId="{92A77342-2AE3-F124-FF34-B7C129DB6951}"/>
          </ac:spMkLst>
        </pc:spChg>
      </pc:sldChg>
      <pc:sldChg chg="mod ord modShow">
        <pc:chgData name="Jack Xue" userId="851e91f7-883e-4067-8d54-fce554742362" providerId="ADAL" clId="{BAAB0211-4EEF-4C98-A940-704E674C4628}" dt="2024-02-17T20:02:36.534" v="1308" actId="729"/>
        <pc:sldMkLst>
          <pc:docMk/>
          <pc:sldMk cId="3028201158" sldId="285"/>
        </pc:sldMkLst>
      </pc:sldChg>
      <pc:sldChg chg="mod modShow">
        <pc:chgData name="Jack Xue" userId="851e91f7-883e-4067-8d54-fce554742362" providerId="ADAL" clId="{BAAB0211-4EEF-4C98-A940-704E674C4628}" dt="2024-02-17T17:48:07.622" v="1302" actId="729"/>
        <pc:sldMkLst>
          <pc:docMk/>
          <pc:sldMk cId="10976821" sldId="287"/>
        </pc:sldMkLst>
      </pc:sldChg>
      <pc:sldChg chg="mod modShow">
        <pc:chgData name="Jack Xue" userId="851e91f7-883e-4067-8d54-fce554742362" providerId="ADAL" clId="{BAAB0211-4EEF-4C98-A940-704E674C4628}" dt="2024-02-17T17:48:22.859" v="1303" actId="729"/>
        <pc:sldMkLst>
          <pc:docMk/>
          <pc:sldMk cId="2640691144" sldId="289"/>
        </pc:sldMkLst>
      </pc:sldChg>
      <pc:sldChg chg="mod modShow">
        <pc:chgData name="Jack Xue" userId="851e91f7-883e-4067-8d54-fce554742362" providerId="ADAL" clId="{BAAB0211-4EEF-4C98-A940-704E674C4628}" dt="2024-02-17T17:47:05.831" v="1301" actId="729"/>
        <pc:sldMkLst>
          <pc:docMk/>
          <pc:sldMk cId="2381275234" sldId="290"/>
        </pc:sldMkLst>
      </pc:sldChg>
      <pc:sldChg chg="mod modShow">
        <pc:chgData name="Jack Xue" userId="851e91f7-883e-4067-8d54-fce554742362" providerId="ADAL" clId="{BAAB0211-4EEF-4C98-A940-704E674C4628}" dt="2024-02-17T20:03:00.040" v="1311" actId="729"/>
        <pc:sldMkLst>
          <pc:docMk/>
          <pc:sldMk cId="2046836220" sldId="291"/>
        </pc:sldMkLst>
      </pc:sldChg>
      <pc:sldChg chg="mod modShow">
        <pc:chgData name="Jack Xue" userId="851e91f7-883e-4067-8d54-fce554742362" providerId="ADAL" clId="{BAAB0211-4EEF-4C98-A940-704E674C4628}" dt="2024-02-17T20:03:11.655" v="1312" actId="729"/>
        <pc:sldMkLst>
          <pc:docMk/>
          <pc:sldMk cId="3275461469" sldId="292"/>
        </pc:sldMkLst>
      </pc:sldChg>
      <pc:sldChg chg="modSp add mod ord">
        <pc:chgData name="Jack Xue" userId="851e91f7-883e-4067-8d54-fce554742362" providerId="ADAL" clId="{BAAB0211-4EEF-4C98-A940-704E674C4628}" dt="2024-02-17T17:38:41.935" v="1145" actId="20577"/>
        <pc:sldMkLst>
          <pc:docMk/>
          <pc:sldMk cId="1877287208" sldId="293"/>
        </pc:sldMkLst>
        <pc:spChg chg="mod">
          <ac:chgData name="Jack Xue" userId="851e91f7-883e-4067-8d54-fce554742362" providerId="ADAL" clId="{BAAB0211-4EEF-4C98-A940-704E674C4628}" dt="2024-02-17T17:38:41.935" v="1145" actId="20577"/>
          <ac:spMkLst>
            <pc:docMk/>
            <pc:sldMk cId="1877287208" sldId="293"/>
            <ac:spMk id="2" creationId="{92A77342-2AE3-F124-FF34-B7C129DB6951}"/>
          </ac:spMkLst>
        </pc:spChg>
        <pc:spChg chg="mod">
          <ac:chgData name="Jack Xue" userId="851e91f7-883e-4067-8d54-fce554742362" providerId="ADAL" clId="{BAAB0211-4EEF-4C98-A940-704E674C4628}" dt="2024-02-17T17:12:32.883" v="751" actId="20577"/>
          <ac:spMkLst>
            <pc:docMk/>
            <pc:sldMk cId="1877287208" sldId="293"/>
            <ac:spMk id="3" creationId="{CFE0DD15-9117-D386-9B50-F20525D0B992}"/>
          </ac:spMkLst>
        </pc:spChg>
      </pc:sldChg>
      <pc:sldChg chg="modSp add mod">
        <pc:chgData name="Jack Xue" userId="851e91f7-883e-4067-8d54-fce554742362" providerId="ADAL" clId="{BAAB0211-4EEF-4C98-A940-704E674C4628}" dt="2024-02-17T17:38:46.951" v="1155" actId="20577"/>
        <pc:sldMkLst>
          <pc:docMk/>
          <pc:sldMk cId="205128128" sldId="294"/>
        </pc:sldMkLst>
        <pc:spChg chg="mod">
          <ac:chgData name="Jack Xue" userId="851e91f7-883e-4067-8d54-fce554742362" providerId="ADAL" clId="{BAAB0211-4EEF-4C98-A940-704E674C4628}" dt="2024-02-17T17:38:46.951" v="1155" actId="20577"/>
          <ac:spMkLst>
            <pc:docMk/>
            <pc:sldMk cId="205128128" sldId="294"/>
            <ac:spMk id="2" creationId="{92A77342-2AE3-F124-FF34-B7C129DB6951}"/>
          </ac:spMkLst>
        </pc:spChg>
        <pc:spChg chg="mod">
          <ac:chgData name="Jack Xue" userId="851e91f7-883e-4067-8d54-fce554742362" providerId="ADAL" clId="{BAAB0211-4EEF-4C98-A940-704E674C4628}" dt="2024-02-17T17:31:09.001" v="936" actId="113"/>
          <ac:spMkLst>
            <pc:docMk/>
            <pc:sldMk cId="205128128" sldId="294"/>
            <ac:spMk id="3" creationId="{CFE0DD15-9117-D386-9B50-F20525D0B992}"/>
          </ac:spMkLst>
        </pc:spChg>
      </pc:sldChg>
      <pc:sldChg chg="modSp add mod">
        <pc:chgData name="Jack Xue" userId="851e91f7-883e-4067-8d54-fce554742362" providerId="ADAL" clId="{BAAB0211-4EEF-4C98-A940-704E674C4628}" dt="2024-02-17T17:38:06.409" v="1135" actId="20577"/>
        <pc:sldMkLst>
          <pc:docMk/>
          <pc:sldMk cId="3918185407" sldId="295"/>
        </pc:sldMkLst>
        <pc:spChg chg="mod">
          <ac:chgData name="Jack Xue" userId="851e91f7-883e-4067-8d54-fce554742362" providerId="ADAL" clId="{BAAB0211-4EEF-4C98-A940-704E674C4628}" dt="2024-02-17T17:36:35.409" v="1086" actId="20577"/>
          <ac:spMkLst>
            <pc:docMk/>
            <pc:sldMk cId="3918185407" sldId="295"/>
            <ac:spMk id="2" creationId="{92A77342-2AE3-F124-FF34-B7C129DB6951}"/>
          </ac:spMkLst>
        </pc:spChg>
        <pc:spChg chg="mod">
          <ac:chgData name="Jack Xue" userId="851e91f7-883e-4067-8d54-fce554742362" providerId="ADAL" clId="{BAAB0211-4EEF-4C98-A940-704E674C4628}" dt="2024-02-17T17:38:06.409" v="1135" actId="20577"/>
          <ac:spMkLst>
            <pc:docMk/>
            <pc:sldMk cId="3918185407" sldId="295"/>
            <ac:spMk id="3" creationId="{CFE0DD15-9117-D386-9B50-F20525D0B992}"/>
          </ac:spMkLst>
        </pc:spChg>
      </pc:sldChg>
      <pc:sldChg chg="addSp delSp modSp add mod">
        <pc:chgData name="Jack Xue" userId="851e91f7-883e-4067-8d54-fce554742362" providerId="ADAL" clId="{BAAB0211-4EEF-4C98-A940-704E674C4628}" dt="2024-02-17T20:19:22.538" v="1485" actId="15"/>
        <pc:sldMkLst>
          <pc:docMk/>
          <pc:sldMk cId="3864569726" sldId="296"/>
        </pc:sldMkLst>
        <pc:spChg chg="mod">
          <ac:chgData name="Jack Xue" userId="851e91f7-883e-4067-8d54-fce554742362" providerId="ADAL" clId="{BAAB0211-4EEF-4C98-A940-704E674C4628}" dt="2024-02-17T20:05:09.375" v="1342" actId="20577"/>
          <ac:spMkLst>
            <pc:docMk/>
            <pc:sldMk cId="3864569726" sldId="296"/>
            <ac:spMk id="2" creationId="{72250B54-0961-2F24-DC2D-2429BAFB7098}"/>
          </ac:spMkLst>
        </pc:spChg>
        <pc:spChg chg="del mod">
          <ac:chgData name="Jack Xue" userId="851e91f7-883e-4067-8d54-fce554742362" providerId="ADAL" clId="{BAAB0211-4EEF-4C98-A940-704E674C4628}" dt="2024-02-17T20:05:24.456" v="1345" actId="478"/>
          <ac:spMkLst>
            <pc:docMk/>
            <pc:sldMk cId="3864569726" sldId="296"/>
            <ac:spMk id="4" creationId="{A1414478-C8BD-1E9C-8F36-453DD2D823AD}"/>
          </ac:spMkLst>
        </pc:spChg>
        <pc:spChg chg="add mod">
          <ac:chgData name="Jack Xue" userId="851e91f7-883e-4067-8d54-fce554742362" providerId="ADAL" clId="{BAAB0211-4EEF-4C98-A940-704E674C4628}" dt="2024-02-17T20:19:22.538" v="1485" actId="15"/>
          <ac:spMkLst>
            <pc:docMk/>
            <pc:sldMk cId="3864569726" sldId="296"/>
            <ac:spMk id="6" creationId="{12FEB67E-3606-307F-4219-9523FA564F6C}"/>
          </ac:spMkLst>
        </pc:spChg>
        <pc:graphicFrameChg chg="del">
          <ac:chgData name="Jack Xue" userId="851e91f7-883e-4067-8d54-fce554742362" providerId="ADAL" clId="{BAAB0211-4EEF-4C98-A940-704E674C4628}" dt="2024-02-17T20:05:16.700" v="1343" actId="478"/>
          <ac:graphicFrameMkLst>
            <pc:docMk/>
            <pc:sldMk cId="3864569726" sldId="296"/>
            <ac:graphicFrameMk id="3" creationId="{265D4D72-523E-37FA-1ACF-ED8DB8E95818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E3F78-3C22-4BD5-8588-886C4A2D48A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C39958-6320-4C95-AB9D-E95A3804923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Managed Kubernetes Cluster</a:t>
          </a:r>
          <a:r>
            <a:rPr lang="en-US" b="0" i="0"/>
            <a:t>: </a:t>
          </a:r>
          <a:endParaRPr lang="en-US"/>
        </a:p>
      </dgm:t>
    </dgm:pt>
    <dgm:pt modelId="{52F7C378-3E0D-4703-8C91-4E072BA831CD}" type="parTrans" cxnId="{F5BB8B59-637C-44FE-A8DD-BFFE6ACD5DF3}">
      <dgm:prSet/>
      <dgm:spPr/>
      <dgm:t>
        <a:bodyPr/>
        <a:lstStyle/>
        <a:p>
          <a:endParaRPr lang="en-US"/>
        </a:p>
      </dgm:t>
    </dgm:pt>
    <dgm:pt modelId="{8A2AF98B-873B-48CC-8642-EC5CD14C3660}" type="sibTrans" cxnId="{F5BB8B59-637C-44FE-A8DD-BFFE6ACD5DF3}">
      <dgm:prSet/>
      <dgm:spPr/>
      <dgm:t>
        <a:bodyPr/>
        <a:lstStyle/>
        <a:p>
          <a:endParaRPr lang="en-US"/>
        </a:p>
      </dgm:t>
    </dgm:pt>
    <dgm:pt modelId="{BC4E11EC-0B9D-4E2C-8948-7C55C1DAA1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/>
            <a:t>Automatically sets up the control plane</a:t>
          </a:r>
          <a:r>
            <a:rPr lang="en-US" dirty="0"/>
            <a:t> and the master </a:t>
          </a:r>
          <a:r>
            <a:rPr lang="en-US" b="0" i="0" dirty="0"/>
            <a:t>nodes are free. </a:t>
          </a:r>
          <a:endParaRPr lang="en-US" dirty="0"/>
        </a:p>
      </dgm:t>
    </dgm:pt>
    <dgm:pt modelId="{A3DB2D9C-C607-487B-82F4-7233A9C20915}" type="parTrans" cxnId="{7B432F9F-A291-4F45-B4DA-24767B14296A}">
      <dgm:prSet/>
      <dgm:spPr/>
      <dgm:t>
        <a:bodyPr/>
        <a:lstStyle/>
        <a:p>
          <a:endParaRPr lang="en-US"/>
        </a:p>
      </dgm:t>
    </dgm:pt>
    <dgm:pt modelId="{95AE1DD3-4E65-4E8D-899E-55D63E0301AC}" type="sibTrans" cxnId="{7B432F9F-A291-4F45-B4DA-24767B14296A}">
      <dgm:prSet/>
      <dgm:spPr/>
      <dgm:t>
        <a:bodyPr/>
        <a:lstStyle/>
        <a:p>
          <a:endParaRPr lang="en-US"/>
        </a:p>
      </dgm:t>
    </dgm:pt>
    <dgm:pt modelId="{937CDE42-A56C-49AB-9819-642E6CB04B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</a:t>
          </a:r>
          <a:r>
            <a:rPr lang="en-US" b="0" i="0"/>
            <a:t>ffloads operational tasks, such as health monitoring and maintenance, to Azure</a:t>
          </a:r>
          <a:endParaRPr lang="en-US"/>
        </a:p>
      </dgm:t>
    </dgm:pt>
    <dgm:pt modelId="{D7027F25-DF06-42BF-9202-A062EDC1E27D}" type="parTrans" cxnId="{C1D80912-852B-4859-A798-DF5AA5A82FDC}">
      <dgm:prSet/>
      <dgm:spPr/>
      <dgm:t>
        <a:bodyPr/>
        <a:lstStyle/>
        <a:p>
          <a:endParaRPr lang="en-US"/>
        </a:p>
      </dgm:t>
    </dgm:pt>
    <dgm:pt modelId="{486466B8-09C6-4017-9670-8E58A999EA85}" type="sibTrans" cxnId="{C1D80912-852B-4859-A798-DF5AA5A82FDC}">
      <dgm:prSet/>
      <dgm:spPr/>
      <dgm:t>
        <a:bodyPr/>
        <a:lstStyle/>
        <a:p>
          <a:endParaRPr lang="en-US"/>
        </a:p>
      </dgm:t>
    </dgm:pt>
    <dgm:pt modelId="{F2DA3C94-5E70-482B-9160-6E7CA646891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Deployment Options</a:t>
          </a:r>
          <a:r>
            <a:rPr lang="en-US" b="0" i="0"/>
            <a:t>: </a:t>
          </a:r>
          <a:r>
            <a:rPr lang="en-US"/>
            <a:t>C</a:t>
          </a:r>
          <a:r>
            <a:rPr lang="en-US" b="0" i="0"/>
            <a:t>reate an AKS cluster using various methods:</a:t>
          </a:r>
          <a:endParaRPr lang="en-US"/>
        </a:p>
      </dgm:t>
    </dgm:pt>
    <dgm:pt modelId="{49F3F842-1100-451C-BC60-90344F72C45D}" type="parTrans" cxnId="{AA56D74C-4C29-4294-B343-4E84D0B488EE}">
      <dgm:prSet/>
      <dgm:spPr/>
      <dgm:t>
        <a:bodyPr/>
        <a:lstStyle/>
        <a:p>
          <a:endParaRPr lang="en-US"/>
        </a:p>
      </dgm:t>
    </dgm:pt>
    <dgm:pt modelId="{E7714F2F-05C2-4B4C-B60A-671717E4EB9B}" type="sibTrans" cxnId="{AA56D74C-4C29-4294-B343-4E84D0B488EE}">
      <dgm:prSet/>
      <dgm:spPr/>
      <dgm:t>
        <a:bodyPr/>
        <a:lstStyle/>
        <a:p>
          <a:endParaRPr lang="en-US"/>
        </a:p>
      </dgm:t>
    </dgm:pt>
    <dgm:pt modelId="{248F8460-61EE-4E1E-AA97-9BBAB7794F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/>
            <a:t>Azure CLI, PowerShell, and s</a:t>
          </a:r>
          <a:r>
            <a:rPr lang="en-US"/>
            <a:t>cripting for IaC</a:t>
          </a:r>
        </a:p>
      </dgm:t>
    </dgm:pt>
    <dgm:pt modelId="{4EA67735-6157-4C6B-A787-62720BE5320A}" type="parTrans" cxnId="{B62D2C5D-0ED1-40FD-9307-ACC4BCDF5639}">
      <dgm:prSet/>
      <dgm:spPr/>
      <dgm:t>
        <a:bodyPr/>
        <a:lstStyle/>
        <a:p>
          <a:endParaRPr lang="en-US"/>
        </a:p>
      </dgm:t>
    </dgm:pt>
    <dgm:pt modelId="{ADE97734-E309-4D33-B29B-D9F4DC8E1B10}" type="sibTrans" cxnId="{B62D2C5D-0ED1-40FD-9307-ACC4BCDF5639}">
      <dgm:prSet/>
      <dgm:spPr/>
      <dgm:t>
        <a:bodyPr/>
        <a:lstStyle/>
        <a:p>
          <a:endParaRPr lang="en-US"/>
        </a:p>
      </dgm:t>
    </dgm:pt>
    <dgm:pt modelId="{30DB920D-23F6-487D-A9A1-34930D7F8FA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i="0"/>
            <a:t>Advanced Features: </a:t>
          </a:r>
          <a:endParaRPr lang="en-US"/>
        </a:p>
      </dgm:t>
    </dgm:pt>
    <dgm:pt modelId="{B9DCE06F-3B3E-467C-AF9B-A48F8E8A2D27}" type="parTrans" cxnId="{AD7A3A3B-7BFB-47C7-B68B-D07647CF2FD2}">
      <dgm:prSet/>
      <dgm:spPr/>
      <dgm:t>
        <a:bodyPr/>
        <a:lstStyle/>
        <a:p>
          <a:endParaRPr lang="en-US"/>
        </a:p>
      </dgm:t>
    </dgm:pt>
    <dgm:pt modelId="{E56DE1BC-9EEC-4E86-8E56-97CE191D5F55}" type="sibTrans" cxnId="{AD7A3A3B-7BFB-47C7-B68B-D07647CF2FD2}">
      <dgm:prSet/>
      <dgm:spPr/>
      <dgm:t>
        <a:bodyPr/>
        <a:lstStyle/>
        <a:p>
          <a:endParaRPr lang="en-US"/>
        </a:p>
      </dgm:t>
    </dgm:pt>
    <dgm:pt modelId="{10A0E89E-2364-419E-82B8-89BF667151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/>
            <a:t>Networking (VNet</a:t>
          </a:r>
          <a:r>
            <a:rPr lang="en-US"/>
            <a:t>, Subnet, ILB, Private Links)</a:t>
          </a:r>
        </a:p>
      </dgm:t>
    </dgm:pt>
    <dgm:pt modelId="{56D8FC2C-7F2C-40BF-9F7D-BB4A4BA3D4D2}" type="parTrans" cxnId="{52FE0C08-717E-4F37-AADB-699330C158A4}">
      <dgm:prSet/>
      <dgm:spPr/>
      <dgm:t>
        <a:bodyPr/>
        <a:lstStyle/>
        <a:p>
          <a:endParaRPr lang="en-US"/>
        </a:p>
      </dgm:t>
    </dgm:pt>
    <dgm:pt modelId="{EC8591EA-C2FA-4D48-9B82-3217C9E10E60}" type="sibTrans" cxnId="{52FE0C08-717E-4F37-AADB-699330C158A4}">
      <dgm:prSet/>
      <dgm:spPr/>
      <dgm:t>
        <a:bodyPr/>
        <a:lstStyle/>
        <a:p>
          <a:endParaRPr lang="en-US"/>
        </a:p>
      </dgm:t>
    </dgm:pt>
    <dgm:pt modelId="{8C564BA3-E13E-4F4C-ADAC-A234E871D9E5}">
      <dgm:prSet/>
      <dgm:spPr/>
      <dgm:t>
        <a:bodyPr/>
        <a:lstStyle/>
        <a:p>
          <a:r>
            <a:rPr lang="en-US" i="0"/>
            <a:t>Microsoft Azure Active Directory (Entry AD) integration for RBAC</a:t>
          </a:r>
          <a:endParaRPr lang="en-US"/>
        </a:p>
      </dgm:t>
    </dgm:pt>
    <dgm:pt modelId="{9DB298F8-63B2-4232-AEC9-48A73B6EB31E}" type="parTrans" cxnId="{DEC4E703-E00B-4E23-B698-2F50C81C3BC4}">
      <dgm:prSet/>
      <dgm:spPr/>
      <dgm:t>
        <a:bodyPr/>
        <a:lstStyle/>
        <a:p>
          <a:endParaRPr lang="en-US"/>
        </a:p>
      </dgm:t>
    </dgm:pt>
    <dgm:pt modelId="{76111F37-85E7-4F17-8742-8FB2CB757267}" type="sibTrans" cxnId="{DEC4E703-E00B-4E23-B698-2F50C81C3BC4}">
      <dgm:prSet/>
      <dgm:spPr/>
      <dgm:t>
        <a:bodyPr/>
        <a:lstStyle/>
        <a:p>
          <a:endParaRPr lang="en-US"/>
        </a:p>
      </dgm:t>
    </dgm:pt>
    <dgm:pt modelId="{84625E90-5235-48A0-A05E-232DB55D8A14}">
      <dgm:prSet/>
      <dgm:spPr/>
      <dgm:t>
        <a:bodyPr/>
        <a:lstStyle/>
        <a:p>
          <a:r>
            <a:rPr lang="en-US" i="0"/>
            <a:t>Monitoring (Azure Monitor, Container Insights, Log Analytic Workspace, Prometheus &amp; Grafana)</a:t>
          </a:r>
          <a:endParaRPr lang="en-US"/>
        </a:p>
      </dgm:t>
    </dgm:pt>
    <dgm:pt modelId="{D2A67105-2E33-4EBD-9088-94232CFFDBC1}" type="parTrans" cxnId="{8B21037D-2959-4935-AFB2-B7D6BC138E25}">
      <dgm:prSet/>
      <dgm:spPr/>
      <dgm:t>
        <a:bodyPr/>
        <a:lstStyle/>
        <a:p>
          <a:endParaRPr lang="en-US"/>
        </a:p>
      </dgm:t>
    </dgm:pt>
    <dgm:pt modelId="{1BA74F62-5BD0-4247-8F3D-381871B2D7B2}" type="sibTrans" cxnId="{8B21037D-2959-4935-AFB2-B7D6BC138E25}">
      <dgm:prSet/>
      <dgm:spPr/>
      <dgm:t>
        <a:bodyPr/>
        <a:lstStyle/>
        <a:p>
          <a:endParaRPr lang="en-US"/>
        </a:p>
      </dgm:t>
    </dgm:pt>
    <dgm:pt modelId="{A779B658-C022-465A-92D6-73EFFDB8247D}">
      <dgm:prSet/>
      <dgm:spPr/>
      <dgm:t>
        <a:bodyPr/>
        <a:lstStyle/>
        <a:p>
          <a:r>
            <a:rPr lang="en-US"/>
            <a:t>Optional Adds-in: Keda, Extensions: Dapr, Flux, Backup &amp; integration with other popular CNCF projects, such as Helm</a:t>
          </a:r>
        </a:p>
      </dgm:t>
    </dgm:pt>
    <dgm:pt modelId="{4A89471C-B01B-4C7E-9995-E6D43D36E3ED}" type="parTrans" cxnId="{D6C1ABC7-0069-4D05-94ED-DD6DF924C5C1}">
      <dgm:prSet/>
      <dgm:spPr/>
      <dgm:t>
        <a:bodyPr/>
        <a:lstStyle/>
        <a:p>
          <a:endParaRPr lang="en-US"/>
        </a:p>
      </dgm:t>
    </dgm:pt>
    <dgm:pt modelId="{125F6246-B515-498C-9E9A-66E6186CF49D}" type="sibTrans" cxnId="{D6C1ABC7-0069-4D05-94ED-DD6DF924C5C1}">
      <dgm:prSet/>
      <dgm:spPr/>
      <dgm:t>
        <a:bodyPr/>
        <a:lstStyle/>
        <a:p>
          <a:endParaRPr lang="en-US"/>
        </a:p>
      </dgm:t>
    </dgm:pt>
    <dgm:pt modelId="{FB979495-987C-455B-881C-6C09FDB0A96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Integration with IDE &amp; CI</a:t>
          </a:r>
          <a:r>
            <a:rPr lang="en-US" b="1"/>
            <a:t>/CD</a:t>
          </a:r>
          <a:endParaRPr lang="en-US"/>
        </a:p>
      </dgm:t>
    </dgm:pt>
    <dgm:pt modelId="{706D4155-6004-49D4-AF28-461C9A05396E}" type="parTrans" cxnId="{CD8222FA-DFFC-4979-BAFA-7466911020E3}">
      <dgm:prSet/>
      <dgm:spPr/>
      <dgm:t>
        <a:bodyPr/>
        <a:lstStyle/>
        <a:p>
          <a:endParaRPr lang="en-US"/>
        </a:p>
      </dgm:t>
    </dgm:pt>
    <dgm:pt modelId="{CAE16102-CBCE-4176-8D0B-2990ED58039E}" type="sibTrans" cxnId="{CD8222FA-DFFC-4979-BAFA-7466911020E3}">
      <dgm:prSet/>
      <dgm:spPr/>
      <dgm:t>
        <a:bodyPr/>
        <a:lstStyle/>
        <a:p>
          <a:endParaRPr lang="en-US"/>
        </a:p>
      </dgm:t>
    </dgm:pt>
    <dgm:pt modelId="{BD838625-F639-4B18-A353-DEBEB1D8B3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/>
            <a:t>After install Azure SDK, all IDEs can interact with AKS</a:t>
          </a:r>
          <a:endParaRPr lang="en-US"/>
        </a:p>
      </dgm:t>
    </dgm:pt>
    <dgm:pt modelId="{8437B42A-25AE-4454-9A97-5334A7DBF709}" type="parTrans" cxnId="{90F7EDCC-EDA1-412D-A470-A190DDA584DD}">
      <dgm:prSet/>
      <dgm:spPr/>
      <dgm:t>
        <a:bodyPr/>
        <a:lstStyle/>
        <a:p>
          <a:endParaRPr lang="en-US"/>
        </a:p>
      </dgm:t>
    </dgm:pt>
    <dgm:pt modelId="{90CB7B81-183D-4BFD-9A44-7AA34E1CFB1E}" type="sibTrans" cxnId="{90F7EDCC-EDA1-412D-A470-A190DDA584DD}">
      <dgm:prSet/>
      <dgm:spPr/>
      <dgm:t>
        <a:bodyPr/>
        <a:lstStyle/>
        <a:p>
          <a:endParaRPr lang="en-US"/>
        </a:p>
      </dgm:t>
    </dgm:pt>
    <dgm:pt modelId="{6005AFE2-1DBF-43C0-9D79-E115229231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 Azure tasks, major CI/CD tools can communicate with AKS </a:t>
          </a:r>
        </a:p>
      </dgm:t>
    </dgm:pt>
    <dgm:pt modelId="{023C2B05-841C-4BC0-A9A9-0C950CD60606}" type="parTrans" cxnId="{7100681A-12F2-4BC9-B7AA-462DEE8EBECD}">
      <dgm:prSet/>
      <dgm:spPr/>
      <dgm:t>
        <a:bodyPr/>
        <a:lstStyle/>
        <a:p>
          <a:endParaRPr lang="en-US"/>
        </a:p>
      </dgm:t>
    </dgm:pt>
    <dgm:pt modelId="{7E997268-7B2E-4F21-920F-ED49A18B5B7E}" type="sibTrans" cxnId="{7100681A-12F2-4BC9-B7AA-462DEE8EBECD}">
      <dgm:prSet/>
      <dgm:spPr/>
      <dgm:t>
        <a:bodyPr/>
        <a:lstStyle/>
        <a:p>
          <a:endParaRPr lang="en-US"/>
        </a:p>
      </dgm:t>
    </dgm:pt>
    <dgm:pt modelId="{5386A78C-0C25-432D-AAD4-E6FFC45878A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Monitoring and Insights</a:t>
          </a:r>
          <a:r>
            <a:rPr lang="en-US" b="0" i="0"/>
            <a:t>:</a:t>
          </a:r>
          <a:endParaRPr lang="en-US"/>
        </a:p>
      </dgm:t>
    </dgm:pt>
    <dgm:pt modelId="{7B508834-AF55-46AE-9A4D-78736FAEE681}" type="parTrans" cxnId="{3637B132-9485-4375-9548-84BF1D1153D1}">
      <dgm:prSet/>
      <dgm:spPr/>
      <dgm:t>
        <a:bodyPr/>
        <a:lstStyle/>
        <a:p>
          <a:endParaRPr lang="en-US"/>
        </a:p>
      </dgm:t>
    </dgm:pt>
    <dgm:pt modelId="{2DD77B94-A988-4B10-826F-3DB9519A33CE}" type="sibTrans" cxnId="{3637B132-9485-4375-9548-84BF1D1153D1}">
      <dgm:prSet/>
      <dgm:spPr/>
      <dgm:t>
        <a:bodyPr/>
        <a:lstStyle/>
        <a:p>
          <a:endParaRPr lang="en-US"/>
        </a:p>
      </dgm:t>
    </dgm:pt>
    <dgm:pt modelId="{087D056B-20E9-4B3C-BDA8-7DF2991846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/>
            <a:t>Azure Monitor, Container Insights. Log Analytic Workspace.</a:t>
          </a:r>
          <a:endParaRPr lang="en-US"/>
        </a:p>
      </dgm:t>
    </dgm:pt>
    <dgm:pt modelId="{69CA7891-479D-4157-BB2E-6789F42CA9FD}" type="parTrans" cxnId="{9024665D-E949-4D4D-8265-91410AB9B47B}">
      <dgm:prSet/>
      <dgm:spPr/>
      <dgm:t>
        <a:bodyPr/>
        <a:lstStyle/>
        <a:p>
          <a:endParaRPr lang="en-US"/>
        </a:p>
      </dgm:t>
    </dgm:pt>
    <dgm:pt modelId="{F718DB9B-D1F4-4045-ABBA-F15AD523D03A}" type="sibTrans" cxnId="{9024665D-E949-4D4D-8265-91410AB9B47B}">
      <dgm:prSet/>
      <dgm:spPr/>
      <dgm:t>
        <a:bodyPr/>
        <a:lstStyle/>
        <a:p>
          <a:endParaRPr lang="en-US"/>
        </a:p>
      </dgm:t>
    </dgm:pt>
    <dgm:pt modelId="{09C83233-FBF5-4E23-A59B-35421005F8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Prometheus &amp; Grafana</a:t>
          </a:r>
        </a:p>
      </dgm:t>
    </dgm:pt>
    <dgm:pt modelId="{3BD560B9-3332-461E-81C2-5970F594D4B3}" type="parTrans" cxnId="{C6F199C0-C352-45EC-B785-B7FDF2E9A928}">
      <dgm:prSet/>
      <dgm:spPr/>
      <dgm:t>
        <a:bodyPr/>
        <a:lstStyle/>
        <a:p>
          <a:endParaRPr lang="en-US"/>
        </a:p>
      </dgm:t>
    </dgm:pt>
    <dgm:pt modelId="{7299DF45-88F7-42D3-9326-8B81275B9FDF}" type="sibTrans" cxnId="{C6F199C0-C352-45EC-B785-B7FDF2E9A928}">
      <dgm:prSet/>
      <dgm:spPr/>
      <dgm:t>
        <a:bodyPr/>
        <a:lstStyle/>
        <a:p>
          <a:endParaRPr lang="en-US"/>
        </a:p>
      </dgm:t>
    </dgm:pt>
    <dgm:pt modelId="{79BCE464-E073-4126-98AD-46AD67B927F8}" type="pres">
      <dgm:prSet presAssocID="{DD6E3F78-3C22-4BD5-8588-886C4A2D48A1}" presName="root" presStyleCnt="0">
        <dgm:presLayoutVars>
          <dgm:dir/>
          <dgm:resizeHandles val="exact"/>
        </dgm:presLayoutVars>
      </dgm:prSet>
      <dgm:spPr/>
    </dgm:pt>
    <dgm:pt modelId="{3F8BEE89-834B-40E8-A4F2-9A0055E2EE70}" type="pres">
      <dgm:prSet presAssocID="{25C39958-6320-4C95-AB9D-E95A38049231}" presName="compNode" presStyleCnt="0"/>
      <dgm:spPr/>
    </dgm:pt>
    <dgm:pt modelId="{1A0CA4D1-6040-429D-9E7A-D3D702CE6DB7}" type="pres">
      <dgm:prSet presAssocID="{25C39958-6320-4C95-AB9D-E95A380492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5A886F0-066C-4C5F-8BDB-EBBB919989C1}" type="pres">
      <dgm:prSet presAssocID="{25C39958-6320-4C95-AB9D-E95A38049231}" presName="iconSpace" presStyleCnt="0"/>
      <dgm:spPr/>
    </dgm:pt>
    <dgm:pt modelId="{26851AB7-C14C-4B62-833B-512296817E67}" type="pres">
      <dgm:prSet presAssocID="{25C39958-6320-4C95-AB9D-E95A38049231}" presName="parTx" presStyleLbl="revTx" presStyleIdx="0" presStyleCnt="10">
        <dgm:presLayoutVars>
          <dgm:chMax val="0"/>
          <dgm:chPref val="0"/>
        </dgm:presLayoutVars>
      </dgm:prSet>
      <dgm:spPr/>
    </dgm:pt>
    <dgm:pt modelId="{9690840C-A57E-4AED-A31D-88E1E36484A7}" type="pres">
      <dgm:prSet presAssocID="{25C39958-6320-4C95-AB9D-E95A38049231}" presName="txSpace" presStyleCnt="0"/>
      <dgm:spPr/>
    </dgm:pt>
    <dgm:pt modelId="{5739B499-30F2-45B0-A786-EC4769D1B501}" type="pres">
      <dgm:prSet presAssocID="{25C39958-6320-4C95-AB9D-E95A38049231}" presName="desTx" presStyleLbl="revTx" presStyleIdx="1" presStyleCnt="10">
        <dgm:presLayoutVars/>
      </dgm:prSet>
      <dgm:spPr/>
    </dgm:pt>
    <dgm:pt modelId="{270EB72E-F469-491F-A8F7-0037146ACD95}" type="pres">
      <dgm:prSet presAssocID="{8A2AF98B-873B-48CC-8642-EC5CD14C3660}" presName="sibTrans" presStyleCnt="0"/>
      <dgm:spPr/>
    </dgm:pt>
    <dgm:pt modelId="{151B1325-0757-430A-8CAF-291A8191A573}" type="pres">
      <dgm:prSet presAssocID="{F2DA3C94-5E70-482B-9160-6E7CA646891E}" presName="compNode" presStyleCnt="0"/>
      <dgm:spPr/>
    </dgm:pt>
    <dgm:pt modelId="{49F69D77-6FFD-43C3-94E7-6EB776249A3D}" type="pres">
      <dgm:prSet presAssocID="{F2DA3C94-5E70-482B-9160-6E7CA646891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0C3ED458-D11F-4802-A32F-AE5C34D0C906}" type="pres">
      <dgm:prSet presAssocID="{F2DA3C94-5E70-482B-9160-6E7CA646891E}" presName="iconSpace" presStyleCnt="0"/>
      <dgm:spPr/>
    </dgm:pt>
    <dgm:pt modelId="{B5F8F2D4-7BB9-4F74-BCB6-81C2042DA1FA}" type="pres">
      <dgm:prSet presAssocID="{F2DA3C94-5E70-482B-9160-6E7CA646891E}" presName="parTx" presStyleLbl="revTx" presStyleIdx="2" presStyleCnt="10">
        <dgm:presLayoutVars>
          <dgm:chMax val="0"/>
          <dgm:chPref val="0"/>
        </dgm:presLayoutVars>
      </dgm:prSet>
      <dgm:spPr/>
    </dgm:pt>
    <dgm:pt modelId="{9D6B9B92-D780-45DE-B2E7-91C5C8CEFA0B}" type="pres">
      <dgm:prSet presAssocID="{F2DA3C94-5E70-482B-9160-6E7CA646891E}" presName="txSpace" presStyleCnt="0"/>
      <dgm:spPr/>
    </dgm:pt>
    <dgm:pt modelId="{9F9C5216-0254-4036-B1FA-526E33DD0C54}" type="pres">
      <dgm:prSet presAssocID="{F2DA3C94-5E70-482B-9160-6E7CA646891E}" presName="desTx" presStyleLbl="revTx" presStyleIdx="3" presStyleCnt="10">
        <dgm:presLayoutVars/>
      </dgm:prSet>
      <dgm:spPr/>
    </dgm:pt>
    <dgm:pt modelId="{04BBC615-16DE-4C9F-B733-0EFA7888635A}" type="pres">
      <dgm:prSet presAssocID="{E7714F2F-05C2-4B4C-B60A-671717E4EB9B}" presName="sibTrans" presStyleCnt="0"/>
      <dgm:spPr/>
    </dgm:pt>
    <dgm:pt modelId="{F7AEC51C-5ECF-440F-A682-47D98E310E25}" type="pres">
      <dgm:prSet presAssocID="{30DB920D-23F6-487D-A9A1-34930D7F8FA2}" presName="compNode" presStyleCnt="0"/>
      <dgm:spPr/>
    </dgm:pt>
    <dgm:pt modelId="{C6602CAC-F7B2-4DFE-89AD-5D6D8BE9DA82}" type="pres">
      <dgm:prSet presAssocID="{30DB920D-23F6-487D-A9A1-34930D7F8FA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1BB1971-709E-46A8-A79C-D44CF812A74B}" type="pres">
      <dgm:prSet presAssocID="{30DB920D-23F6-487D-A9A1-34930D7F8FA2}" presName="iconSpace" presStyleCnt="0"/>
      <dgm:spPr/>
    </dgm:pt>
    <dgm:pt modelId="{62EF0E8F-8E70-465C-80A2-E99D0BFF63B6}" type="pres">
      <dgm:prSet presAssocID="{30DB920D-23F6-487D-A9A1-34930D7F8FA2}" presName="parTx" presStyleLbl="revTx" presStyleIdx="4" presStyleCnt="10">
        <dgm:presLayoutVars>
          <dgm:chMax val="0"/>
          <dgm:chPref val="0"/>
        </dgm:presLayoutVars>
      </dgm:prSet>
      <dgm:spPr/>
    </dgm:pt>
    <dgm:pt modelId="{B43B82D5-2335-4BB7-B0E8-60851579ADDB}" type="pres">
      <dgm:prSet presAssocID="{30DB920D-23F6-487D-A9A1-34930D7F8FA2}" presName="txSpace" presStyleCnt="0"/>
      <dgm:spPr/>
    </dgm:pt>
    <dgm:pt modelId="{481B9AD2-E0BB-458C-97BC-B90AF4D69866}" type="pres">
      <dgm:prSet presAssocID="{30DB920D-23F6-487D-A9A1-34930D7F8FA2}" presName="desTx" presStyleLbl="revTx" presStyleIdx="5" presStyleCnt="10">
        <dgm:presLayoutVars/>
      </dgm:prSet>
      <dgm:spPr/>
    </dgm:pt>
    <dgm:pt modelId="{04918DB7-5A82-48B6-BCC1-4818BBC7727E}" type="pres">
      <dgm:prSet presAssocID="{E56DE1BC-9EEC-4E86-8E56-97CE191D5F55}" presName="sibTrans" presStyleCnt="0"/>
      <dgm:spPr/>
    </dgm:pt>
    <dgm:pt modelId="{0FE73B9E-8FEC-4368-A564-0D31D95E7B07}" type="pres">
      <dgm:prSet presAssocID="{FB979495-987C-455B-881C-6C09FDB0A96E}" presName="compNode" presStyleCnt="0"/>
      <dgm:spPr/>
    </dgm:pt>
    <dgm:pt modelId="{3E767EEA-5849-42B2-A231-6069EF5472F0}" type="pres">
      <dgm:prSet presAssocID="{FB979495-987C-455B-881C-6C09FDB0A96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C212CC15-BFE7-4442-9B36-22E74BA40D76}" type="pres">
      <dgm:prSet presAssocID="{FB979495-987C-455B-881C-6C09FDB0A96E}" presName="iconSpace" presStyleCnt="0"/>
      <dgm:spPr/>
    </dgm:pt>
    <dgm:pt modelId="{FAD4DA35-2AA0-4322-BAC7-4FA1A1CCF5D0}" type="pres">
      <dgm:prSet presAssocID="{FB979495-987C-455B-881C-6C09FDB0A96E}" presName="parTx" presStyleLbl="revTx" presStyleIdx="6" presStyleCnt="10">
        <dgm:presLayoutVars>
          <dgm:chMax val="0"/>
          <dgm:chPref val="0"/>
        </dgm:presLayoutVars>
      </dgm:prSet>
      <dgm:spPr/>
    </dgm:pt>
    <dgm:pt modelId="{D2E2FBBB-1912-4378-9A14-5ACCCE7F002A}" type="pres">
      <dgm:prSet presAssocID="{FB979495-987C-455B-881C-6C09FDB0A96E}" presName="txSpace" presStyleCnt="0"/>
      <dgm:spPr/>
    </dgm:pt>
    <dgm:pt modelId="{020C7139-3AB6-48A7-8806-FC89592675F3}" type="pres">
      <dgm:prSet presAssocID="{FB979495-987C-455B-881C-6C09FDB0A96E}" presName="desTx" presStyleLbl="revTx" presStyleIdx="7" presStyleCnt="10">
        <dgm:presLayoutVars/>
      </dgm:prSet>
      <dgm:spPr/>
    </dgm:pt>
    <dgm:pt modelId="{F7E95C6D-395D-45D5-8819-12E4FF00F154}" type="pres">
      <dgm:prSet presAssocID="{CAE16102-CBCE-4176-8D0B-2990ED58039E}" presName="sibTrans" presStyleCnt="0"/>
      <dgm:spPr/>
    </dgm:pt>
    <dgm:pt modelId="{45FBC88D-D67B-45B3-993E-AD8700088AC2}" type="pres">
      <dgm:prSet presAssocID="{5386A78C-0C25-432D-AAD4-E6FFC45878A2}" presName="compNode" presStyleCnt="0"/>
      <dgm:spPr/>
    </dgm:pt>
    <dgm:pt modelId="{EFFE37CF-8037-410E-B5FE-6CD3E4C876F8}" type="pres">
      <dgm:prSet presAssocID="{5386A78C-0C25-432D-AAD4-E6FFC45878A2}" presName="iconRect" presStyleLbl="node1" presStyleIdx="4" presStyleCnt="5"/>
      <dgm:spPr/>
    </dgm:pt>
    <dgm:pt modelId="{01246C9B-AF6E-424F-A144-636F4409F612}" type="pres">
      <dgm:prSet presAssocID="{5386A78C-0C25-432D-AAD4-E6FFC45878A2}" presName="iconSpace" presStyleCnt="0"/>
      <dgm:spPr/>
    </dgm:pt>
    <dgm:pt modelId="{235006A9-66FE-4F6C-BB44-879DE976F5F6}" type="pres">
      <dgm:prSet presAssocID="{5386A78C-0C25-432D-AAD4-E6FFC45878A2}" presName="parTx" presStyleLbl="revTx" presStyleIdx="8" presStyleCnt="10">
        <dgm:presLayoutVars>
          <dgm:chMax val="0"/>
          <dgm:chPref val="0"/>
        </dgm:presLayoutVars>
      </dgm:prSet>
      <dgm:spPr/>
    </dgm:pt>
    <dgm:pt modelId="{29418ED5-68BA-4951-9F33-9B03B965D0A3}" type="pres">
      <dgm:prSet presAssocID="{5386A78C-0C25-432D-AAD4-E6FFC45878A2}" presName="txSpace" presStyleCnt="0"/>
      <dgm:spPr/>
    </dgm:pt>
    <dgm:pt modelId="{6BCAA529-89EE-465F-821F-B2AD05DCB376}" type="pres">
      <dgm:prSet presAssocID="{5386A78C-0C25-432D-AAD4-E6FFC45878A2}" presName="desTx" presStyleLbl="revTx" presStyleIdx="9" presStyleCnt="10">
        <dgm:presLayoutVars/>
      </dgm:prSet>
      <dgm:spPr/>
    </dgm:pt>
  </dgm:ptLst>
  <dgm:cxnLst>
    <dgm:cxn modelId="{DEC4E703-E00B-4E23-B698-2F50C81C3BC4}" srcId="{10A0E89E-2364-419E-82B8-89BF66715163}" destId="{8C564BA3-E13E-4F4C-ADAC-A234E871D9E5}" srcOrd="0" destOrd="0" parTransId="{9DB298F8-63B2-4232-AEC9-48A73B6EB31E}" sibTransId="{76111F37-85E7-4F17-8742-8FB2CB757267}"/>
    <dgm:cxn modelId="{13D17C04-B469-45EF-893D-19C16DDE0332}" type="presOf" srcId="{FB979495-987C-455B-881C-6C09FDB0A96E}" destId="{FAD4DA35-2AA0-4322-BAC7-4FA1A1CCF5D0}" srcOrd="0" destOrd="0" presId="urn:microsoft.com/office/officeart/2018/2/layout/IconLabelDescriptionList"/>
    <dgm:cxn modelId="{52FE0C08-717E-4F37-AADB-699330C158A4}" srcId="{30DB920D-23F6-487D-A9A1-34930D7F8FA2}" destId="{10A0E89E-2364-419E-82B8-89BF66715163}" srcOrd="0" destOrd="0" parTransId="{56D8FC2C-7F2C-40BF-9F7D-BB4A4BA3D4D2}" sibTransId="{EC8591EA-C2FA-4D48-9B82-3217C9E10E60}"/>
    <dgm:cxn modelId="{C1D80912-852B-4859-A798-DF5AA5A82FDC}" srcId="{25C39958-6320-4C95-AB9D-E95A38049231}" destId="{937CDE42-A56C-49AB-9819-642E6CB04B82}" srcOrd="1" destOrd="0" parTransId="{D7027F25-DF06-42BF-9202-A062EDC1E27D}" sibTransId="{486466B8-09C6-4017-9670-8E58A999EA85}"/>
    <dgm:cxn modelId="{7100681A-12F2-4BC9-B7AA-462DEE8EBECD}" srcId="{FB979495-987C-455B-881C-6C09FDB0A96E}" destId="{6005AFE2-1DBF-43C0-9D79-E1152292312F}" srcOrd="1" destOrd="0" parTransId="{023C2B05-841C-4BC0-A9A9-0C950CD60606}" sibTransId="{7E997268-7B2E-4F21-920F-ED49A18B5B7E}"/>
    <dgm:cxn modelId="{65FD8B2A-AD75-46D7-AEF8-63D65C27733C}" type="presOf" srcId="{937CDE42-A56C-49AB-9819-642E6CB04B82}" destId="{5739B499-30F2-45B0-A786-EC4769D1B501}" srcOrd="0" destOrd="1" presId="urn:microsoft.com/office/officeart/2018/2/layout/IconLabelDescriptionList"/>
    <dgm:cxn modelId="{3637B132-9485-4375-9548-84BF1D1153D1}" srcId="{DD6E3F78-3C22-4BD5-8588-886C4A2D48A1}" destId="{5386A78C-0C25-432D-AAD4-E6FFC45878A2}" srcOrd="4" destOrd="0" parTransId="{7B508834-AF55-46AE-9A4D-78736FAEE681}" sibTransId="{2DD77B94-A988-4B10-826F-3DB9519A33CE}"/>
    <dgm:cxn modelId="{87671B37-04C8-4200-A78D-4BFB3E06BA67}" type="presOf" srcId="{F2DA3C94-5E70-482B-9160-6E7CA646891E}" destId="{B5F8F2D4-7BB9-4F74-BCB6-81C2042DA1FA}" srcOrd="0" destOrd="0" presId="urn:microsoft.com/office/officeart/2018/2/layout/IconLabelDescriptionList"/>
    <dgm:cxn modelId="{AD7A3A3B-7BFB-47C7-B68B-D07647CF2FD2}" srcId="{DD6E3F78-3C22-4BD5-8588-886C4A2D48A1}" destId="{30DB920D-23F6-487D-A9A1-34930D7F8FA2}" srcOrd="2" destOrd="0" parTransId="{B9DCE06F-3B3E-467C-AF9B-A48F8E8A2D27}" sibTransId="{E56DE1BC-9EEC-4E86-8E56-97CE191D5F55}"/>
    <dgm:cxn modelId="{E689F33F-6345-49E2-8ED8-6361D949A8E3}" type="presOf" srcId="{5386A78C-0C25-432D-AAD4-E6FFC45878A2}" destId="{235006A9-66FE-4F6C-BB44-879DE976F5F6}" srcOrd="0" destOrd="0" presId="urn:microsoft.com/office/officeart/2018/2/layout/IconLabelDescriptionList"/>
    <dgm:cxn modelId="{B62D2C5D-0ED1-40FD-9307-ACC4BCDF5639}" srcId="{F2DA3C94-5E70-482B-9160-6E7CA646891E}" destId="{248F8460-61EE-4E1E-AA97-9BBAB7794F78}" srcOrd="0" destOrd="0" parTransId="{4EA67735-6157-4C6B-A787-62720BE5320A}" sibTransId="{ADE97734-E309-4D33-B29B-D9F4DC8E1B10}"/>
    <dgm:cxn modelId="{9024665D-E949-4D4D-8265-91410AB9B47B}" srcId="{5386A78C-0C25-432D-AAD4-E6FFC45878A2}" destId="{087D056B-20E9-4B3C-BDA8-7DF299184673}" srcOrd="0" destOrd="0" parTransId="{69CA7891-479D-4157-BB2E-6789F42CA9FD}" sibTransId="{F718DB9B-D1F4-4045-ABBA-F15AD523D03A}"/>
    <dgm:cxn modelId="{EDFA145E-E664-4552-A27E-455ACC19E7C6}" type="presOf" srcId="{8C564BA3-E13E-4F4C-ADAC-A234E871D9E5}" destId="{481B9AD2-E0BB-458C-97BC-B90AF4D69866}" srcOrd="0" destOrd="1" presId="urn:microsoft.com/office/officeart/2018/2/layout/IconLabelDescriptionList"/>
    <dgm:cxn modelId="{D9B0CD5F-1CA1-4CD1-B660-68178C1223ED}" type="presOf" srcId="{6005AFE2-1DBF-43C0-9D79-E1152292312F}" destId="{020C7139-3AB6-48A7-8806-FC89592675F3}" srcOrd="0" destOrd="1" presId="urn:microsoft.com/office/officeart/2018/2/layout/IconLabelDescriptionList"/>
    <dgm:cxn modelId="{E4046142-F553-428C-B980-9698B9B7354D}" type="presOf" srcId="{25C39958-6320-4C95-AB9D-E95A38049231}" destId="{26851AB7-C14C-4B62-833B-512296817E67}" srcOrd="0" destOrd="0" presId="urn:microsoft.com/office/officeart/2018/2/layout/IconLabelDescriptionList"/>
    <dgm:cxn modelId="{587B4269-30CD-4490-8A3A-A92C6535C234}" type="presOf" srcId="{10A0E89E-2364-419E-82B8-89BF66715163}" destId="{481B9AD2-E0BB-458C-97BC-B90AF4D69866}" srcOrd="0" destOrd="0" presId="urn:microsoft.com/office/officeart/2018/2/layout/IconLabelDescriptionList"/>
    <dgm:cxn modelId="{AA56D74C-4C29-4294-B343-4E84D0B488EE}" srcId="{DD6E3F78-3C22-4BD5-8588-886C4A2D48A1}" destId="{F2DA3C94-5E70-482B-9160-6E7CA646891E}" srcOrd="1" destOrd="0" parTransId="{49F3F842-1100-451C-BC60-90344F72C45D}" sibTransId="{E7714F2F-05C2-4B4C-B60A-671717E4EB9B}"/>
    <dgm:cxn modelId="{0D084F70-6EB1-4019-8A32-3D35FCAC738A}" type="presOf" srcId="{BC4E11EC-0B9D-4E2C-8948-7C55C1DAA158}" destId="{5739B499-30F2-45B0-A786-EC4769D1B501}" srcOrd="0" destOrd="0" presId="urn:microsoft.com/office/officeart/2018/2/layout/IconLabelDescriptionList"/>
    <dgm:cxn modelId="{D7A2B454-07F6-4B3B-A107-593736F73EAA}" type="presOf" srcId="{30DB920D-23F6-487D-A9A1-34930D7F8FA2}" destId="{62EF0E8F-8E70-465C-80A2-E99D0BFF63B6}" srcOrd="0" destOrd="0" presId="urn:microsoft.com/office/officeart/2018/2/layout/IconLabelDescriptionList"/>
    <dgm:cxn modelId="{F5BB8B59-637C-44FE-A8DD-BFFE6ACD5DF3}" srcId="{DD6E3F78-3C22-4BD5-8588-886C4A2D48A1}" destId="{25C39958-6320-4C95-AB9D-E95A38049231}" srcOrd="0" destOrd="0" parTransId="{52F7C378-3E0D-4703-8C91-4E072BA831CD}" sibTransId="{8A2AF98B-873B-48CC-8642-EC5CD14C3660}"/>
    <dgm:cxn modelId="{8B21037D-2959-4935-AFB2-B7D6BC138E25}" srcId="{10A0E89E-2364-419E-82B8-89BF66715163}" destId="{84625E90-5235-48A0-A05E-232DB55D8A14}" srcOrd="1" destOrd="0" parTransId="{D2A67105-2E33-4EBD-9088-94232CFFDBC1}" sibTransId="{1BA74F62-5BD0-4247-8F3D-381871B2D7B2}"/>
    <dgm:cxn modelId="{7635EE9A-BA63-46E0-BF48-3A1AB3730707}" type="presOf" srcId="{248F8460-61EE-4E1E-AA97-9BBAB7794F78}" destId="{9F9C5216-0254-4036-B1FA-526E33DD0C54}" srcOrd="0" destOrd="0" presId="urn:microsoft.com/office/officeart/2018/2/layout/IconLabelDescriptionList"/>
    <dgm:cxn modelId="{7B432F9F-A291-4F45-B4DA-24767B14296A}" srcId="{25C39958-6320-4C95-AB9D-E95A38049231}" destId="{BC4E11EC-0B9D-4E2C-8948-7C55C1DAA158}" srcOrd="0" destOrd="0" parTransId="{A3DB2D9C-C607-487B-82F4-7233A9C20915}" sibTransId="{95AE1DD3-4E65-4E8D-899E-55D63E0301AC}"/>
    <dgm:cxn modelId="{F28350AA-EFCE-4399-8B1C-509BE2DAE112}" type="presOf" srcId="{84625E90-5235-48A0-A05E-232DB55D8A14}" destId="{481B9AD2-E0BB-458C-97BC-B90AF4D69866}" srcOrd="0" destOrd="2" presId="urn:microsoft.com/office/officeart/2018/2/layout/IconLabelDescriptionList"/>
    <dgm:cxn modelId="{B40E95B4-2427-48B6-B42A-13D3F261A09F}" type="presOf" srcId="{09C83233-FBF5-4E23-A59B-35421005F8F3}" destId="{6BCAA529-89EE-465F-821F-B2AD05DCB376}" srcOrd="0" destOrd="1" presId="urn:microsoft.com/office/officeart/2018/2/layout/IconLabelDescriptionList"/>
    <dgm:cxn modelId="{99A8B0B6-A280-4A52-ACF6-4ECF42E70020}" type="presOf" srcId="{BD838625-F639-4B18-A353-DEBEB1D8B379}" destId="{020C7139-3AB6-48A7-8806-FC89592675F3}" srcOrd="0" destOrd="0" presId="urn:microsoft.com/office/officeart/2018/2/layout/IconLabelDescriptionList"/>
    <dgm:cxn modelId="{C6F199C0-C352-45EC-B785-B7FDF2E9A928}" srcId="{5386A78C-0C25-432D-AAD4-E6FFC45878A2}" destId="{09C83233-FBF5-4E23-A59B-35421005F8F3}" srcOrd="1" destOrd="0" parTransId="{3BD560B9-3332-461E-81C2-5970F594D4B3}" sibTransId="{7299DF45-88F7-42D3-9326-8B81275B9FDF}"/>
    <dgm:cxn modelId="{D6C1ABC7-0069-4D05-94ED-DD6DF924C5C1}" srcId="{10A0E89E-2364-419E-82B8-89BF66715163}" destId="{A779B658-C022-465A-92D6-73EFFDB8247D}" srcOrd="2" destOrd="0" parTransId="{4A89471C-B01B-4C7E-9995-E6D43D36E3ED}" sibTransId="{125F6246-B515-498C-9E9A-66E6186CF49D}"/>
    <dgm:cxn modelId="{90F7EDCC-EDA1-412D-A470-A190DDA584DD}" srcId="{FB979495-987C-455B-881C-6C09FDB0A96E}" destId="{BD838625-F639-4B18-A353-DEBEB1D8B379}" srcOrd="0" destOrd="0" parTransId="{8437B42A-25AE-4454-9A97-5334A7DBF709}" sibTransId="{90CB7B81-183D-4BFD-9A44-7AA34E1CFB1E}"/>
    <dgm:cxn modelId="{FB06CAEB-262D-4772-9BBD-70E960B2956C}" type="presOf" srcId="{087D056B-20E9-4B3C-BDA8-7DF299184673}" destId="{6BCAA529-89EE-465F-821F-B2AD05DCB376}" srcOrd="0" destOrd="0" presId="urn:microsoft.com/office/officeart/2018/2/layout/IconLabelDescriptionList"/>
    <dgm:cxn modelId="{238C1EEF-9F8C-4005-B5DF-9F8D56EE62BC}" type="presOf" srcId="{DD6E3F78-3C22-4BD5-8588-886C4A2D48A1}" destId="{79BCE464-E073-4126-98AD-46AD67B927F8}" srcOrd="0" destOrd="0" presId="urn:microsoft.com/office/officeart/2018/2/layout/IconLabelDescriptionList"/>
    <dgm:cxn modelId="{8D0860F1-3E32-4439-9BB2-4C627658EDE5}" type="presOf" srcId="{A779B658-C022-465A-92D6-73EFFDB8247D}" destId="{481B9AD2-E0BB-458C-97BC-B90AF4D69866}" srcOrd="0" destOrd="3" presId="urn:microsoft.com/office/officeart/2018/2/layout/IconLabelDescriptionList"/>
    <dgm:cxn modelId="{CD8222FA-DFFC-4979-BAFA-7466911020E3}" srcId="{DD6E3F78-3C22-4BD5-8588-886C4A2D48A1}" destId="{FB979495-987C-455B-881C-6C09FDB0A96E}" srcOrd="3" destOrd="0" parTransId="{706D4155-6004-49D4-AF28-461C9A05396E}" sibTransId="{CAE16102-CBCE-4176-8D0B-2990ED58039E}"/>
    <dgm:cxn modelId="{B74A2EE1-0DC4-4B06-91A4-85BC2BAD3E78}" type="presParOf" srcId="{79BCE464-E073-4126-98AD-46AD67B927F8}" destId="{3F8BEE89-834B-40E8-A4F2-9A0055E2EE70}" srcOrd="0" destOrd="0" presId="urn:microsoft.com/office/officeart/2018/2/layout/IconLabelDescriptionList"/>
    <dgm:cxn modelId="{7B04F352-578C-40FD-AD9E-6DEC5F359556}" type="presParOf" srcId="{3F8BEE89-834B-40E8-A4F2-9A0055E2EE70}" destId="{1A0CA4D1-6040-429D-9E7A-D3D702CE6DB7}" srcOrd="0" destOrd="0" presId="urn:microsoft.com/office/officeart/2018/2/layout/IconLabelDescriptionList"/>
    <dgm:cxn modelId="{3202F986-7546-403E-AF35-99A35E64D28D}" type="presParOf" srcId="{3F8BEE89-834B-40E8-A4F2-9A0055E2EE70}" destId="{35A886F0-066C-4C5F-8BDB-EBBB919989C1}" srcOrd="1" destOrd="0" presId="urn:microsoft.com/office/officeart/2018/2/layout/IconLabelDescriptionList"/>
    <dgm:cxn modelId="{B473B527-9123-47B7-A5AC-BB5E96289CD2}" type="presParOf" srcId="{3F8BEE89-834B-40E8-A4F2-9A0055E2EE70}" destId="{26851AB7-C14C-4B62-833B-512296817E67}" srcOrd="2" destOrd="0" presId="urn:microsoft.com/office/officeart/2018/2/layout/IconLabelDescriptionList"/>
    <dgm:cxn modelId="{ECA15A3E-4795-4C04-BF9E-E425AAC3F84C}" type="presParOf" srcId="{3F8BEE89-834B-40E8-A4F2-9A0055E2EE70}" destId="{9690840C-A57E-4AED-A31D-88E1E36484A7}" srcOrd="3" destOrd="0" presId="urn:microsoft.com/office/officeart/2018/2/layout/IconLabelDescriptionList"/>
    <dgm:cxn modelId="{14F5297C-6D7E-4D00-A6C6-A7A885C17A87}" type="presParOf" srcId="{3F8BEE89-834B-40E8-A4F2-9A0055E2EE70}" destId="{5739B499-30F2-45B0-A786-EC4769D1B501}" srcOrd="4" destOrd="0" presId="urn:microsoft.com/office/officeart/2018/2/layout/IconLabelDescriptionList"/>
    <dgm:cxn modelId="{1C04064C-178F-4440-8206-DBDBDA94E553}" type="presParOf" srcId="{79BCE464-E073-4126-98AD-46AD67B927F8}" destId="{270EB72E-F469-491F-A8F7-0037146ACD95}" srcOrd="1" destOrd="0" presId="urn:microsoft.com/office/officeart/2018/2/layout/IconLabelDescriptionList"/>
    <dgm:cxn modelId="{B491DE7A-5124-4995-9202-53E598066CE7}" type="presParOf" srcId="{79BCE464-E073-4126-98AD-46AD67B927F8}" destId="{151B1325-0757-430A-8CAF-291A8191A573}" srcOrd="2" destOrd="0" presId="urn:microsoft.com/office/officeart/2018/2/layout/IconLabelDescriptionList"/>
    <dgm:cxn modelId="{4C9F2537-CAF2-4AE0-B666-7E5BA6630AF9}" type="presParOf" srcId="{151B1325-0757-430A-8CAF-291A8191A573}" destId="{49F69D77-6FFD-43C3-94E7-6EB776249A3D}" srcOrd="0" destOrd="0" presId="urn:microsoft.com/office/officeart/2018/2/layout/IconLabelDescriptionList"/>
    <dgm:cxn modelId="{403EC116-CA07-43CD-8810-9651D96D828F}" type="presParOf" srcId="{151B1325-0757-430A-8CAF-291A8191A573}" destId="{0C3ED458-D11F-4802-A32F-AE5C34D0C906}" srcOrd="1" destOrd="0" presId="urn:microsoft.com/office/officeart/2018/2/layout/IconLabelDescriptionList"/>
    <dgm:cxn modelId="{E78B52A6-767A-4AD3-983A-D9E43551BE8C}" type="presParOf" srcId="{151B1325-0757-430A-8CAF-291A8191A573}" destId="{B5F8F2D4-7BB9-4F74-BCB6-81C2042DA1FA}" srcOrd="2" destOrd="0" presId="urn:microsoft.com/office/officeart/2018/2/layout/IconLabelDescriptionList"/>
    <dgm:cxn modelId="{0640262B-151F-481F-A82F-80B51C1FCB96}" type="presParOf" srcId="{151B1325-0757-430A-8CAF-291A8191A573}" destId="{9D6B9B92-D780-45DE-B2E7-91C5C8CEFA0B}" srcOrd="3" destOrd="0" presId="urn:microsoft.com/office/officeart/2018/2/layout/IconLabelDescriptionList"/>
    <dgm:cxn modelId="{6148E517-714F-41E8-82B4-E5D9DE1FAD4E}" type="presParOf" srcId="{151B1325-0757-430A-8CAF-291A8191A573}" destId="{9F9C5216-0254-4036-B1FA-526E33DD0C54}" srcOrd="4" destOrd="0" presId="urn:microsoft.com/office/officeart/2018/2/layout/IconLabelDescriptionList"/>
    <dgm:cxn modelId="{78CA4142-330A-4CEA-A877-9D1A65015CE4}" type="presParOf" srcId="{79BCE464-E073-4126-98AD-46AD67B927F8}" destId="{04BBC615-16DE-4C9F-B733-0EFA7888635A}" srcOrd="3" destOrd="0" presId="urn:microsoft.com/office/officeart/2018/2/layout/IconLabelDescriptionList"/>
    <dgm:cxn modelId="{17BA7CE5-A949-428D-B244-5BFD511BB021}" type="presParOf" srcId="{79BCE464-E073-4126-98AD-46AD67B927F8}" destId="{F7AEC51C-5ECF-440F-A682-47D98E310E25}" srcOrd="4" destOrd="0" presId="urn:microsoft.com/office/officeart/2018/2/layout/IconLabelDescriptionList"/>
    <dgm:cxn modelId="{93A68775-4FBA-4380-BA95-06AACAD3853A}" type="presParOf" srcId="{F7AEC51C-5ECF-440F-A682-47D98E310E25}" destId="{C6602CAC-F7B2-4DFE-89AD-5D6D8BE9DA82}" srcOrd="0" destOrd="0" presId="urn:microsoft.com/office/officeart/2018/2/layout/IconLabelDescriptionList"/>
    <dgm:cxn modelId="{5B54F104-C43B-4472-BDE3-39C0CF940F9C}" type="presParOf" srcId="{F7AEC51C-5ECF-440F-A682-47D98E310E25}" destId="{A1BB1971-709E-46A8-A79C-D44CF812A74B}" srcOrd="1" destOrd="0" presId="urn:microsoft.com/office/officeart/2018/2/layout/IconLabelDescriptionList"/>
    <dgm:cxn modelId="{0066D373-6ABB-484A-A153-8405BA17DF07}" type="presParOf" srcId="{F7AEC51C-5ECF-440F-A682-47D98E310E25}" destId="{62EF0E8F-8E70-465C-80A2-E99D0BFF63B6}" srcOrd="2" destOrd="0" presId="urn:microsoft.com/office/officeart/2018/2/layout/IconLabelDescriptionList"/>
    <dgm:cxn modelId="{7A06B867-9C2D-4296-A95A-998BAB406D6D}" type="presParOf" srcId="{F7AEC51C-5ECF-440F-A682-47D98E310E25}" destId="{B43B82D5-2335-4BB7-B0E8-60851579ADDB}" srcOrd="3" destOrd="0" presId="urn:microsoft.com/office/officeart/2018/2/layout/IconLabelDescriptionList"/>
    <dgm:cxn modelId="{A4E7219A-07D8-4295-91C7-921CF66B8705}" type="presParOf" srcId="{F7AEC51C-5ECF-440F-A682-47D98E310E25}" destId="{481B9AD2-E0BB-458C-97BC-B90AF4D69866}" srcOrd="4" destOrd="0" presId="urn:microsoft.com/office/officeart/2018/2/layout/IconLabelDescriptionList"/>
    <dgm:cxn modelId="{324F008D-C439-4D7C-9644-406F0AA27A76}" type="presParOf" srcId="{79BCE464-E073-4126-98AD-46AD67B927F8}" destId="{04918DB7-5A82-48B6-BCC1-4818BBC7727E}" srcOrd="5" destOrd="0" presId="urn:microsoft.com/office/officeart/2018/2/layout/IconLabelDescriptionList"/>
    <dgm:cxn modelId="{4BD7C9AC-9187-4327-9909-EBAA12C24601}" type="presParOf" srcId="{79BCE464-E073-4126-98AD-46AD67B927F8}" destId="{0FE73B9E-8FEC-4368-A564-0D31D95E7B07}" srcOrd="6" destOrd="0" presId="urn:microsoft.com/office/officeart/2018/2/layout/IconLabelDescriptionList"/>
    <dgm:cxn modelId="{4C50DB85-B672-4557-B1F3-0B1CC6830784}" type="presParOf" srcId="{0FE73B9E-8FEC-4368-A564-0D31D95E7B07}" destId="{3E767EEA-5849-42B2-A231-6069EF5472F0}" srcOrd="0" destOrd="0" presId="urn:microsoft.com/office/officeart/2018/2/layout/IconLabelDescriptionList"/>
    <dgm:cxn modelId="{85E556BA-AE55-482F-AEB0-E60E6037EAC2}" type="presParOf" srcId="{0FE73B9E-8FEC-4368-A564-0D31D95E7B07}" destId="{C212CC15-BFE7-4442-9B36-22E74BA40D76}" srcOrd="1" destOrd="0" presId="urn:microsoft.com/office/officeart/2018/2/layout/IconLabelDescriptionList"/>
    <dgm:cxn modelId="{B87E3184-9613-4C57-BDC9-DD1226AC48F2}" type="presParOf" srcId="{0FE73B9E-8FEC-4368-A564-0D31D95E7B07}" destId="{FAD4DA35-2AA0-4322-BAC7-4FA1A1CCF5D0}" srcOrd="2" destOrd="0" presId="urn:microsoft.com/office/officeart/2018/2/layout/IconLabelDescriptionList"/>
    <dgm:cxn modelId="{CA794E98-659E-45F6-8AC0-AF72BBEF377B}" type="presParOf" srcId="{0FE73B9E-8FEC-4368-A564-0D31D95E7B07}" destId="{D2E2FBBB-1912-4378-9A14-5ACCCE7F002A}" srcOrd="3" destOrd="0" presId="urn:microsoft.com/office/officeart/2018/2/layout/IconLabelDescriptionList"/>
    <dgm:cxn modelId="{18D4942E-B1DA-4A69-BD31-A70AAAB77F67}" type="presParOf" srcId="{0FE73B9E-8FEC-4368-A564-0D31D95E7B07}" destId="{020C7139-3AB6-48A7-8806-FC89592675F3}" srcOrd="4" destOrd="0" presId="urn:microsoft.com/office/officeart/2018/2/layout/IconLabelDescriptionList"/>
    <dgm:cxn modelId="{2E92C1FB-9F57-46ED-A9A8-DD867EF8709B}" type="presParOf" srcId="{79BCE464-E073-4126-98AD-46AD67B927F8}" destId="{F7E95C6D-395D-45D5-8819-12E4FF00F154}" srcOrd="7" destOrd="0" presId="urn:microsoft.com/office/officeart/2018/2/layout/IconLabelDescriptionList"/>
    <dgm:cxn modelId="{BBEA06B7-B117-48E3-8E52-335FB9037DE3}" type="presParOf" srcId="{79BCE464-E073-4126-98AD-46AD67B927F8}" destId="{45FBC88D-D67B-45B3-993E-AD8700088AC2}" srcOrd="8" destOrd="0" presId="urn:microsoft.com/office/officeart/2018/2/layout/IconLabelDescriptionList"/>
    <dgm:cxn modelId="{D5449472-510D-4443-8D56-6DD7C522F396}" type="presParOf" srcId="{45FBC88D-D67B-45B3-993E-AD8700088AC2}" destId="{EFFE37CF-8037-410E-B5FE-6CD3E4C876F8}" srcOrd="0" destOrd="0" presId="urn:microsoft.com/office/officeart/2018/2/layout/IconLabelDescriptionList"/>
    <dgm:cxn modelId="{1DB44F33-334F-446E-B32C-9CC752B53F77}" type="presParOf" srcId="{45FBC88D-D67B-45B3-993E-AD8700088AC2}" destId="{01246C9B-AF6E-424F-A144-636F4409F612}" srcOrd="1" destOrd="0" presId="urn:microsoft.com/office/officeart/2018/2/layout/IconLabelDescriptionList"/>
    <dgm:cxn modelId="{7102F678-4CD6-4F92-83E3-17F48685E3F2}" type="presParOf" srcId="{45FBC88D-D67B-45B3-993E-AD8700088AC2}" destId="{235006A9-66FE-4F6C-BB44-879DE976F5F6}" srcOrd="2" destOrd="0" presId="urn:microsoft.com/office/officeart/2018/2/layout/IconLabelDescriptionList"/>
    <dgm:cxn modelId="{E66A5B98-14B9-4B43-B0E3-8557FD251D31}" type="presParOf" srcId="{45FBC88D-D67B-45B3-993E-AD8700088AC2}" destId="{29418ED5-68BA-4951-9F33-9B03B965D0A3}" srcOrd="3" destOrd="0" presId="urn:microsoft.com/office/officeart/2018/2/layout/IconLabelDescriptionList"/>
    <dgm:cxn modelId="{883F1DD1-627C-422C-B628-B4C3A637FD16}" type="presParOf" srcId="{45FBC88D-D67B-45B3-993E-AD8700088AC2}" destId="{6BCAA529-89EE-465F-821F-B2AD05DCB37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EE2441-1896-4460-B22D-3A3BB2605BA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5E443CB-D2AF-427B-888A-CD35559AF33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Challenges Related to Infrastructure Domain</a:t>
          </a:r>
        </a:p>
      </dgm:t>
    </dgm:pt>
    <dgm:pt modelId="{CBDFCF86-8173-44F4-97D8-40162BF12776}" type="parTrans" cxnId="{B1932BF0-FFCF-4CD8-A2CE-3AF166E2470B}">
      <dgm:prSet/>
      <dgm:spPr/>
      <dgm:t>
        <a:bodyPr/>
        <a:lstStyle/>
        <a:p>
          <a:endParaRPr lang="en-US"/>
        </a:p>
      </dgm:t>
    </dgm:pt>
    <dgm:pt modelId="{DD3E1DAF-96A7-4670-AE16-2D6ABAF9BE9A}" type="sibTrans" cxnId="{B1932BF0-FFCF-4CD8-A2CE-3AF166E2470B}">
      <dgm:prSet/>
      <dgm:spPr/>
      <dgm:t>
        <a:bodyPr/>
        <a:lstStyle/>
        <a:p>
          <a:endParaRPr lang="en-US"/>
        </a:p>
      </dgm:t>
    </dgm:pt>
    <dgm:pt modelId="{AAE20EFD-2332-42D1-87EA-4EF03BE7B0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New Types of Physical Devices</a:t>
          </a:r>
        </a:p>
      </dgm:t>
    </dgm:pt>
    <dgm:pt modelId="{C8FE0DC7-2489-429C-93AA-9F1E39FF740F}" type="parTrans" cxnId="{1D212B41-74EC-491B-92AE-7A62C59E37C1}">
      <dgm:prSet/>
      <dgm:spPr/>
      <dgm:t>
        <a:bodyPr/>
        <a:lstStyle/>
        <a:p>
          <a:endParaRPr lang="en-US"/>
        </a:p>
      </dgm:t>
    </dgm:pt>
    <dgm:pt modelId="{1F8AF1D6-32C6-4906-AF6F-9E125570F84A}" type="sibTrans" cxnId="{1D212B41-74EC-491B-92AE-7A62C59E37C1}">
      <dgm:prSet/>
      <dgm:spPr/>
      <dgm:t>
        <a:bodyPr/>
        <a:lstStyle/>
        <a:p>
          <a:endParaRPr lang="en-US"/>
        </a:p>
      </dgm:t>
    </dgm:pt>
    <dgm:pt modelId="{FDB3672D-8F62-4F7F-BA70-79F8D9245F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 Resource Virtualization Techniques</a:t>
          </a:r>
        </a:p>
      </dgm:t>
    </dgm:pt>
    <dgm:pt modelId="{0D7D800F-9E1C-4253-B4E1-06430B869DB2}" type="parTrans" cxnId="{76F4DC44-CFC2-4917-A364-8ECC012C552D}">
      <dgm:prSet/>
      <dgm:spPr/>
      <dgm:t>
        <a:bodyPr/>
        <a:lstStyle/>
        <a:p>
          <a:endParaRPr lang="en-US"/>
        </a:p>
      </dgm:t>
    </dgm:pt>
    <dgm:pt modelId="{77A1CBC6-B71E-41C7-B96D-43ED30D8777C}" type="sibTrans" cxnId="{76F4DC44-CFC2-4917-A364-8ECC012C552D}">
      <dgm:prSet/>
      <dgm:spPr/>
      <dgm:t>
        <a:bodyPr/>
        <a:lstStyle/>
        <a:p>
          <a:endParaRPr lang="en-US"/>
        </a:p>
      </dgm:t>
    </dgm:pt>
    <dgm:pt modelId="{7224A6EB-2CCB-4489-AFBE-4B170C3FE74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Challenges Related to Cluster Domain</a:t>
          </a:r>
        </a:p>
      </dgm:t>
    </dgm:pt>
    <dgm:pt modelId="{9F8584A5-BE2A-42BA-9C46-0E492439688F}" type="parTrans" cxnId="{396F7786-B9EE-4D29-B493-1EECC5CA45C9}">
      <dgm:prSet/>
      <dgm:spPr/>
      <dgm:t>
        <a:bodyPr/>
        <a:lstStyle/>
        <a:p>
          <a:endParaRPr lang="en-US"/>
        </a:p>
      </dgm:t>
    </dgm:pt>
    <dgm:pt modelId="{16038760-0611-448F-B361-EBA5EABFC4D9}" type="sibTrans" cxnId="{396F7786-B9EE-4D29-B493-1EECC5CA45C9}">
      <dgm:prSet/>
      <dgm:spPr/>
      <dgm:t>
        <a:bodyPr/>
        <a:lstStyle/>
        <a:p>
          <a:endParaRPr lang="en-US"/>
        </a:p>
      </dgm:t>
    </dgm:pt>
    <dgm:pt modelId="{F27B14B3-DB80-416C-8043-2F46A4EE95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Distributed Control Plane</a:t>
          </a:r>
        </a:p>
      </dgm:t>
    </dgm:pt>
    <dgm:pt modelId="{4EC50E44-0A93-4E06-848B-EA9558BF6660}" type="parTrans" cxnId="{AC85E74D-241A-4B39-B1C2-16781C4C6DA2}">
      <dgm:prSet/>
      <dgm:spPr/>
      <dgm:t>
        <a:bodyPr/>
        <a:lstStyle/>
        <a:p>
          <a:endParaRPr lang="en-US"/>
        </a:p>
      </dgm:t>
    </dgm:pt>
    <dgm:pt modelId="{62979A91-B680-4C3B-AABC-8696A53E8920}" type="sibTrans" cxnId="{AC85E74D-241A-4B39-B1C2-16781C4C6DA2}">
      <dgm:prSet/>
      <dgm:spPr/>
      <dgm:t>
        <a:bodyPr/>
        <a:lstStyle/>
        <a:p>
          <a:endParaRPr lang="en-US"/>
        </a:p>
      </dgm:t>
    </dgm:pt>
    <dgm:pt modelId="{A95F22DF-EEA3-4C62-B07A-2124802052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Collaboration Among Clusters</a:t>
          </a:r>
        </a:p>
      </dgm:t>
    </dgm:pt>
    <dgm:pt modelId="{4ABFB37D-F5E1-4D8C-8733-5725226009FC}" type="parTrans" cxnId="{FC5AEB88-0FD7-4E1B-8581-C189138F56BA}">
      <dgm:prSet/>
      <dgm:spPr/>
      <dgm:t>
        <a:bodyPr/>
        <a:lstStyle/>
        <a:p>
          <a:endParaRPr lang="en-US"/>
        </a:p>
      </dgm:t>
    </dgm:pt>
    <dgm:pt modelId="{F19E9CBF-36D1-4FAA-A5B1-B5BECF8B06BE}" type="sibTrans" cxnId="{FC5AEB88-0FD7-4E1B-8581-C189138F56BA}">
      <dgm:prSet/>
      <dgm:spPr/>
      <dgm:t>
        <a:bodyPr/>
        <a:lstStyle/>
        <a:p>
          <a:endParaRPr lang="en-US"/>
        </a:p>
      </dgm:t>
    </dgm:pt>
    <dgm:pt modelId="{E7793B8E-11C0-433F-AD53-2745FFDA74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Challenges Related to Scheduling Domain</a:t>
          </a:r>
        </a:p>
      </dgm:t>
    </dgm:pt>
    <dgm:pt modelId="{AEAB0EA5-54CA-4B83-B201-43F9546B7518}" type="parTrans" cxnId="{9C2F0564-74F3-497C-B8B6-57D39155EF98}">
      <dgm:prSet/>
      <dgm:spPr/>
      <dgm:t>
        <a:bodyPr/>
        <a:lstStyle/>
        <a:p>
          <a:endParaRPr lang="en-US"/>
        </a:p>
      </dgm:t>
    </dgm:pt>
    <dgm:pt modelId="{A45A4CC3-02E3-4060-B4B7-B942960D9D32}" type="sibTrans" cxnId="{9C2F0564-74F3-497C-B8B6-57D39155EF98}">
      <dgm:prSet/>
      <dgm:spPr/>
      <dgm:t>
        <a:bodyPr/>
        <a:lstStyle/>
        <a:p>
          <a:endParaRPr lang="en-US"/>
        </a:p>
      </dgm:t>
    </dgm:pt>
    <dgm:pt modelId="{359B06A8-9417-4B1C-96BF-3D5AD54B74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Dynamic scalability</a:t>
          </a:r>
        </a:p>
      </dgm:t>
    </dgm:pt>
    <dgm:pt modelId="{FAD50A12-605D-439F-8AF3-C73441FA52F2}" type="parTrans" cxnId="{E1683C9D-9117-4B01-8396-46D1E2E1E078}">
      <dgm:prSet/>
      <dgm:spPr/>
      <dgm:t>
        <a:bodyPr/>
        <a:lstStyle/>
        <a:p>
          <a:endParaRPr lang="en-US"/>
        </a:p>
      </dgm:t>
    </dgm:pt>
    <dgm:pt modelId="{21342BB5-DBAF-449D-87C1-BEC9AEBF2517}" type="sibTrans" cxnId="{E1683C9D-9117-4B01-8396-46D1E2E1E078}">
      <dgm:prSet/>
      <dgm:spPr/>
      <dgm:t>
        <a:bodyPr/>
        <a:lstStyle/>
        <a:p>
          <a:endParaRPr lang="en-US"/>
        </a:p>
      </dgm:t>
    </dgm:pt>
    <dgm:pt modelId="{CD57B4AB-2DE1-4C98-8F88-C60CD9A7FD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Advance Context-Aware Scheduling Algorithm</a:t>
          </a:r>
        </a:p>
      </dgm:t>
    </dgm:pt>
    <dgm:pt modelId="{21CCFD48-113E-4256-BDCF-CF789492AA87}" type="parTrans" cxnId="{540FDC8F-359A-4143-B9A8-83D96F6BD6C8}">
      <dgm:prSet/>
      <dgm:spPr/>
      <dgm:t>
        <a:bodyPr/>
        <a:lstStyle/>
        <a:p>
          <a:endParaRPr lang="en-US"/>
        </a:p>
      </dgm:t>
    </dgm:pt>
    <dgm:pt modelId="{0033AA18-129C-46D4-BE59-5FA79A713287}" type="sibTrans" cxnId="{540FDC8F-359A-4143-B9A8-83D96F6BD6C8}">
      <dgm:prSet/>
      <dgm:spPr/>
      <dgm:t>
        <a:bodyPr/>
        <a:lstStyle/>
        <a:p>
          <a:endParaRPr lang="en-US"/>
        </a:p>
      </dgm:t>
    </dgm:pt>
    <dgm:pt modelId="{BAD348E1-6B4A-42B5-BF8A-B7546C8FC82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Challenges Related to Application Domain</a:t>
          </a:r>
        </a:p>
      </dgm:t>
    </dgm:pt>
    <dgm:pt modelId="{FC615C54-F16F-4253-91B7-D9D5F7604F77}" type="parTrans" cxnId="{2D967306-13B8-46A8-B9CB-272929EBCEAF}">
      <dgm:prSet/>
      <dgm:spPr/>
      <dgm:t>
        <a:bodyPr/>
        <a:lstStyle/>
        <a:p>
          <a:endParaRPr lang="en-US"/>
        </a:p>
      </dgm:t>
    </dgm:pt>
    <dgm:pt modelId="{8133D330-8F0E-478C-98BD-11BDEE4D90CF}" type="sibTrans" cxnId="{2D967306-13B8-46A8-B9CB-272929EBCEAF}">
      <dgm:prSet/>
      <dgm:spPr/>
      <dgm:t>
        <a:bodyPr/>
        <a:lstStyle/>
        <a:p>
          <a:endParaRPr lang="en-US"/>
        </a:p>
      </dgm:t>
    </dgm:pt>
    <dgm:pt modelId="{CCDA62AD-B943-4B80-BA0A-B994D75EDB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Workflows and Microservices</a:t>
          </a:r>
        </a:p>
      </dgm:t>
    </dgm:pt>
    <dgm:pt modelId="{A1CEA6EE-7820-49D6-B58E-F5992EA050E6}" type="parTrans" cxnId="{80E69CC8-8054-4E45-A693-201987174126}">
      <dgm:prSet/>
      <dgm:spPr/>
      <dgm:t>
        <a:bodyPr/>
        <a:lstStyle/>
        <a:p>
          <a:endParaRPr lang="en-US"/>
        </a:p>
      </dgm:t>
    </dgm:pt>
    <dgm:pt modelId="{9F4571A6-6A09-4A79-A27D-B3E401885546}" type="sibTrans" cxnId="{80E69CC8-8054-4E45-A693-201987174126}">
      <dgm:prSet/>
      <dgm:spPr/>
      <dgm:t>
        <a:bodyPr/>
        <a:lstStyle/>
        <a:p>
          <a:endParaRPr lang="en-US"/>
        </a:p>
      </dgm:t>
    </dgm:pt>
    <dgm:pt modelId="{676C0DBA-7142-47C8-8D37-2D38810D31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Workloads</a:t>
          </a:r>
        </a:p>
      </dgm:t>
    </dgm:pt>
    <dgm:pt modelId="{B1F820F5-9437-4284-AFCA-FCE5E737E351}" type="parTrans" cxnId="{4FC68574-7905-433C-9001-947860C60261}">
      <dgm:prSet/>
      <dgm:spPr/>
      <dgm:t>
        <a:bodyPr/>
        <a:lstStyle/>
        <a:p>
          <a:endParaRPr lang="en-US"/>
        </a:p>
      </dgm:t>
    </dgm:pt>
    <dgm:pt modelId="{2490C2C8-D9CB-493A-A9DF-2803BC5B3733}" type="sibTrans" cxnId="{4FC68574-7905-433C-9001-947860C60261}">
      <dgm:prSet/>
      <dgm:spPr/>
      <dgm:t>
        <a:bodyPr/>
        <a:lstStyle/>
        <a:p>
          <a:endParaRPr lang="en-US"/>
        </a:p>
      </dgm:t>
    </dgm:pt>
    <dgm:pt modelId="{6C576F20-2A6E-47B0-BDC1-DD172A6E643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Challenges Related to Performance Domain</a:t>
          </a:r>
        </a:p>
      </dgm:t>
    </dgm:pt>
    <dgm:pt modelId="{82FB82EC-4EB0-40B5-93BF-97415AE7F87F}" type="parTrans" cxnId="{7E8EC810-1831-4059-8AF8-1EEA08606DD9}">
      <dgm:prSet/>
      <dgm:spPr/>
      <dgm:t>
        <a:bodyPr/>
        <a:lstStyle/>
        <a:p>
          <a:endParaRPr lang="en-US"/>
        </a:p>
      </dgm:t>
    </dgm:pt>
    <dgm:pt modelId="{8DAA8E36-5C57-4630-8AC5-4AE7F4E945A6}" type="sibTrans" cxnId="{7E8EC810-1831-4059-8AF8-1EEA08606DD9}">
      <dgm:prSet/>
      <dgm:spPr/>
      <dgm:t>
        <a:bodyPr/>
        <a:lstStyle/>
        <a:p>
          <a:endParaRPr lang="en-US"/>
        </a:p>
      </dgm:t>
    </dgm:pt>
    <dgm:pt modelId="{CD561CAA-85B4-4F5B-964A-3D2F6E86A3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Usability and security</a:t>
          </a:r>
        </a:p>
      </dgm:t>
    </dgm:pt>
    <dgm:pt modelId="{6054750F-BF55-4A3F-9984-55ED104C049E}" type="parTrans" cxnId="{C3D4ACC8-55F8-4A1D-A775-F6A5FB62CF60}">
      <dgm:prSet/>
      <dgm:spPr/>
      <dgm:t>
        <a:bodyPr/>
        <a:lstStyle/>
        <a:p>
          <a:endParaRPr lang="en-US"/>
        </a:p>
      </dgm:t>
    </dgm:pt>
    <dgm:pt modelId="{C85593EE-C528-4EB1-8449-673B8BE1BDCD}" type="sibTrans" cxnId="{C3D4ACC8-55F8-4A1D-A775-F6A5FB62CF60}">
      <dgm:prSet/>
      <dgm:spPr/>
      <dgm:t>
        <a:bodyPr/>
        <a:lstStyle/>
        <a:p>
          <a:endParaRPr lang="en-US"/>
        </a:p>
      </dgm:t>
    </dgm:pt>
    <dgm:pt modelId="{0865545E-0427-45FE-80D3-13FC36454D90}" type="pres">
      <dgm:prSet presAssocID="{2AEE2441-1896-4460-B22D-3A3BB2605BA7}" presName="root" presStyleCnt="0">
        <dgm:presLayoutVars>
          <dgm:dir/>
          <dgm:resizeHandles val="exact"/>
        </dgm:presLayoutVars>
      </dgm:prSet>
      <dgm:spPr/>
    </dgm:pt>
    <dgm:pt modelId="{059AFD98-9595-422B-8876-1EC5C0A0881C}" type="pres">
      <dgm:prSet presAssocID="{C5E443CB-D2AF-427B-888A-CD35559AF334}" presName="compNode" presStyleCnt="0"/>
      <dgm:spPr/>
    </dgm:pt>
    <dgm:pt modelId="{D2FAE95F-8FA4-4F67-9758-FC57F220FC34}" type="pres">
      <dgm:prSet presAssocID="{C5E443CB-D2AF-427B-888A-CD35559AF33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99C4484-6DAD-409B-8DF2-CC4A573536E9}" type="pres">
      <dgm:prSet presAssocID="{C5E443CB-D2AF-427B-888A-CD35559AF334}" presName="iconSpace" presStyleCnt="0"/>
      <dgm:spPr/>
    </dgm:pt>
    <dgm:pt modelId="{20C79AC0-BCD7-46B4-B735-F8910A1C348E}" type="pres">
      <dgm:prSet presAssocID="{C5E443CB-D2AF-427B-888A-CD35559AF334}" presName="parTx" presStyleLbl="revTx" presStyleIdx="0" presStyleCnt="10">
        <dgm:presLayoutVars>
          <dgm:chMax val="0"/>
          <dgm:chPref val="0"/>
        </dgm:presLayoutVars>
      </dgm:prSet>
      <dgm:spPr/>
    </dgm:pt>
    <dgm:pt modelId="{89FEDC60-C9E5-4B1D-88D6-40F04F9D2261}" type="pres">
      <dgm:prSet presAssocID="{C5E443CB-D2AF-427B-888A-CD35559AF334}" presName="txSpace" presStyleCnt="0"/>
      <dgm:spPr/>
    </dgm:pt>
    <dgm:pt modelId="{C42E910D-62CB-4FD9-BFF4-F318BD5E238B}" type="pres">
      <dgm:prSet presAssocID="{C5E443CB-D2AF-427B-888A-CD35559AF334}" presName="desTx" presStyleLbl="revTx" presStyleIdx="1" presStyleCnt="10">
        <dgm:presLayoutVars/>
      </dgm:prSet>
      <dgm:spPr/>
    </dgm:pt>
    <dgm:pt modelId="{DDA0D312-506D-4AE6-9834-3DC596052A77}" type="pres">
      <dgm:prSet presAssocID="{DD3E1DAF-96A7-4670-AE16-2D6ABAF9BE9A}" presName="sibTrans" presStyleCnt="0"/>
      <dgm:spPr/>
    </dgm:pt>
    <dgm:pt modelId="{5FEA942C-0C3B-4693-A6D8-DDEA31B9CA17}" type="pres">
      <dgm:prSet presAssocID="{7224A6EB-2CCB-4489-AFBE-4B170C3FE74E}" presName="compNode" presStyleCnt="0"/>
      <dgm:spPr/>
    </dgm:pt>
    <dgm:pt modelId="{62BC0212-7DDB-47D0-A8CF-67D97C9C17C5}" type="pres">
      <dgm:prSet presAssocID="{7224A6EB-2CCB-4489-AFBE-4B170C3FE74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7A4CB5A-DC24-4644-B433-17A7BB620096}" type="pres">
      <dgm:prSet presAssocID="{7224A6EB-2CCB-4489-AFBE-4B170C3FE74E}" presName="iconSpace" presStyleCnt="0"/>
      <dgm:spPr/>
    </dgm:pt>
    <dgm:pt modelId="{133B41F7-0F53-4166-9C91-3EAC246067A1}" type="pres">
      <dgm:prSet presAssocID="{7224A6EB-2CCB-4489-AFBE-4B170C3FE74E}" presName="parTx" presStyleLbl="revTx" presStyleIdx="2" presStyleCnt="10">
        <dgm:presLayoutVars>
          <dgm:chMax val="0"/>
          <dgm:chPref val="0"/>
        </dgm:presLayoutVars>
      </dgm:prSet>
      <dgm:spPr/>
    </dgm:pt>
    <dgm:pt modelId="{BBED7661-5BBD-4A30-86F1-3A8F58442EDF}" type="pres">
      <dgm:prSet presAssocID="{7224A6EB-2CCB-4489-AFBE-4B170C3FE74E}" presName="txSpace" presStyleCnt="0"/>
      <dgm:spPr/>
    </dgm:pt>
    <dgm:pt modelId="{ABFA4930-AECB-438E-8BB8-D8287CD12975}" type="pres">
      <dgm:prSet presAssocID="{7224A6EB-2CCB-4489-AFBE-4B170C3FE74E}" presName="desTx" presStyleLbl="revTx" presStyleIdx="3" presStyleCnt="10">
        <dgm:presLayoutVars/>
      </dgm:prSet>
      <dgm:spPr/>
    </dgm:pt>
    <dgm:pt modelId="{6ABECF12-5CBA-4AC5-B795-23225EB007C1}" type="pres">
      <dgm:prSet presAssocID="{16038760-0611-448F-B361-EBA5EABFC4D9}" presName="sibTrans" presStyleCnt="0"/>
      <dgm:spPr/>
    </dgm:pt>
    <dgm:pt modelId="{35728000-A9DE-4335-823F-F70F808C988E}" type="pres">
      <dgm:prSet presAssocID="{E7793B8E-11C0-433F-AD53-2745FFDA7415}" presName="compNode" presStyleCnt="0"/>
      <dgm:spPr/>
    </dgm:pt>
    <dgm:pt modelId="{1BBCE963-68E5-48B4-A2AC-98E48EA0EDCD}" type="pres">
      <dgm:prSet presAssocID="{E7793B8E-11C0-433F-AD53-2745FFDA741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2E329FA-ACD9-4DE1-9BB1-DDB135B0BA4F}" type="pres">
      <dgm:prSet presAssocID="{E7793B8E-11C0-433F-AD53-2745FFDA7415}" presName="iconSpace" presStyleCnt="0"/>
      <dgm:spPr/>
    </dgm:pt>
    <dgm:pt modelId="{4F6D981E-9299-48F0-9493-A29AF31EB55C}" type="pres">
      <dgm:prSet presAssocID="{E7793B8E-11C0-433F-AD53-2745FFDA7415}" presName="parTx" presStyleLbl="revTx" presStyleIdx="4" presStyleCnt="10">
        <dgm:presLayoutVars>
          <dgm:chMax val="0"/>
          <dgm:chPref val="0"/>
        </dgm:presLayoutVars>
      </dgm:prSet>
      <dgm:spPr/>
    </dgm:pt>
    <dgm:pt modelId="{3C498E14-6825-4D0D-AE15-8E92CFD41205}" type="pres">
      <dgm:prSet presAssocID="{E7793B8E-11C0-433F-AD53-2745FFDA7415}" presName="txSpace" presStyleCnt="0"/>
      <dgm:spPr/>
    </dgm:pt>
    <dgm:pt modelId="{3E076CB9-9005-482D-A9C4-24B98992B222}" type="pres">
      <dgm:prSet presAssocID="{E7793B8E-11C0-433F-AD53-2745FFDA7415}" presName="desTx" presStyleLbl="revTx" presStyleIdx="5" presStyleCnt="10">
        <dgm:presLayoutVars/>
      </dgm:prSet>
      <dgm:spPr/>
    </dgm:pt>
    <dgm:pt modelId="{D88E36A9-C6F5-4341-9283-7A8D707EBAC4}" type="pres">
      <dgm:prSet presAssocID="{A45A4CC3-02E3-4060-B4B7-B942960D9D32}" presName="sibTrans" presStyleCnt="0"/>
      <dgm:spPr/>
    </dgm:pt>
    <dgm:pt modelId="{90581839-35FB-437A-BABA-55418E134CD1}" type="pres">
      <dgm:prSet presAssocID="{BAD348E1-6B4A-42B5-BF8A-B7546C8FC828}" presName="compNode" presStyleCnt="0"/>
      <dgm:spPr/>
    </dgm:pt>
    <dgm:pt modelId="{422C4333-4346-4B7D-9ADF-22617AE9C0E3}" type="pres">
      <dgm:prSet presAssocID="{BAD348E1-6B4A-42B5-BF8A-B7546C8FC82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9258A44-BA23-4EAF-BE65-7373D54DBB7F}" type="pres">
      <dgm:prSet presAssocID="{BAD348E1-6B4A-42B5-BF8A-B7546C8FC828}" presName="iconSpace" presStyleCnt="0"/>
      <dgm:spPr/>
    </dgm:pt>
    <dgm:pt modelId="{8FFA5F7A-0AE3-40B5-B94D-AB3A522C2C08}" type="pres">
      <dgm:prSet presAssocID="{BAD348E1-6B4A-42B5-BF8A-B7546C8FC828}" presName="parTx" presStyleLbl="revTx" presStyleIdx="6" presStyleCnt="10">
        <dgm:presLayoutVars>
          <dgm:chMax val="0"/>
          <dgm:chPref val="0"/>
        </dgm:presLayoutVars>
      </dgm:prSet>
      <dgm:spPr/>
    </dgm:pt>
    <dgm:pt modelId="{13F2FCA1-725C-441F-8D7A-9D79EE3D2487}" type="pres">
      <dgm:prSet presAssocID="{BAD348E1-6B4A-42B5-BF8A-B7546C8FC828}" presName="txSpace" presStyleCnt="0"/>
      <dgm:spPr/>
    </dgm:pt>
    <dgm:pt modelId="{A48F7DA4-73D6-4F53-AA7C-DC774B206A6C}" type="pres">
      <dgm:prSet presAssocID="{BAD348E1-6B4A-42B5-BF8A-B7546C8FC828}" presName="desTx" presStyleLbl="revTx" presStyleIdx="7" presStyleCnt="10">
        <dgm:presLayoutVars/>
      </dgm:prSet>
      <dgm:spPr/>
    </dgm:pt>
    <dgm:pt modelId="{760FB3DF-E6B7-4E31-8ED2-3D6915E117E2}" type="pres">
      <dgm:prSet presAssocID="{8133D330-8F0E-478C-98BD-11BDEE4D90CF}" presName="sibTrans" presStyleCnt="0"/>
      <dgm:spPr/>
    </dgm:pt>
    <dgm:pt modelId="{6BF815FC-F5B1-4D66-A830-FDB1E65CDB00}" type="pres">
      <dgm:prSet presAssocID="{6C576F20-2A6E-47B0-BDC1-DD172A6E6439}" presName="compNode" presStyleCnt="0"/>
      <dgm:spPr/>
    </dgm:pt>
    <dgm:pt modelId="{90785212-76AA-4364-975D-5380551062A8}" type="pres">
      <dgm:prSet presAssocID="{6C576F20-2A6E-47B0-BDC1-DD172A6E64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6C23EA4-2FC7-4404-8BB5-7FAAA412C907}" type="pres">
      <dgm:prSet presAssocID="{6C576F20-2A6E-47B0-BDC1-DD172A6E6439}" presName="iconSpace" presStyleCnt="0"/>
      <dgm:spPr/>
    </dgm:pt>
    <dgm:pt modelId="{595AFE38-93EA-4DA5-9381-BFDDDBE2D22E}" type="pres">
      <dgm:prSet presAssocID="{6C576F20-2A6E-47B0-BDC1-DD172A6E6439}" presName="parTx" presStyleLbl="revTx" presStyleIdx="8" presStyleCnt="10">
        <dgm:presLayoutVars>
          <dgm:chMax val="0"/>
          <dgm:chPref val="0"/>
        </dgm:presLayoutVars>
      </dgm:prSet>
      <dgm:spPr/>
    </dgm:pt>
    <dgm:pt modelId="{7E0CE82B-5331-4C6C-BF17-F13654CBB7E9}" type="pres">
      <dgm:prSet presAssocID="{6C576F20-2A6E-47B0-BDC1-DD172A6E6439}" presName="txSpace" presStyleCnt="0"/>
      <dgm:spPr/>
    </dgm:pt>
    <dgm:pt modelId="{C71C4D2B-08E6-4D2F-A4AC-A2D237730708}" type="pres">
      <dgm:prSet presAssocID="{6C576F20-2A6E-47B0-BDC1-DD172A6E6439}" presName="desTx" presStyleLbl="revTx" presStyleIdx="9" presStyleCnt="10">
        <dgm:presLayoutVars/>
      </dgm:prSet>
      <dgm:spPr/>
    </dgm:pt>
  </dgm:ptLst>
  <dgm:cxnLst>
    <dgm:cxn modelId="{B20A0E02-9C0D-4D3A-80B1-606558CFB672}" type="presOf" srcId="{F27B14B3-DB80-416C-8043-2F46A4EE95BD}" destId="{ABFA4930-AECB-438E-8BB8-D8287CD12975}" srcOrd="0" destOrd="0" presId="urn:microsoft.com/office/officeart/2018/2/layout/IconLabelDescriptionList"/>
    <dgm:cxn modelId="{2D967306-13B8-46A8-B9CB-272929EBCEAF}" srcId="{2AEE2441-1896-4460-B22D-3A3BB2605BA7}" destId="{BAD348E1-6B4A-42B5-BF8A-B7546C8FC828}" srcOrd="3" destOrd="0" parTransId="{FC615C54-F16F-4253-91B7-D9D5F7604F77}" sibTransId="{8133D330-8F0E-478C-98BD-11BDEE4D90CF}"/>
    <dgm:cxn modelId="{7E8EC810-1831-4059-8AF8-1EEA08606DD9}" srcId="{2AEE2441-1896-4460-B22D-3A3BB2605BA7}" destId="{6C576F20-2A6E-47B0-BDC1-DD172A6E6439}" srcOrd="4" destOrd="0" parTransId="{82FB82EC-4EB0-40B5-93BF-97415AE7F87F}" sibTransId="{8DAA8E36-5C57-4630-8AC5-4AE7F4E945A6}"/>
    <dgm:cxn modelId="{27E53511-D13D-432D-A738-25B542B5F5C4}" type="presOf" srcId="{FDB3672D-8F62-4F7F-BA70-79F8D9245F1A}" destId="{C42E910D-62CB-4FD9-BFF4-F318BD5E238B}" srcOrd="0" destOrd="1" presId="urn:microsoft.com/office/officeart/2018/2/layout/IconLabelDescriptionList"/>
    <dgm:cxn modelId="{4FC7F71D-C84C-4207-8B7D-D5E9FF590D26}" type="presOf" srcId="{E7793B8E-11C0-433F-AD53-2745FFDA7415}" destId="{4F6D981E-9299-48F0-9493-A29AF31EB55C}" srcOrd="0" destOrd="0" presId="urn:microsoft.com/office/officeart/2018/2/layout/IconLabelDescriptionList"/>
    <dgm:cxn modelId="{14360C25-B03C-4DB3-9E56-A24ED3D21D78}" type="presOf" srcId="{2AEE2441-1896-4460-B22D-3A3BB2605BA7}" destId="{0865545E-0427-45FE-80D3-13FC36454D90}" srcOrd="0" destOrd="0" presId="urn:microsoft.com/office/officeart/2018/2/layout/IconLabelDescriptionList"/>
    <dgm:cxn modelId="{1F351628-34F9-4A27-8B0B-A888F338D7F9}" type="presOf" srcId="{CCDA62AD-B943-4B80-BA0A-B994D75EDB14}" destId="{A48F7DA4-73D6-4F53-AA7C-DC774B206A6C}" srcOrd="0" destOrd="0" presId="urn:microsoft.com/office/officeart/2018/2/layout/IconLabelDescriptionList"/>
    <dgm:cxn modelId="{1D212B41-74EC-491B-92AE-7A62C59E37C1}" srcId="{C5E443CB-D2AF-427B-888A-CD35559AF334}" destId="{AAE20EFD-2332-42D1-87EA-4EF03BE7B014}" srcOrd="0" destOrd="0" parTransId="{C8FE0DC7-2489-429C-93AA-9F1E39FF740F}" sibTransId="{1F8AF1D6-32C6-4906-AF6F-9E125570F84A}"/>
    <dgm:cxn modelId="{9C2F0564-74F3-497C-B8B6-57D39155EF98}" srcId="{2AEE2441-1896-4460-B22D-3A3BB2605BA7}" destId="{E7793B8E-11C0-433F-AD53-2745FFDA7415}" srcOrd="2" destOrd="0" parTransId="{AEAB0EA5-54CA-4B83-B201-43F9546B7518}" sibTransId="{A45A4CC3-02E3-4060-B4B7-B942960D9D32}"/>
    <dgm:cxn modelId="{76F4DC44-CFC2-4917-A364-8ECC012C552D}" srcId="{C5E443CB-D2AF-427B-888A-CD35559AF334}" destId="{FDB3672D-8F62-4F7F-BA70-79F8D9245F1A}" srcOrd="1" destOrd="0" parTransId="{0D7D800F-9E1C-4253-B4E1-06430B869DB2}" sibTransId="{77A1CBC6-B71E-41C7-B96D-43ED30D8777C}"/>
    <dgm:cxn modelId="{AC85E74D-241A-4B39-B1C2-16781C4C6DA2}" srcId="{7224A6EB-2CCB-4489-AFBE-4B170C3FE74E}" destId="{F27B14B3-DB80-416C-8043-2F46A4EE95BD}" srcOrd="0" destOrd="0" parTransId="{4EC50E44-0A93-4E06-848B-EA9558BF6660}" sibTransId="{62979A91-B680-4C3B-AABC-8696A53E8920}"/>
    <dgm:cxn modelId="{0B7BE553-515D-4A91-BE43-E2C14B197F36}" type="presOf" srcId="{359B06A8-9417-4B1C-96BF-3D5AD54B748A}" destId="{3E076CB9-9005-482D-A9C4-24B98992B222}" srcOrd="0" destOrd="0" presId="urn:microsoft.com/office/officeart/2018/2/layout/IconLabelDescriptionList"/>
    <dgm:cxn modelId="{4FC68574-7905-433C-9001-947860C60261}" srcId="{BAD348E1-6B4A-42B5-BF8A-B7546C8FC828}" destId="{676C0DBA-7142-47C8-8D37-2D38810D31B7}" srcOrd="1" destOrd="0" parTransId="{B1F820F5-9437-4284-AFCA-FCE5E737E351}" sibTransId="{2490C2C8-D9CB-493A-A9DF-2803BC5B3733}"/>
    <dgm:cxn modelId="{09660677-5782-4554-9A41-7B3E86B5446E}" type="presOf" srcId="{6C576F20-2A6E-47B0-BDC1-DD172A6E6439}" destId="{595AFE38-93EA-4DA5-9381-BFDDDBE2D22E}" srcOrd="0" destOrd="0" presId="urn:microsoft.com/office/officeart/2018/2/layout/IconLabelDescriptionList"/>
    <dgm:cxn modelId="{05397C7F-417F-4FB9-A56E-0D3FD99E6111}" type="presOf" srcId="{BAD348E1-6B4A-42B5-BF8A-B7546C8FC828}" destId="{8FFA5F7A-0AE3-40B5-B94D-AB3A522C2C08}" srcOrd="0" destOrd="0" presId="urn:microsoft.com/office/officeart/2018/2/layout/IconLabelDescriptionList"/>
    <dgm:cxn modelId="{396F7786-B9EE-4D29-B493-1EECC5CA45C9}" srcId="{2AEE2441-1896-4460-B22D-3A3BB2605BA7}" destId="{7224A6EB-2CCB-4489-AFBE-4B170C3FE74E}" srcOrd="1" destOrd="0" parTransId="{9F8584A5-BE2A-42BA-9C46-0E492439688F}" sibTransId="{16038760-0611-448F-B361-EBA5EABFC4D9}"/>
    <dgm:cxn modelId="{FC5AEB88-0FD7-4E1B-8581-C189138F56BA}" srcId="{7224A6EB-2CCB-4489-AFBE-4B170C3FE74E}" destId="{A95F22DF-EEA3-4C62-B07A-2124802052CD}" srcOrd="1" destOrd="0" parTransId="{4ABFB37D-F5E1-4D8C-8733-5725226009FC}" sibTransId="{F19E9CBF-36D1-4FAA-A5B1-B5BECF8B06BE}"/>
    <dgm:cxn modelId="{8E01C58A-E422-4AC3-BC21-59845E981F84}" type="presOf" srcId="{7224A6EB-2CCB-4489-AFBE-4B170C3FE74E}" destId="{133B41F7-0F53-4166-9C91-3EAC246067A1}" srcOrd="0" destOrd="0" presId="urn:microsoft.com/office/officeart/2018/2/layout/IconLabelDescriptionList"/>
    <dgm:cxn modelId="{540FDC8F-359A-4143-B9A8-83D96F6BD6C8}" srcId="{E7793B8E-11C0-433F-AD53-2745FFDA7415}" destId="{CD57B4AB-2DE1-4C98-8F88-C60CD9A7FD3D}" srcOrd="1" destOrd="0" parTransId="{21CCFD48-113E-4256-BDCF-CF789492AA87}" sibTransId="{0033AA18-129C-46D4-BE59-5FA79A713287}"/>
    <dgm:cxn modelId="{E1683C9D-9117-4B01-8396-46D1E2E1E078}" srcId="{E7793B8E-11C0-433F-AD53-2745FFDA7415}" destId="{359B06A8-9417-4B1C-96BF-3D5AD54B748A}" srcOrd="0" destOrd="0" parTransId="{FAD50A12-605D-439F-8AF3-C73441FA52F2}" sibTransId="{21342BB5-DBAF-449D-87C1-BEC9AEBF2517}"/>
    <dgm:cxn modelId="{491C81A0-75A4-4344-9C03-5523C130BFA8}" type="presOf" srcId="{CD57B4AB-2DE1-4C98-8F88-C60CD9A7FD3D}" destId="{3E076CB9-9005-482D-A9C4-24B98992B222}" srcOrd="0" destOrd="1" presId="urn:microsoft.com/office/officeart/2018/2/layout/IconLabelDescriptionList"/>
    <dgm:cxn modelId="{E49E91A8-9282-46F3-A67E-22C986DD1B29}" type="presOf" srcId="{C5E443CB-D2AF-427B-888A-CD35559AF334}" destId="{20C79AC0-BCD7-46B4-B735-F8910A1C348E}" srcOrd="0" destOrd="0" presId="urn:microsoft.com/office/officeart/2018/2/layout/IconLabelDescriptionList"/>
    <dgm:cxn modelId="{16FDBCA8-7300-4680-885A-D13A6464BF66}" type="presOf" srcId="{AAE20EFD-2332-42D1-87EA-4EF03BE7B014}" destId="{C42E910D-62CB-4FD9-BFF4-F318BD5E238B}" srcOrd="0" destOrd="0" presId="urn:microsoft.com/office/officeart/2018/2/layout/IconLabelDescriptionList"/>
    <dgm:cxn modelId="{322D3BB0-8135-4C75-BC69-571DC824E765}" type="presOf" srcId="{676C0DBA-7142-47C8-8D37-2D38810D31B7}" destId="{A48F7DA4-73D6-4F53-AA7C-DC774B206A6C}" srcOrd="0" destOrd="1" presId="urn:microsoft.com/office/officeart/2018/2/layout/IconLabelDescriptionList"/>
    <dgm:cxn modelId="{5EA2F6B5-6EC7-4B89-A1ED-10467EF0FF89}" type="presOf" srcId="{A95F22DF-EEA3-4C62-B07A-2124802052CD}" destId="{ABFA4930-AECB-438E-8BB8-D8287CD12975}" srcOrd="0" destOrd="1" presId="urn:microsoft.com/office/officeart/2018/2/layout/IconLabelDescriptionList"/>
    <dgm:cxn modelId="{80E69CC8-8054-4E45-A693-201987174126}" srcId="{BAD348E1-6B4A-42B5-BF8A-B7546C8FC828}" destId="{CCDA62AD-B943-4B80-BA0A-B994D75EDB14}" srcOrd="0" destOrd="0" parTransId="{A1CEA6EE-7820-49D6-B58E-F5992EA050E6}" sibTransId="{9F4571A6-6A09-4A79-A27D-B3E401885546}"/>
    <dgm:cxn modelId="{C3D4ACC8-55F8-4A1D-A775-F6A5FB62CF60}" srcId="{6C576F20-2A6E-47B0-BDC1-DD172A6E6439}" destId="{CD561CAA-85B4-4F5B-964A-3D2F6E86A359}" srcOrd="0" destOrd="0" parTransId="{6054750F-BF55-4A3F-9984-55ED104C049E}" sibTransId="{C85593EE-C528-4EB1-8449-673B8BE1BDCD}"/>
    <dgm:cxn modelId="{DFC20BD5-546C-4695-B897-82584D5D6226}" type="presOf" srcId="{CD561CAA-85B4-4F5B-964A-3D2F6E86A359}" destId="{C71C4D2B-08E6-4D2F-A4AC-A2D237730708}" srcOrd="0" destOrd="0" presId="urn:microsoft.com/office/officeart/2018/2/layout/IconLabelDescriptionList"/>
    <dgm:cxn modelId="{B1932BF0-FFCF-4CD8-A2CE-3AF166E2470B}" srcId="{2AEE2441-1896-4460-B22D-3A3BB2605BA7}" destId="{C5E443CB-D2AF-427B-888A-CD35559AF334}" srcOrd="0" destOrd="0" parTransId="{CBDFCF86-8173-44F4-97D8-40162BF12776}" sibTransId="{DD3E1DAF-96A7-4670-AE16-2D6ABAF9BE9A}"/>
    <dgm:cxn modelId="{964B9A20-D0C0-4944-B4DB-366DF1A8A67D}" type="presParOf" srcId="{0865545E-0427-45FE-80D3-13FC36454D90}" destId="{059AFD98-9595-422B-8876-1EC5C0A0881C}" srcOrd="0" destOrd="0" presId="urn:microsoft.com/office/officeart/2018/2/layout/IconLabelDescriptionList"/>
    <dgm:cxn modelId="{EEBDE379-CB28-4B53-B1B6-633A6617BA9F}" type="presParOf" srcId="{059AFD98-9595-422B-8876-1EC5C0A0881C}" destId="{D2FAE95F-8FA4-4F67-9758-FC57F220FC34}" srcOrd="0" destOrd="0" presId="urn:microsoft.com/office/officeart/2018/2/layout/IconLabelDescriptionList"/>
    <dgm:cxn modelId="{6D709EAE-5839-44BA-8BD9-33115EA36447}" type="presParOf" srcId="{059AFD98-9595-422B-8876-1EC5C0A0881C}" destId="{599C4484-6DAD-409B-8DF2-CC4A573536E9}" srcOrd="1" destOrd="0" presId="urn:microsoft.com/office/officeart/2018/2/layout/IconLabelDescriptionList"/>
    <dgm:cxn modelId="{9D9D20D6-E588-484A-81D9-CE013F845C46}" type="presParOf" srcId="{059AFD98-9595-422B-8876-1EC5C0A0881C}" destId="{20C79AC0-BCD7-46B4-B735-F8910A1C348E}" srcOrd="2" destOrd="0" presId="urn:microsoft.com/office/officeart/2018/2/layout/IconLabelDescriptionList"/>
    <dgm:cxn modelId="{882B59FA-328A-4079-ADFF-2E541761E592}" type="presParOf" srcId="{059AFD98-9595-422B-8876-1EC5C0A0881C}" destId="{89FEDC60-C9E5-4B1D-88D6-40F04F9D2261}" srcOrd="3" destOrd="0" presId="urn:microsoft.com/office/officeart/2018/2/layout/IconLabelDescriptionList"/>
    <dgm:cxn modelId="{C03AC335-734D-49CF-92F0-39BAD5AC7543}" type="presParOf" srcId="{059AFD98-9595-422B-8876-1EC5C0A0881C}" destId="{C42E910D-62CB-4FD9-BFF4-F318BD5E238B}" srcOrd="4" destOrd="0" presId="urn:microsoft.com/office/officeart/2018/2/layout/IconLabelDescriptionList"/>
    <dgm:cxn modelId="{9009CC70-85B6-4820-852A-5A592EB42A8F}" type="presParOf" srcId="{0865545E-0427-45FE-80D3-13FC36454D90}" destId="{DDA0D312-506D-4AE6-9834-3DC596052A77}" srcOrd="1" destOrd="0" presId="urn:microsoft.com/office/officeart/2018/2/layout/IconLabelDescriptionList"/>
    <dgm:cxn modelId="{36A61E17-AE93-4F83-A602-AE8BC91735E9}" type="presParOf" srcId="{0865545E-0427-45FE-80D3-13FC36454D90}" destId="{5FEA942C-0C3B-4693-A6D8-DDEA31B9CA17}" srcOrd="2" destOrd="0" presId="urn:microsoft.com/office/officeart/2018/2/layout/IconLabelDescriptionList"/>
    <dgm:cxn modelId="{F627C131-3400-4B7A-85FE-E30CBFB2B0F1}" type="presParOf" srcId="{5FEA942C-0C3B-4693-A6D8-DDEA31B9CA17}" destId="{62BC0212-7DDB-47D0-A8CF-67D97C9C17C5}" srcOrd="0" destOrd="0" presId="urn:microsoft.com/office/officeart/2018/2/layout/IconLabelDescriptionList"/>
    <dgm:cxn modelId="{D02A1AAD-A682-4BF7-94F7-04BA1CDA7606}" type="presParOf" srcId="{5FEA942C-0C3B-4693-A6D8-DDEA31B9CA17}" destId="{67A4CB5A-DC24-4644-B433-17A7BB620096}" srcOrd="1" destOrd="0" presId="urn:microsoft.com/office/officeart/2018/2/layout/IconLabelDescriptionList"/>
    <dgm:cxn modelId="{E7D9F9AE-F51B-4AE1-A9F8-F7F38D2BC4B5}" type="presParOf" srcId="{5FEA942C-0C3B-4693-A6D8-DDEA31B9CA17}" destId="{133B41F7-0F53-4166-9C91-3EAC246067A1}" srcOrd="2" destOrd="0" presId="urn:microsoft.com/office/officeart/2018/2/layout/IconLabelDescriptionList"/>
    <dgm:cxn modelId="{2932D2DC-60BD-4FD3-A1BF-55155822FBD7}" type="presParOf" srcId="{5FEA942C-0C3B-4693-A6D8-DDEA31B9CA17}" destId="{BBED7661-5BBD-4A30-86F1-3A8F58442EDF}" srcOrd="3" destOrd="0" presId="urn:microsoft.com/office/officeart/2018/2/layout/IconLabelDescriptionList"/>
    <dgm:cxn modelId="{EB864B37-ECF3-48B2-B3CF-393BED5A7775}" type="presParOf" srcId="{5FEA942C-0C3B-4693-A6D8-DDEA31B9CA17}" destId="{ABFA4930-AECB-438E-8BB8-D8287CD12975}" srcOrd="4" destOrd="0" presId="urn:microsoft.com/office/officeart/2018/2/layout/IconLabelDescriptionList"/>
    <dgm:cxn modelId="{A32E5CD1-4248-4EC5-89BE-EB72CBC8879A}" type="presParOf" srcId="{0865545E-0427-45FE-80D3-13FC36454D90}" destId="{6ABECF12-5CBA-4AC5-B795-23225EB007C1}" srcOrd="3" destOrd="0" presId="urn:microsoft.com/office/officeart/2018/2/layout/IconLabelDescriptionList"/>
    <dgm:cxn modelId="{4691B15D-B014-4BBE-980E-DCB70D74A990}" type="presParOf" srcId="{0865545E-0427-45FE-80D3-13FC36454D90}" destId="{35728000-A9DE-4335-823F-F70F808C988E}" srcOrd="4" destOrd="0" presId="urn:microsoft.com/office/officeart/2018/2/layout/IconLabelDescriptionList"/>
    <dgm:cxn modelId="{A5DD41D8-1BE8-46F7-B648-56A481D92214}" type="presParOf" srcId="{35728000-A9DE-4335-823F-F70F808C988E}" destId="{1BBCE963-68E5-48B4-A2AC-98E48EA0EDCD}" srcOrd="0" destOrd="0" presId="urn:microsoft.com/office/officeart/2018/2/layout/IconLabelDescriptionList"/>
    <dgm:cxn modelId="{ACC2B5DB-8076-4BAD-8E98-04790107A904}" type="presParOf" srcId="{35728000-A9DE-4335-823F-F70F808C988E}" destId="{62E329FA-ACD9-4DE1-9BB1-DDB135B0BA4F}" srcOrd="1" destOrd="0" presId="urn:microsoft.com/office/officeart/2018/2/layout/IconLabelDescriptionList"/>
    <dgm:cxn modelId="{DCEC8442-87A4-4BF2-900A-A280B6909E56}" type="presParOf" srcId="{35728000-A9DE-4335-823F-F70F808C988E}" destId="{4F6D981E-9299-48F0-9493-A29AF31EB55C}" srcOrd="2" destOrd="0" presId="urn:microsoft.com/office/officeart/2018/2/layout/IconLabelDescriptionList"/>
    <dgm:cxn modelId="{7438B346-872E-492F-AAF4-B305E0511ECA}" type="presParOf" srcId="{35728000-A9DE-4335-823F-F70F808C988E}" destId="{3C498E14-6825-4D0D-AE15-8E92CFD41205}" srcOrd="3" destOrd="0" presId="urn:microsoft.com/office/officeart/2018/2/layout/IconLabelDescriptionList"/>
    <dgm:cxn modelId="{9C60E98D-4834-479D-8ECA-232CC8178C58}" type="presParOf" srcId="{35728000-A9DE-4335-823F-F70F808C988E}" destId="{3E076CB9-9005-482D-A9C4-24B98992B222}" srcOrd="4" destOrd="0" presId="urn:microsoft.com/office/officeart/2018/2/layout/IconLabelDescriptionList"/>
    <dgm:cxn modelId="{257955A5-8271-4320-BD87-4C2035B4C597}" type="presParOf" srcId="{0865545E-0427-45FE-80D3-13FC36454D90}" destId="{D88E36A9-C6F5-4341-9283-7A8D707EBAC4}" srcOrd="5" destOrd="0" presId="urn:microsoft.com/office/officeart/2018/2/layout/IconLabelDescriptionList"/>
    <dgm:cxn modelId="{E616B87F-3218-4088-B837-0EE15CF264F0}" type="presParOf" srcId="{0865545E-0427-45FE-80D3-13FC36454D90}" destId="{90581839-35FB-437A-BABA-55418E134CD1}" srcOrd="6" destOrd="0" presId="urn:microsoft.com/office/officeart/2018/2/layout/IconLabelDescriptionList"/>
    <dgm:cxn modelId="{55F954C2-F293-416F-84D2-9E5EFC7C1C52}" type="presParOf" srcId="{90581839-35FB-437A-BABA-55418E134CD1}" destId="{422C4333-4346-4B7D-9ADF-22617AE9C0E3}" srcOrd="0" destOrd="0" presId="urn:microsoft.com/office/officeart/2018/2/layout/IconLabelDescriptionList"/>
    <dgm:cxn modelId="{446CAF96-64B2-48E0-A8F1-6D3A4E2093EE}" type="presParOf" srcId="{90581839-35FB-437A-BABA-55418E134CD1}" destId="{59258A44-BA23-4EAF-BE65-7373D54DBB7F}" srcOrd="1" destOrd="0" presId="urn:microsoft.com/office/officeart/2018/2/layout/IconLabelDescriptionList"/>
    <dgm:cxn modelId="{760EFA21-D518-4929-AE9A-A18C80D5F22D}" type="presParOf" srcId="{90581839-35FB-437A-BABA-55418E134CD1}" destId="{8FFA5F7A-0AE3-40B5-B94D-AB3A522C2C08}" srcOrd="2" destOrd="0" presId="urn:microsoft.com/office/officeart/2018/2/layout/IconLabelDescriptionList"/>
    <dgm:cxn modelId="{24B80456-440F-459E-9E4C-CED38ABC5ED4}" type="presParOf" srcId="{90581839-35FB-437A-BABA-55418E134CD1}" destId="{13F2FCA1-725C-441F-8D7A-9D79EE3D2487}" srcOrd="3" destOrd="0" presId="urn:microsoft.com/office/officeart/2018/2/layout/IconLabelDescriptionList"/>
    <dgm:cxn modelId="{A5670D75-78F9-48FA-A7C8-9EB4830DC2FB}" type="presParOf" srcId="{90581839-35FB-437A-BABA-55418E134CD1}" destId="{A48F7DA4-73D6-4F53-AA7C-DC774B206A6C}" srcOrd="4" destOrd="0" presId="urn:microsoft.com/office/officeart/2018/2/layout/IconLabelDescriptionList"/>
    <dgm:cxn modelId="{986828E3-E6E8-408C-B926-D588D7D6C5D6}" type="presParOf" srcId="{0865545E-0427-45FE-80D3-13FC36454D90}" destId="{760FB3DF-E6B7-4E31-8ED2-3D6915E117E2}" srcOrd="7" destOrd="0" presId="urn:microsoft.com/office/officeart/2018/2/layout/IconLabelDescriptionList"/>
    <dgm:cxn modelId="{538EE677-CDF0-4D47-8F41-D0DB9EA57D89}" type="presParOf" srcId="{0865545E-0427-45FE-80D3-13FC36454D90}" destId="{6BF815FC-F5B1-4D66-A830-FDB1E65CDB00}" srcOrd="8" destOrd="0" presId="urn:microsoft.com/office/officeart/2018/2/layout/IconLabelDescriptionList"/>
    <dgm:cxn modelId="{50539697-AB8E-4E90-91EE-B95B8F2BB7ED}" type="presParOf" srcId="{6BF815FC-F5B1-4D66-A830-FDB1E65CDB00}" destId="{90785212-76AA-4364-975D-5380551062A8}" srcOrd="0" destOrd="0" presId="urn:microsoft.com/office/officeart/2018/2/layout/IconLabelDescriptionList"/>
    <dgm:cxn modelId="{AEF3DB74-30C0-4CBC-A802-C64FA04217E5}" type="presParOf" srcId="{6BF815FC-F5B1-4D66-A830-FDB1E65CDB00}" destId="{86C23EA4-2FC7-4404-8BB5-7FAAA412C907}" srcOrd="1" destOrd="0" presId="urn:microsoft.com/office/officeart/2018/2/layout/IconLabelDescriptionList"/>
    <dgm:cxn modelId="{B1C29F7C-EB97-453F-8E36-175B1BBC2BE0}" type="presParOf" srcId="{6BF815FC-F5B1-4D66-A830-FDB1E65CDB00}" destId="{595AFE38-93EA-4DA5-9381-BFDDDBE2D22E}" srcOrd="2" destOrd="0" presId="urn:microsoft.com/office/officeart/2018/2/layout/IconLabelDescriptionList"/>
    <dgm:cxn modelId="{F2CD9C71-FE72-463E-8C2E-161271DEF6A1}" type="presParOf" srcId="{6BF815FC-F5B1-4D66-A830-FDB1E65CDB00}" destId="{7E0CE82B-5331-4C6C-BF17-F13654CBB7E9}" srcOrd="3" destOrd="0" presId="urn:microsoft.com/office/officeart/2018/2/layout/IconLabelDescriptionList"/>
    <dgm:cxn modelId="{B67616D9-3C68-4094-A80B-E0135BF5B89A}" type="presParOf" srcId="{6BF815FC-F5B1-4D66-A830-FDB1E65CDB00}" destId="{C71C4D2B-08E6-4D2F-A4AC-A2D23773070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CA4D1-6040-429D-9E7A-D3D702CE6DB7}">
      <dsp:nvSpPr>
        <dsp:cNvPr id="0" name=""/>
        <dsp:cNvSpPr/>
      </dsp:nvSpPr>
      <dsp:spPr>
        <a:xfrm>
          <a:off x="12411" y="143352"/>
          <a:ext cx="668313" cy="6149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51AB7-C14C-4B62-833B-512296817E67}">
      <dsp:nvSpPr>
        <dsp:cNvPr id="0" name=""/>
        <dsp:cNvSpPr/>
      </dsp:nvSpPr>
      <dsp:spPr>
        <a:xfrm>
          <a:off x="12411" y="898490"/>
          <a:ext cx="1909468" cy="60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Managed Kubernetes Cluster</a:t>
          </a:r>
          <a:r>
            <a:rPr lang="en-US" sz="1400" b="0" i="0" kern="1200"/>
            <a:t>: </a:t>
          </a:r>
          <a:endParaRPr lang="en-US" sz="1400" kern="1200"/>
        </a:p>
      </dsp:txBody>
      <dsp:txXfrm>
        <a:off x="12411" y="898490"/>
        <a:ext cx="1909468" cy="605891"/>
      </dsp:txXfrm>
    </dsp:sp>
    <dsp:sp modelId="{5739B499-30F2-45B0-A786-EC4769D1B501}">
      <dsp:nvSpPr>
        <dsp:cNvPr id="0" name=""/>
        <dsp:cNvSpPr/>
      </dsp:nvSpPr>
      <dsp:spPr>
        <a:xfrm>
          <a:off x="12411" y="1569605"/>
          <a:ext cx="1909468" cy="183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/>
            <a:t>Automatically sets up the control plane</a:t>
          </a:r>
          <a:r>
            <a:rPr lang="en-US" sz="1100" kern="1200" dirty="0"/>
            <a:t> and the master </a:t>
          </a:r>
          <a:r>
            <a:rPr lang="en-US" sz="1100" b="0" i="0" kern="1200" dirty="0"/>
            <a:t>nodes are free. 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</a:t>
          </a:r>
          <a:r>
            <a:rPr lang="en-US" sz="1100" b="0" i="0" kern="1200"/>
            <a:t>ffloads operational tasks, such as health monitoring and maintenance, to Azure</a:t>
          </a:r>
          <a:endParaRPr lang="en-US" sz="1100" kern="1200"/>
        </a:p>
      </dsp:txBody>
      <dsp:txXfrm>
        <a:off x="12411" y="1569605"/>
        <a:ext cx="1909468" cy="1834914"/>
      </dsp:txXfrm>
    </dsp:sp>
    <dsp:sp modelId="{49F69D77-6FFD-43C3-94E7-6EB776249A3D}">
      <dsp:nvSpPr>
        <dsp:cNvPr id="0" name=""/>
        <dsp:cNvSpPr/>
      </dsp:nvSpPr>
      <dsp:spPr>
        <a:xfrm>
          <a:off x="2256036" y="143352"/>
          <a:ext cx="668313" cy="6149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8F2D4-7BB9-4F74-BCB6-81C2042DA1FA}">
      <dsp:nvSpPr>
        <dsp:cNvPr id="0" name=""/>
        <dsp:cNvSpPr/>
      </dsp:nvSpPr>
      <dsp:spPr>
        <a:xfrm>
          <a:off x="2256036" y="898490"/>
          <a:ext cx="1909468" cy="60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Deployment Options</a:t>
          </a:r>
          <a:r>
            <a:rPr lang="en-US" sz="1400" b="0" i="0" kern="1200"/>
            <a:t>: </a:t>
          </a:r>
          <a:r>
            <a:rPr lang="en-US" sz="1400" kern="1200"/>
            <a:t>C</a:t>
          </a:r>
          <a:r>
            <a:rPr lang="en-US" sz="1400" b="0" i="0" kern="1200"/>
            <a:t>reate an AKS cluster using various methods:</a:t>
          </a:r>
          <a:endParaRPr lang="en-US" sz="1400" kern="1200"/>
        </a:p>
      </dsp:txBody>
      <dsp:txXfrm>
        <a:off x="2256036" y="898490"/>
        <a:ext cx="1909468" cy="605891"/>
      </dsp:txXfrm>
    </dsp:sp>
    <dsp:sp modelId="{9F9C5216-0254-4036-B1FA-526E33DD0C54}">
      <dsp:nvSpPr>
        <dsp:cNvPr id="0" name=""/>
        <dsp:cNvSpPr/>
      </dsp:nvSpPr>
      <dsp:spPr>
        <a:xfrm>
          <a:off x="2256036" y="1569605"/>
          <a:ext cx="1909468" cy="183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/>
            <a:t>Azure CLI, PowerShell, and s</a:t>
          </a:r>
          <a:r>
            <a:rPr lang="en-US" sz="1100" kern="1200"/>
            <a:t>cripting for IaC</a:t>
          </a:r>
        </a:p>
      </dsp:txBody>
      <dsp:txXfrm>
        <a:off x="2256036" y="1569605"/>
        <a:ext cx="1909468" cy="1834914"/>
      </dsp:txXfrm>
    </dsp:sp>
    <dsp:sp modelId="{C6602CAC-F7B2-4DFE-89AD-5D6D8BE9DA82}">
      <dsp:nvSpPr>
        <dsp:cNvPr id="0" name=""/>
        <dsp:cNvSpPr/>
      </dsp:nvSpPr>
      <dsp:spPr>
        <a:xfrm>
          <a:off x="4499661" y="143352"/>
          <a:ext cx="668313" cy="6149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F0E8F-8E70-465C-80A2-E99D0BFF63B6}">
      <dsp:nvSpPr>
        <dsp:cNvPr id="0" name=""/>
        <dsp:cNvSpPr/>
      </dsp:nvSpPr>
      <dsp:spPr>
        <a:xfrm>
          <a:off x="4499661" y="898490"/>
          <a:ext cx="1909468" cy="60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i="0" kern="1200"/>
            <a:t>Advanced Features: </a:t>
          </a:r>
          <a:endParaRPr lang="en-US" sz="1400" kern="1200"/>
        </a:p>
      </dsp:txBody>
      <dsp:txXfrm>
        <a:off x="4499661" y="898490"/>
        <a:ext cx="1909468" cy="605891"/>
      </dsp:txXfrm>
    </dsp:sp>
    <dsp:sp modelId="{481B9AD2-E0BB-458C-97BC-B90AF4D69866}">
      <dsp:nvSpPr>
        <dsp:cNvPr id="0" name=""/>
        <dsp:cNvSpPr/>
      </dsp:nvSpPr>
      <dsp:spPr>
        <a:xfrm>
          <a:off x="4499661" y="1569605"/>
          <a:ext cx="1909468" cy="183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/>
            <a:t>Networking (VNet</a:t>
          </a:r>
          <a:r>
            <a:rPr lang="en-US" sz="1100" kern="1200"/>
            <a:t>, Subnet, ILB, Private Links)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i="0" kern="1200"/>
            <a:t>Microsoft Azure Active Directory (Entry AD) integration for RBAC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i="0" kern="1200"/>
            <a:t>Monitoring (Azure Monitor, Container Insights, Log Analytic Workspace, Prometheus &amp; Grafana)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Optional Adds-in: Keda, Extensions: Dapr, Flux, Backup &amp; integration with other popular CNCF projects, such as Helm</a:t>
          </a:r>
        </a:p>
      </dsp:txBody>
      <dsp:txXfrm>
        <a:off x="4499661" y="1569605"/>
        <a:ext cx="1909468" cy="1834914"/>
      </dsp:txXfrm>
    </dsp:sp>
    <dsp:sp modelId="{3E767EEA-5849-42B2-A231-6069EF5472F0}">
      <dsp:nvSpPr>
        <dsp:cNvPr id="0" name=""/>
        <dsp:cNvSpPr/>
      </dsp:nvSpPr>
      <dsp:spPr>
        <a:xfrm>
          <a:off x="6743287" y="143352"/>
          <a:ext cx="668313" cy="6149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4DA35-2AA0-4322-BAC7-4FA1A1CCF5D0}">
      <dsp:nvSpPr>
        <dsp:cNvPr id="0" name=""/>
        <dsp:cNvSpPr/>
      </dsp:nvSpPr>
      <dsp:spPr>
        <a:xfrm>
          <a:off x="6743287" y="898490"/>
          <a:ext cx="1909468" cy="60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Integration with IDE &amp; CI</a:t>
          </a:r>
          <a:r>
            <a:rPr lang="en-US" sz="1400" b="1" kern="1200"/>
            <a:t>/CD</a:t>
          </a:r>
          <a:endParaRPr lang="en-US" sz="1400" kern="1200"/>
        </a:p>
      </dsp:txBody>
      <dsp:txXfrm>
        <a:off x="6743287" y="898490"/>
        <a:ext cx="1909468" cy="605891"/>
      </dsp:txXfrm>
    </dsp:sp>
    <dsp:sp modelId="{020C7139-3AB6-48A7-8806-FC89592675F3}">
      <dsp:nvSpPr>
        <dsp:cNvPr id="0" name=""/>
        <dsp:cNvSpPr/>
      </dsp:nvSpPr>
      <dsp:spPr>
        <a:xfrm>
          <a:off x="6743287" y="1569605"/>
          <a:ext cx="1909468" cy="183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/>
            <a:t>After install Azure SDK, all IDEs can interact with AKS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Using Azure tasks, major CI/CD tools can communicate with AKS </a:t>
          </a:r>
        </a:p>
      </dsp:txBody>
      <dsp:txXfrm>
        <a:off x="6743287" y="1569605"/>
        <a:ext cx="1909468" cy="1834914"/>
      </dsp:txXfrm>
    </dsp:sp>
    <dsp:sp modelId="{EFFE37CF-8037-410E-B5FE-6CD3E4C876F8}">
      <dsp:nvSpPr>
        <dsp:cNvPr id="0" name=""/>
        <dsp:cNvSpPr/>
      </dsp:nvSpPr>
      <dsp:spPr>
        <a:xfrm>
          <a:off x="8986912" y="143352"/>
          <a:ext cx="668313" cy="614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006A9-66FE-4F6C-BB44-879DE976F5F6}">
      <dsp:nvSpPr>
        <dsp:cNvPr id="0" name=""/>
        <dsp:cNvSpPr/>
      </dsp:nvSpPr>
      <dsp:spPr>
        <a:xfrm>
          <a:off x="8986912" y="898490"/>
          <a:ext cx="1909468" cy="60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Monitoring and Insights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8986912" y="898490"/>
        <a:ext cx="1909468" cy="605891"/>
      </dsp:txXfrm>
    </dsp:sp>
    <dsp:sp modelId="{6BCAA529-89EE-465F-821F-B2AD05DCB376}">
      <dsp:nvSpPr>
        <dsp:cNvPr id="0" name=""/>
        <dsp:cNvSpPr/>
      </dsp:nvSpPr>
      <dsp:spPr>
        <a:xfrm>
          <a:off x="8986912" y="1569605"/>
          <a:ext cx="1909468" cy="183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/>
            <a:t>Azure Monitor, Container Insights. Log Analytic Workspace.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Prometheus &amp; Grafana</a:t>
          </a:r>
        </a:p>
      </dsp:txBody>
      <dsp:txXfrm>
        <a:off x="8986912" y="1569605"/>
        <a:ext cx="1909468" cy="1834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AE95F-8FA4-4F67-9758-FC57F220FC34}">
      <dsp:nvSpPr>
        <dsp:cNvPr id="0" name=""/>
        <dsp:cNvSpPr/>
      </dsp:nvSpPr>
      <dsp:spPr>
        <a:xfrm>
          <a:off x="5273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79AC0-BCD7-46B4-B735-F8910A1C348E}">
      <dsp:nvSpPr>
        <dsp:cNvPr id="0" name=""/>
        <dsp:cNvSpPr/>
      </dsp:nvSpPr>
      <dsp:spPr>
        <a:xfrm>
          <a:off x="5273" y="1904511"/>
          <a:ext cx="1915312" cy="43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Challenges Related to Infrastructure Domain</a:t>
          </a:r>
        </a:p>
      </dsp:txBody>
      <dsp:txXfrm>
        <a:off x="5273" y="1904511"/>
        <a:ext cx="1915312" cy="439923"/>
      </dsp:txXfrm>
    </dsp:sp>
    <dsp:sp modelId="{C42E910D-62CB-4FD9-BFF4-F318BD5E238B}">
      <dsp:nvSpPr>
        <dsp:cNvPr id="0" name=""/>
        <dsp:cNvSpPr/>
      </dsp:nvSpPr>
      <dsp:spPr>
        <a:xfrm>
          <a:off x="5273" y="2382170"/>
          <a:ext cx="1915312" cy="657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New Types of Physical Devices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Enhance Resource Virtualization Techniques</a:t>
          </a:r>
        </a:p>
      </dsp:txBody>
      <dsp:txXfrm>
        <a:off x="5273" y="2382170"/>
        <a:ext cx="1915312" cy="657613"/>
      </dsp:txXfrm>
    </dsp:sp>
    <dsp:sp modelId="{62BC0212-7DDB-47D0-A8CF-67D97C9C17C5}">
      <dsp:nvSpPr>
        <dsp:cNvPr id="0" name=""/>
        <dsp:cNvSpPr/>
      </dsp:nvSpPr>
      <dsp:spPr>
        <a:xfrm>
          <a:off x="2255766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B41F7-0F53-4166-9C91-3EAC246067A1}">
      <dsp:nvSpPr>
        <dsp:cNvPr id="0" name=""/>
        <dsp:cNvSpPr/>
      </dsp:nvSpPr>
      <dsp:spPr>
        <a:xfrm>
          <a:off x="2255766" y="1904511"/>
          <a:ext cx="1915312" cy="43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Challenges Related to Cluster Domain</a:t>
          </a:r>
        </a:p>
      </dsp:txBody>
      <dsp:txXfrm>
        <a:off x="2255766" y="1904511"/>
        <a:ext cx="1915312" cy="439923"/>
      </dsp:txXfrm>
    </dsp:sp>
    <dsp:sp modelId="{ABFA4930-AECB-438E-8BB8-D8287CD12975}">
      <dsp:nvSpPr>
        <dsp:cNvPr id="0" name=""/>
        <dsp:cNvSpPr/>
      </dsp:nvSpPr>
      <dsp:spPr>
        <a:xfrm>
          <a:off x="2255766" y="2382170"/>
          <a:ext cx="1915312" cy="657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Distributed Control Plane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Collaboration Among Clusters</a:t>
          </a:r>
        </a:p>
      </dsp:txBody>
      <dsp:txXfrm>
        <a:off x="2255766" y="2382170"/>
        <a:ext cx="1915312" cy="657613"/>
      </dsp:txXfrm>
    </dsp:sp>
    <dsp:sp modelId="{1BBCE963-68E5-48B4-A2AC-98E48EA0EDCD}">
      <dsp:nvSpPr>
        <dsp:cNvPr id="0" name=""/>
        <dsp:cNvSpPr/>
      </dsp:nvSpPr>
      <dsp:spPr>
        <a:xfrm>
          <a:off x="4506258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D981E-9299-48F0-9493-A29AF31EB55C}">
      <dsp:nvSpPr>
        <dsp:cNvPr id="0" name=""/>
        <dsp:cNvSpPr/>
      </dsp:nvSpPr>
      <dsp:spPr>
        <a:xfrm>
          <a:off x="4506258" y="1904511"/>
          <a:ext cx="1915312" cy="43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Challenges Related to Scheduling Domain</a:t>
          </a:r>
        </a:p>
      </dsp:txBody>
      <dsp:txXfrm>
        <a:off x="4506258" y="1904511"/>
        <a:ext cx="1915312" cy="439923"/>
      </dsp:txXfrm>
    </dsp:sp>
    <dsp:sp modelId="{3E076CB9-9005-482D-A9C4-24B98992B222}">
      <dsp:nvSpPr>
        <dsp:cNvPr id="0" name=""/>
        <dsp:cNvSpPr/>
      </dsp:nvSpPr>
      <dsp:spPr>
        <a:xfrm>
          <a:off x="4506258" y="2382170"/>
          <a:ext cx="1915312" cy="657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Dynamic scalability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Advance Context-Aware Scheduling Algorithm</a:t>
          </a:r>
        </a:p>
      </dsp:txBody>
      <dsp:txXfrm>
        <a:off x="4506258" y="2382170"/>
        <a:ext cx="1915312" cy="657613"/>
      </dsp:txXfrm>
    </dsp:sp>
    <dsp:sp modelId="{422C4333-4346-4B7D-9ADF-22617AE9C0E3}">
      <dsp:nvSpPr>
        <dsp:cNvPr id="0" name=""/>
        <dsp:cNvSpPr/>
      </dsp:nvSpPr>
      <dsp:spPr>
        <a:xfrm>
          <a:off x="6756750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A5F7A-0AE3-40B5-B94D-AB3A522C2C08}">
      <dsp:nvSpPr>
        <dsp:cNvPr id="0" name=""/>
        <dsp:cNvSpPr/>
      </dsp:nvSpPr>
      <dsp:spPr>
        <a:xfrm>
          <a:off x="6756750" y="1904511"/>
          <a:ext cx="1915312" cy="43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Challenges Related to Application Domain</a:t>
          </a:r>
        </a:p>
      </dsp:txBody>
      <dsp:txXfrm>
        <a:off x="6756750" y="1904511"/>
        <a:ext cx="1915312" cy="439923"/>
      </dsp:txXfrm>
    </dsp:sp>
    <dsp:sp modelId="{A48F7DA4-73D6-4F53-AA7C-DC774B206A6C}">
      <dsp:nvSpPr>
        <dsp:cNvPr id="0" name=""/>
        <dsp:cNvSpPr/>
      </dsp:nvSpPr>
      <dsp:spPr>
        <a:xfrm>
          <a:off x="6756750" y="2382170"/>
          <a:ext cx="1915312" cy="657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Workflows and Microservices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Model Workloads</a:t>
          </a:r>
        </a:p>
      </dsp:txBody>
      <dsp:txXfrm>
        <a:off x="6756750" y="2382170"/>
        <a:ext cx="1915312" cy="657613"/>
      </dsp:txXfrm>
    </dsp:sp>
    <dsp:sp modelId="{90785212-76AA-4364-975D-5380551062A8}">
      <dsp:nvSpPr>
        <dsp:cNvPr id="0" name=""/>
        <dsp:cNvSpPr/>
      </dsp:nvSpPr>
      <dsp:spPr>
        <a:xfrm>
          <a:off x="9007242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AFE38-93EA-4DA5-9381-BFDDDBE2D22E}">
      <dsp:nvSpPr>
        <dsp:cNvPr id="0" name=""/>
        <dsp:cNvSpPr/>
      </dsp:nvSpPr>
      <dsp:spPr>
        <a:xfrm>
          <a:off x="9007242" y="1904511"/>
          <a:ext cx="1915312" cy="43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Challenges Related to Performance Domain</a:t>
          </a:r>
        </a:p>
      </dsp:txBody>
      <dsp:txXfrm>
        <a:off x="9007242" y="1904511"/>
        <a:ext cx="1915312" cy="439923"/>
      </dsp:txXfrm>
    </dsp:sp>
    <dsp:sp modelId="{C71C4D2B-08E6-4D2F-A4AC-A2D237730708}">
      <dsp:nvSpPr>
        <dsp:cNvPr id="0" name=""/>
        <dsp:cNvSpPr/>
      </dsp:nvSpPr>
      <dsp:spPr>
        <a:xfrm>
          <a:off x="9007242" y="2382170"/>
          <a:ext cx="1915312" cy="657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Usability and security</a:t>
          </a:r>
        </a:p>
      </dsp:txBody>
      <dsp:txXfrm>
        <a:off x="9007242" y="2382170"/>
        <a:ext cx="1915312" cy="657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068F-13F1-39C5-7491-30BF58E3C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6DB71-0C0B-47FD-8736-21407F40F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88F9F-9814-9B27-BEBC-B86DB4DF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59BD-C583-4C71-9A3A-CC552F208AE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00158-4286-28FA-94B8-52AB89B2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1DDCA-E839-99B0-1805-7A742A8B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3A81-C98C-45AB-ABDD-8D3DB6AE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2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5AA8-E2BC-5AA8-5B68-4D406484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A8305-12EA-BA51-DF39-7CA5908E5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9F642-5B23-0AF3-05EB-477AD5EA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59BD-C583-4C71-9A3A-CC552F208AE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D8153-A27D-8A41-357C-C97C1A89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CC8B6-4A09-0F01-84E4-9E3CA336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3A81-C98C-45AB-ABDD-8D3DB6AE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BBCC9-127F-C4A4-76B3-2523E72F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F48DB-B00A-0435-0A51-8C9B574C8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910B1-64E8-DB5B-CDF7-8BCCA1BF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59BD-C583-4C71-9A3A-CC552F208AE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8EA9A-4FE0-E725-7BCB-FEFDD7A0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F396E-395E-4200-FC10-F7BFFA42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3A81-C98C-45AB-ABDD-8D3DB6AE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3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8CB6-EE7A-72D7-FF07-10EE95D8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386B-EB5C-5680-C99E-0AAEF315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620D-4CE2-23F4-9FEB-E59DE49D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59BD-C583-4C71-9A3A-CC552F208AE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B913D-E73F-9A83-EDF1-CE966AA1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F8F-2459-5A1C-7C90-17E7F098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3A81-C98C-45AB-ABDD-8D3DB6AE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8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D837-09FA-9451-73D3-DF377908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18BE6-92EC-E1FB-B3B3-E3365E8D0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F2079-E4EE-FD29-3850-82F15962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59BD-C583-4C71-9A3A-CC552F208AE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59B24-0D8D-8071-B5FA-40FA1A55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E1FA-9FE9-3E91-C50E-0ED67000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3A81-C98C-45AB-ABDD-8D3DB6AE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7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892A-2C64-8137-EC27-ECB893A7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A0D1-0186-7B6F-2CDF-21144E3DA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F5E17-5BB5-3421-BE75-BC69790D9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34494-F2C3-7BB0-601A-3F05F113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59BD-C583-4C71-9A3A-CC552F208AE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30F31-3628-639F-4899-94102E4E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1BB1D-4DC7-CBEC-BA71-35CE5F97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3A81-C98C-45AB-ABDD-8D3DB6AE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7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9FAF-EE51-8C3F-73CC-D447B841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E3F75-0D1D-DA76-E4EF-90F2EC1E6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1243-348E-BE4B-AE47-DBD99D734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A32CF-472F-3CA8-41F7-D1F8C372B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32AC1-B7B8-6B59-D065-1FD47DFBC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DC90F-39FD-6FA3-87E6-9BCDC584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59BD-C583-4C71-9A3A-CC552F208AE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B5416-9D57-4366-399F-6767977F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119F9-3C8F-8870-3C6E-F4E52A43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3A81-C98C-45AB-ABDD-8D3DB6AE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6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ACA-7C0C-A44A-B2AF-562C9ACA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B5ABB-A760-4DE0-B696-E989035B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59BD-C583-4C71-9A3A-CC552F208AE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29E06-734F-E7AA-3E61-5BAF3578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935FB-EB57-4987-C55E-0B3AABE6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3A81-C98C-45AB-ABDD-8D3DB6AE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9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CD716-0FE2-3C38-48D6-EED25FC9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59BD-C583-4C71-9A3A-CC552F208AE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3D238-40E1-F480-7D5F-FA4E2704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0A48D-8020-0872-8496-B445A0DD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3A81-C98C-45AB-ABDD-8D3DB6AE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5BED-5A37-734F-4A1E-BD4EC980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A16BB-63E9-BA99-365E-C7F57D75B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AA54F-CE85-A487-1C1D-E73CF7DDE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88516-346F-E22E-C062-2BE681BE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59BD-C583-4C71-9A3A-CC552F208AE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3F37A-F98F-177A-3D85-7EEEE86E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D87EF-60C8-A666-E39B-CA2686C7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3A81-C98C-45AB-ABDD-8D3DB6AE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8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A866-4864-4899-7440-2F7E6DD3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BA368-B01F-1731-8D9E-9EF93D410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5F16E-9350-6B4F-3F3A-17378A603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FC1E1-771E-75AE-2882-A3328C05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59BD-C583-4C71-9A3A-CC552F208AE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08B91-5EC2-FE03-CABD-39FAD774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FFB9C-402A-6180-5E7E-0305880B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3A81-C98C-45AB-ABDD-8D3DB6AE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8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0BF5-9DD1-7A2C-AE31-F54F2572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EFC9-4163-13A7-C329-89D5D265E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CC6B5-050C-B293-A0DB-56365A9D8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2259BD-C583-4C71-9A3A-CC552F208AE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C6630-E7B8-FB8A-ECE2-45393E143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F9EED-4754-CA4A-6DFD-7B0848624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273A81-C98C-45AB-ABDD-8D3DB6AE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5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learn.microsoft.com/en-us/azure/availability-zones/az-overview#region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ium.com/download" TargetMode="External"/><Relationship Id="rId3" Type="http://schemas.openxmlformats.org/officeDocument/2006/relationships/hyperlink" Target="https://landscape.cncf.io/" TargetMode="External"/><Relationship Id="rId7" Type="http://schemas.openxmlformats.org/officeDocument/2006/relationships/hyperlink" Target="https://learn.microsoft.com/en-us/azure/azure-monitor/containers/kubernetes-monitoring-enable?tabs=cli" TargetMode="External"/><Relationship Id="rId2" Type="http://schemas.openxmlformats.org/officeDocument/2006/relationships/hyperlink" Target="https://learn.microsoft.com/en-us/azure/azure-monitor/app/app-insights-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zure/aks/devops-pipeline?tabs=cli&amp;pivots=pipelines-yaml" TargetMode="External"/><Relationship Id="rId5" Type="http://schemas.openxmlformats.org/officeDocument/2006/relationships/hyperlink" Target="https://code.visualstudio.com/docs/azure/kubernetes" TargetMode="External"/><Relationship Id="rId4" Type="http://schemas.openxmlformats.org/officeDocument/2006/relationships/hyperlink" Target="https://learn.microsoft.com/en-us/azure/aks/integration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rvice-oriented_architecture" TargetMode="External"/><Relationship Id="rId7" Type="http://schemas.openxmlformats.org/officeDocument/2006/relationships/hyperlink" Target="https://en.wikipedia.org/wiki/Lightweight_protocol" TargetMode="External"/><Relationship Id="rId2" Type="http://schemas.openxmlformats.org/officeDocument/2006/relationships/hyperlink" Target="https://en.wikipedia.org/wiki/Software_enginee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ranularity" TargetMode="External"/><Relationship Id="rId5" Type="http://schemas.openxmlformats.org/officeDocument/2006/relationships/hyperlink" Target="https://en.wikipedia.org/wiki/Loose_coupling" TargetMode="External"/><Relationship Id="rId4" Type="http://schemas.openxmlformats.org/officeDocument/2006/relationships/hyperlink" Target="https://en.wikipedia.org/wiki/Architectural_patter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Illuminated server room panel">
            <a:extLst>
              <a:ext uri="{FF2B5EF4-FFF2-40B4-BE49-F238E27FC236}">
                <a16:creationId xmlns:a16="http://schemas.microsoft.com/office/drawing/2014/main" id="{345F6AD2-6B49-5D83-E739-72B81FB7D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3505A-D12A-749C-2408-258B4465D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2" y="1161288"/>
            <a:ext cx="5262453" cy="1124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dirty="0"/>
              <a:t>Microservice on Kubernetes &amp; Coding Copilot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2AF35-DBED-ABA4-5EDB-E53BAA8E7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5346534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>
                <a:effectLst/>
              </a:rPr>
              <a:t>An introduction to Microsoft offerings on microservice, containerization &amp; coding copilot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algn="l"/>
            <a:r>
              <a:rPr lang="en-US" sz="1400" dirty="0"/>
              <a:t>Jack Xue, PhD &amp; MBA</a:t>
            </a:r>
          </a:p>
          <a:p>
            <a:pPr algn="l"/>
            <a:r>
              <a:rPr lang="en-US" sz="1400" dirty="0"/>
              <a:t>Principal Cloud Solution Architect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2024-03-07</a:t>
            </a:r>
          </a:p>
        </p:txBody>
      </p:sp>
    </p:spTree>
    <p:extLst>
      <p:ext uri="{BB962C8B-B14F-4D97-AF65-F5344CB8AC3E}">
        <p14:creationId xmlns:p14="http://schemas.microsoft.com/office/powerpoint/2010/main" val="91837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DE3FB2-AC8A-194D-33F7-B11089243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0" name="Freeform: Shape 103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2" name="Freeform: Shape 1041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5D3B9-ECDA-D128-AD2C-D8A869FA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 fontScale="90000"/>
          </a:bodyPr>
          <a:lstStyle/>
          <a:p>
            <a:r>
              <a:rPr lang="en-US" sz="2800" b="1" i="0" dirty="0">
                <a:effectLst/>
                <a:latin typeface="+mn-lt"/>
              </a:rPr>
              <a:t>How does microservice app deploy in AKS?</a:t>
            </a:r>
            <a:endParaRPr lang="en-US" sz="2800" dirty="0">
              <a:latin typeface="+mn-lt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2903-B1E9-408B-EE55-D002B8BED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effectLst/>
              </a:rPr>
              <a:t>Microservices architecture on Azure Kubernetes Service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b="0" i="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BEE9E8-0E59-9EFA-8C3C-82697E2D4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089551"/>
            <a:ext cx="6922008" cy="477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9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DE3FB2-AC8A-194D-33F7-B11089243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5D3B9-ECDA-D128-AD2C-D8A869FA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400" b="1" i="0" dirty="0">
                <a:effectLst/>
                <a:latin typeface="+mn-lt"/>
              </a:rPr>
              <a:t>How does AKS expose my app?</a:t>
            </a:r>
            <a:endParaRPr lang="en-US" sz="3400" dirty="0">
              <a:latin typeface="+mn-lt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2903-B1E9-408B-EE55-D002B8BED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i="0" dirty="0">
                <a:effectLst/>
                <a:latin typeface="Segoe UI" panose="020B0502040204020203" pitchFamily="34" charset="0"/>
              </a:rPr>
              <a:t>Visual Studio Code extension update for Azure Kubernetes Service (AKS). Published date: January 31, 2024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b="0" i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2BAD1-2C3B-8E8C-D623-4A2A69A30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71" y="2763091"/>
            <a:ext cx="10624657" cy="342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7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DE3FB2-AC8A-194D-33F7-B11089243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5D3B9-ECDA-D128-AD2C-D8A869FA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400" b="1" i="0">
                <a:effectLst/>
                <a:latin typeface="+mn-lt"/>
              </a:rPr>
              <a:t>What is a dev toolbox for AKS?</a:t>
            </a:r>
            <a:endParaRPr lang="en-US" sz="3400">
              <a:latin typeface="+mn-lt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2903-B1E9-408B-EE55-D002B8BED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i="0" dirty="0">
                <a:effectLst/>
                <a:latin typeface="Segoe UI" panose="020B0502040204020203" pitchFamily="34" charset="0"/>
              </a:rPr>
              <a:t>Visual Studio Code extension update for Azure Kubernetes Service (AKS). Published date: January 31, 2024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b="0" i="0" dirty="0">
              <a:effectLst/>
            </a:endParaRPr>
          </a:p>
        </p:txBody>
      </p:sp>
      <p:pic>
        <p:nvPicPr>
          <p:cNvPr id="1026" name="Picture 2" descr="Access to AKS control plane (public, private, vnet integration) - YouTube">
            <a:extLst>
              <a:ext uri="{FF2B5EF4-FFF2-40B4-BE49-F238E27FC236}">
                <a16:creationId xmlns:a16="http://schemas.microsoft.com/office/drawing/2014/main" id="{10D56D00-0F71-A5B9-F7C3-5C5F0411B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618" y="2290936"/>
            <a:ext cx="9154571" cy="3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74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8F34-C952-3F85-7CA5-BAE861529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84C0115-4F5A-CF9A-BC23-019CE531F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EE0DB9B-281E-AD21-C938-5540C6D47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830B874-AEF2-E8B8-0D66-C1B39416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10350-404C-5A89-E4C3-C4FC277B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3600" b="1" dirty="0"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How to </a:t>
            </a:r>
            <a:r>
              <a:rPr lang="en-US" sz="3600" b="1" dirty="0">
                <a:ea typeface="Times New Roman" panose="02020603050405020304" pitchFamily="18" charset="0"/>
                <a:cs typeface="Segoe UI" panose="020B0502040204020203" pitchFamily="34" charset="0"/>
              </a:rPr>
              <a:t>m</a:t>
            </a:r>
            <a:r>
              <a:rPr lang="en-US" sz="3600" b="1" i="0" dirty="0">
                <a:effectLst/>
              </a:rPr>
              <a:t>onitoring AKS with Azure Monitor Logs?</a:t>
            </a:r>
            <a:endParaRPr lang="en-US" sz="3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4E7944-ADB8-A2F3-5E60-D2AA19FB0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4AAA-E107-D110-597C-1564552EA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i="0" dirty="0">
                <a:effectLst/>
              </a:rPr>
              <a:t>Set up logging:</a:t>
            </a:r>
          </a:p>
          <a:p>
            <a:pPr lvl="1">
              <a:spcBef>
                <a:spcPts val="0"/>
              </a:spcBef>
            </a:pPr>
            <a:r>
              <a:rPr lang="en-US" sz="2000" i="0" dirty="0">
                <a:effectLst/>
              </a:rPr>
              <a:t>From </a:t>
            </a:r>
            <a:r>
              <a:rPr lang="en-US" sz="200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portal</a:t>
            </a:r>
            <a:r>
              <a:rPr lang="en-US" sz="2000" i="0" dirty="0">
                <a:effectLst/>
              </a:rPr>
              <a:t>, select Diagnostic settings, and then select Add diagnostic setting.</a:t>
            </a:r>
          </a:p>
          <a:p>
            <a:pPr lvl="1">
              <a:spcBef>
                <a:spcPts val="0"/>
              </a:spcBef>
            </a:pPr>
            <a:r>
              <a:rPr lang="en-US" sz="2000" i="0" dirty="0">
                <a:effectLst/>
              </a:rPr>
              <a:t>Under Destination details, choose Send to Log Analytics and then select your Log Analytics workspace.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ea typeface="DengXian" panose="02010600030101010101" pitchFamily="2" charset="-122"/>
              </a:rPr>
              <a:t>In your Python code: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a typeface="DengXian" panose="02010600030101010101" pitchFamily="2" charset="-122"/>
              </a:rPr>
              <a:t>	</a:t>
            </a:r>
            <a:r>
              <a:rPr lang="en-US" sz="2400" i="0" dirty="0">
                <a:effectLst/>
              </a:rPr>
              <a:t>logging.info('My app logs here.’)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i="0" dirty="0">
                <a:effectLst/>
              </a:rPr>
              <a:t>From the AKS-&gt;Monitoring</a:t>
            </a:r>
            <a:r>
              <a:rPr lang="en-US" sz="2400" dirty="0"/>
              <a:t>-&gt;</a:t>
            </a:r>
            <a:r>
              <a:rPr lang="en-US" sz="2400" i="0" dirty="0">
                <a:effectLst/>
              </a:rPr>
              <a:t>Logs.</a:t>
            </a:r>
          </a:p>
          <a:p>
            <a:pPr>
              <a:spcBef>
                <a:spcPts val="0"/>
              </a:spcBef>
            </a:pPr>
            <a:r>
              <a:rPr lang="en-US" sz="2400" i="0" dirty="0">
                <a:effectLst/>
              </a:rPr>
              <a:t>Kusto query: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i="0" dirty="0">
                <a:effectLst/>
              </a:rPr>
              <a:t>	</a:t>
            </a:r>
            <a:r>
              <a:rPr lang="fr-FR" sz="2000" i="0" dirty="0">
                <a:effectLst/>
              </a:rPr>
              <a:t> ContainerLogV2 | </a:t>
            </a:r>
            <a:r>
              <a:rPr lang="fr-FR" sz="2000" i="0" dirty="0" err="1">
                <a:effectLst/>
              </a:rPr>
              <a:t>where</a:t>
            </a:r>
            <a:r>
              <a:rPr lang="fr-FR" sz="2000" i="0" dirty="0">
                <a:effectLst/>
              </a:rPr>
              <a:t> </a:t>
            </a:r>
            <a:r>
              <a:rPr lang="fr-FR" sz="2000" i="0" dirty="0" err="1">
                <a:effectLst/>
              </a:rPr>
              <a:t>LogMessage</a:t>
            </a:r>
            <a:r>
              <a:rPr lang="fr-FR" sz="2000" i="0" dirty="0">
                <a:effectLst/>
              </a:rPr>
              <a:t> </a:t>
            </a:r>
            <a:r>
              <a:rPr lang="fr-FR" sz="2000" i="0" dirty="0" err="1">
                <a:effectLst/>
              </a:rPr>
              <a:t>contains</a:t>
            </a:r>
            <a:r>
              <a:rPr lang="fr-FR" sz="2000" i="0" dirty="0">
                <a:effectLst/>
              </a:rPr>
              <a:t> "Xue"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3633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EC9D25-12CC-68FA-28CA-D93D4C9F8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AC40980-9F54-3E70-BE61-1FE29B8EE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A2C5ACE-63C4-B336-6789-731929FE9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C0397C7-852A-2C7A-8012-31E314008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4B5C1-3370-5711-0C90-70B741C6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What is Azure Kubernetes Service Monitoring Solution?</a:t>
            </a:r>
            <a:endParaRPr lang="en-US" sz="3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86F74B-01A8-74B2-2CD4-C38787509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02581B-C9EF-7ED7-36C4-4874C78DC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018"/>
            <a:ext cx="4978940" cy="20188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Basic solution:</a:t>
            </a:r>
          </a:p>
          <a:p>
            <a:pPr lvl="1"/>
            <a:r>
              <a:rPr lang="en-US" dirty="0"/>
              <a:t>Azure Monitor, Container Insights and Log Analytics Workspace</a:t>
            </a:r>
          </a:p>
          <a:p>
            <a:r>
              <a:rPr lang="en-US" dirty="0"/>
              <a:t>Enhanced solution:</a:t>
            </a:r>
          </a:p>
          <a:p>
            <a:pPr lvl="1"/>
            <a:r>
              <a:rPr lang="en-US" dirty="0"/>
              <a:t>CNCF components: Prometheus and Grafana</a:t>
            </a:r>
          </a:p>
        </p:txBody>
      </p:sp>
      <p:pic>
        <p:nvPicPr>
          <p:cNvPr id="1026" name="Picture 2" descr="All images">
            <a:extLst>
              <a:ext uri="{FF2B5EF4-FFF2-40B4-BE49-F238E27FC236}">
                <a16:creationId xmlns:a16="http://schemas.microsoft.com/office/drawing/2014/main" id="{9CABC117-B8D3-A218-DAEA-1774A74C1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804" y="3135124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ll images">
            <a:extLst>
              <a:ext uri="{FF2B5EF4-FFF2-40B4-BE49-F238E27FC236}">
                <a16:creationId xmlns:a16="http://schemas.microsoft.com/office/drawing/2014/main" id="{84AA9F73-AF77-C9B4-67E8-1E7526A7C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168" y="3203407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20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4003F9-108B-318A-F660-BFAF6F712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D50B652-00FF-1C14-FE9D-27BE43C3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A3D5E25-BA19-4608-D5C2-C0C191830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DC1F737-9EE9-90B9-7EEF-F1B312BD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04846-41FF-1749-8E34-0817EC5C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How Prometheus &amp; Grafana work with Kubernetes?</a:t>
            </a:r>
            <a:endParaRPr lang="en-US" sz="3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1F6B2E-8801-CD33-6F7E-323E51500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2206E-1282-2694-532F-5A9F8F446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38" y="2011680"/>
            <a:ext cx="7392432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01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EC9D25-12CC-68FA-28CA-D93D4C9F8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4B5C1-3370-5711-0C90-70B741C6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5000" b="1"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How about AKS’ HA/DR</a:t>
            </a:r>
            <a:r>
              <a:rPr lang="en-IN" sz="5000" b="1"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?</a:t>
            </a:r>
            <a:endParaRPr lang="en-US" sz="5000"/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02581B-C9EF-7ED7-36C4-4874C78DC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000" b="0" i="0">
                <a:effectLst/>
              </a:rPr>
              <a:t>Four HA pillars appear in every highly available system:</a:t>
            </a:r>
          </a:p>
          <a:p>
            <a:pPr lvl="1"/>
            <a:r>
              <a:rPr lang="en-US" sz="2000" i="0">
                <a:effectLst/>
              </a:rPr>
              <a:t>Redundancy</a:t>
            </a:r>
          </a:p>
          <a:p>
            <a:pPr lvl="1"/>
            <a:r>
              <a:rPr lang="en-US" sz="2000" i="0">
                <a:effectLst/>
              </a:rPr>
              <a:t>Monitoring</a:t>
            </a:r>
          </a:p>
          <a:p>
            <a:pPr lvl="1"/>
            <a:r>
              <a:rPr lang="en-US" sz="2000" i="0">
                <a:effectLst/>
              </a:rPr>
              <a:t>Recovery</a:t>
            </a:r>
          </a:p>
          <a:p>
            <a:pPr lvl="1"/>
            <a:r>
              <a:rPr lang="en-US" sz="2000" i="0">
                <a:effectLst/>
              </a:rPr>
              <a:t>Checkpointing</a:t>
            </a:r>
          </a:p>
          <a:p>
            <a:r>
              <a:rPr lang="en-US" sz="2000" b="0" i="0">
                <a:effectLst/>
              </a:rPr>
              <a:t>Consider a multitiered AKS application, where traffic arrives to the business logic tier, the data tier preserves state, and the application returns responses to users.</a:t>
            </a:r>
            <a:endParaRPr lang="en-US" sz="2000" i="0">
              <a:effectLst/>
            </a:endParaRPr>
          </a:p>
          <a:p>
            <a:endParaRPr lang="en-US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1A52C-25FF-1D68-7DAE-3F2825133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445" y="1337624"/>
            <a:ext cx="6484888" cy="41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36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EC9D25-12CC-68FA-28CA-D93D4C9F8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4B5C1-3370-5711-0C90-70B741C6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5000" b="1" dirty="0"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How about AKS’ HA/DR</a:t>
            </a:r>
            <a:r>
              <a:rPr lang="en-IN" sz="5000" b="1" dirty="0"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?</a:t>
            </a:r>
            <a:endParaRPr lang="en-US" sz="5000" dirty="0"/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02581B-C9EF-7ED7-36C4-4874C78DC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000" b="0" i="0" dirty="0">
                <a:effectLst/>
              </a:rPr>
              <a:t> DR requires </a:t>
            </a:r>
            <a:r>
              <a:rPr lang="en-US" sz="2000" b="0" i="0" u="none" strike="noStrike" dirty="0" err="1">
                <a:solidFill>
                  <a:srgbClr val="467886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multiregion</a:t>
            </a:r>
            <a:r>
              <a:rPr lang="en-US" sz="2000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service deployment</a:t>
            </a:r>
            <a:r>
              <a:rPr lang="en-US" sz="2000" b="0" i="0" dirty="0">
                <a:effectLst/>
              </a:rPr>
              <a:t> at the entire service level, with load balancing solutions between Azure regions. </a:t>
            </a:r>
          </a:p>
          <a:p>
            <a:r>
              <a:rPr lang="en-US" sz="2000" b="0" i="0" dirty="0">
                <a:effectLst/>
              </a:rPr>
              <a:t>The application is either spread across multiple regions, or an entire application instance is deployed in each region.</a:t>
            </a:r>
          </a:p>
          <a:p>
            <a:r>
              <a:rPr lang="en-US" sz="2000" b="0" i="0" dirty="0">
                <a:effectLst/>
              </a:rPr>
              <a:t>The choice depends on application type, application architecture, and latency tolerance between components.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AEC72-D559-89F8-D168-82DED88D1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616" y="1809524"/>
            <a:ext cx="5553850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61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71531A-3F91-9C9E-44F1-F3A58C91E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14478-C8BD-1E9C-8F36-453DD2D823AD}"/>
              </a:ext>
            </a:extLst>
          </p:cNvPr>
          <p:cNvSpPr/>
          <p:nvPr/>
        </p:nvSpPr>
        <p:spPr>
          <a:xfrm>
            <a:off x="4868883" y="3301340"/>
            <a:ext cx="4524499" cy="235131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5A8C3F2-E544-EA71-1B79-9A97F2674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A80F18-AC03-EEEF-0C4A-E311553B0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91B73C8-4424-03AB-1136-BA1529A79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50B54-0961-2F24-DC2D-2429BAFB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dirty="0"/>
              <a:t>How about R&amp;D in Kubernetes ecosystem?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F00768-E690-3AA0-E37B-A5464FAE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65D4D72-523E-37FA-1ACF-ED8DB8E958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1338610"/>
              </p:ext>
            </p:extLst>
          </p:nvPr>
        </p:nvGraphicFramePr>
        <p:xfrm>
          <a:off x="644056" y="2350085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783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71531A-3F91-9C9E-44F1-F3A58C91E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5A8C3F2-E544-EA71-1B79-9A97F2674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A80F18-AC03-EEEF-0C4A-E311553B0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91B73C8-4424-03AB-1136-BA1529A79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50B54-0961-2F24-DC2D-2429BAFB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dirty="0"/>
              <a:t>How to code with coding assistant?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F00768-E690-3AA0-E37B-A5464FAE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EB67E-3606-307F-4219-9523FA564F6C}"/>
              </a:ext>
            </a:extLst>
          </p:cNvPr>
          <p:cNvSpPr txBox="1"/>
          <p:nvPr/>
        </p:nvSpPr>
        <p:spPr>
          <a:xfrm>
            <a:off x="626850" y="2276856"/>
            <a:ext cx="110957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</a:rPr>
              <a:t>AI coding assistants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are powerful tools that can help developers write code more efficiently. They use artificial intelligence to generate code snippets, provide suggestions, and assist with debugging.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111111"/>
                </a:solidFill>
              </a:rPr>
              <a:t>Codeium</a:t>
            </a:r>
            <a:r>
              <a:rPr lang="en-US" sz="1800" dirty="0">
                <a:solidFill>
                  <a:srgbClr val="111111"/>
                </a:solidFill>
              </a:rPr>
              <a:t>: A</a:t>
            </a:r>
            <a:r>
              <a:rPr lang="en-US" b="0" i="0" dirty="0">
                <a:effectLst/>
              </a:rPr>
              <a:t> new AI-powered coding assistant that can write you code, answer your questions, and level up your productivity. Available for free today in our </a:t>
            </a:r>
            <a:r>
              <a:rPr lang="en-US" b="0" i="0" dirty="0" err="1">
                <a:effectLst/>
              </a:rPr>
              <a:t>VSCode</a:t>
            </a:r>
            <a:r>
              <a:rPr lang="en-US" b="0" i="0" dirty="0">
                <a:effectLst/>
              </a:rPr>
              <a:t>, JetBrains, and Eclipse extensions.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GitHub Copilot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</a:rPr>
              <a:t>'Bing Code Search’ a Microsoft Research project released in February 2014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</a:rPr>
              <a:t>On June 29, 2021, GitHub announced GitHub Copilot for technical preview.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</a:rPr>
              <a:t>This tool integrates with popular code editors like Visual Studio Code. </a:t>
            </a:r>
            <a:r>
              <a:rPr lang="en-US" dirty="0"/>
              <a:t>It offers intelligent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Code suggestions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Chat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Documentation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Efficient debugging assistance,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Security issue spotting</a:t>
            </a:r>
            <a:endParaRPr lang="en-US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456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967680-40D1-E402-46F6-A3F19AECE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450DB99-6777-CFFB-4F3E-FB26DBC58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F82FC-4B2D-1FCC-27B4-805F7857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285185"/>
          </a:xfrm>
        </p:spPr>
        <p:txBody>
          <a:bodyPr anchor="b">
            <a:normAutofit/>
          </a:bodyPr>
          <a:lstStyle/>
          <a:p>
            <a:r>
              <a:rPr lang="en-IN" sz="3600" b="1" dirty="0"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Agenda </a:t>
            </a:r>
            <a:endParaRPr lang="en-US" sz="3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7BE5A3-CD63-2A05-1A8D-0A28B04C1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A977CD-A127-C3EE-10E2-0DB9C3AC1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8FB6E-AA20-809A-7BF9-DF888A42F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02" y="3258766"/>
            <a:ext cx="10611450" cy="291343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i="0" dirty="0">
                <a:effectLst/>
              </a:rPr>
              <a:t>Part 1: Microservice on Kubernetes</a:t>
            </a:r>
          </a:p>
          <a:p>
            <a:pPr lvl="1"/>
            <a:r>
              <a:rPr lang="en-US" sz="1400" i="0" dirty="0">
                <a:effectLst/>
              </a:rPr>
              <a:t>What is microservice / containerization?</a:t>
            </a:r>
          </a:p>
          <a:p>
            <a:pPr lvl="1"/>
            <a:r>
              <a:rPr lang="en-US" sz="1400" dirty="0"/>
              <a:t>Container hosting environments</a:t>
            </a:r>
          </a:p>
          <a:p>
            <a:pPr lvl="1"/>
            <a:r>
              <a:rPr lang="en-US" sz="1400"/>
              <a:t>Microservice </a:t>
            </a:r>
            <a:r>
              <a:rPr lang="en-US" sz="1400" dirty="0"/>
              <a:t>app in Azure Kubernetes Service – Developers’ perspective</a:t>
            </a:r>
          </a:p>
          <a:p>
            <a:pPr lvl="1"/>
            <a:r>
              <a:rPr lang="en-US" sz="1400" dirty="0"/>
              <a:t>R&amp;D in Kubernetes ecosystem</a:t>
            </a:r>
          </a:p>
          <a:p>
            <a:r>
              <a:rPr lang="en-US" sz="1800" dirty="0"/>
              <a:t>Part 2: Coding with AI assistance</a:t>
            </a:r>
          </a:p>
          <a:p>
            <a:pPr lvl="1"/>
            <a:r>
              <a:rPr lang="en-US" sz="1400" dirty="0"/>
              <a:t>What is coding AI assistant</a:t>
            </a:r>
          </a:p>
          <a:p>
            <a:pPr lvl="1"/>
            <a:r>
              <a:rPr lang="en-US" sz="1400" dirty="0" err="1"/>
              <a:t>Codeium</a:t>
            </a:r>
            <a:r>
              <a:rPr lang="en-US" sz="1400" dirty="0"/>
              <a:t> &amp; GitHub Copilot</a:t>
            </a:r>
          </a:p>
          <a:p>
            <a:pPr algn="l"/>
            <a:r>
              <a:rPr lang="en-US" sz="1800" i="0" dirty="0">
                <a:effectLst/>
              </a:rPr>
              <a:t>Part 3: Demo</a:t>
            </a:r>
          </a:p>
          <a:p>
            <a:pPr lvl="1"/>
            <a:r>
              <a:rPr lang="en-US" sz="1400" dirty="0"/>
              <a:t>Dev, test &amp; deploy locally</a:t>
            </a:r>
          </a:p>
          <a:p>
            <a:pPr lvl="1"/>
            <a:r>
              <a:rPr lang="en-US" sz="1400" i="0" dirty="0">
                <a:effectLst/>
              </a:rPr>
              <a:t>Code repo &amp; CI/CD pipeline</a:t>
            </a:r>
          </a:p>
          <a:p>
            <a:pPr lvl="1"/>
            <a:r>
              <a:rPr lang="en-US" sz="1400" i="0" dirty="0">
                <a:effectLst/>
              </a:rPr>
              <a:t>Monitoring with Azure Monitoring solution and Prometheus &amp; Grafana</a:t>
            </a:r>
          </a:p>
        </p:txBody>
      </p:sp>
    </p:spTree>
    <p:extLst>
      <p:ext uri="{BB962C8B-B14F-4D97-AF65-F5344CB8AC3E}">
        <p14:creationId xmlns:p14="http://schemas.microsoft.com/office/powerpoint/2010/main" val="269193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9D767B-B5D8-622B-B4C9-EC29C1F88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9EE1D0-8FF6-003B-8620-B1A2406F4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00DA0B6-BCEC-F255-7F65-E51BE151A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B9DF415-F29B-9089-3515-6A2360F03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C365D-E85A-B70D-6270-234CEF8C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inherit"/>
                <a:cs typeface="Segoe UI" panose="020B0502040204020203" pitchFamily="34" charset="0"/>
              </a:rPr>
              <a:t>Useful links</a:t>
            </a:r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2D7E01-61C9-D1DC-4DA8-70DDDB5F8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4D0FB6-2F6E-DC42-CB6D-DE1F68FC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dirty="0">
              <a:hlinkClick r:id="rId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CNCF Landscape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Add-ons, extensions, and other integrations with Azure Kubernetes Service (AKS) - Azure Kubernetes Service | Microsoft Learn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Working with Kubernetes in Visual Studio Code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Deploy to Azure Kubernetes Service with Azure Pipelines - Azure Kubernetes Service | Microsoft Learn</a:t>
            </a:r>
            <a:endParaRPr lang="en-US" dirty="0">
              <a:hlinkClick r:id="rId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Enable monitoring for Azure Kubernetes Service (AKS) cluster - Azure Monitor | Microsoft Learn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Codeium</a:t>
            </a:r>
            <a:r>
              <a:rPr lang="en-US" dirty="0">
                <a:hlinkClick r:id="rId8"/>
              </a:rPr>
              <a:t> · Free AI Code Completion &amp; 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35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71531A-3F91-9C9E-44F1-F3A58C91E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50B54-0961-2F24-DC2D-2429BAFB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Demos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DEDF9C-71FA-156D-92C2-6F3507AD4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1900"/>
              <a:t>Develop a python app</a:t>
            </a:r>
          </a:p>
          <a:p>
            <a:pPr lvl="1"/>
            <a:r>
              <a:rPr lang="en-US" sz="1900"/>
              <a:t>Write Azure Function in Python in VS Code</a:t>
            </a:r>
          </a:p>
          <a:p>
            <a:pPr lvl="1"/>
            <a:r>
              <a:rPr lang="en-US" sz="1900"/>
              <a:t>Test the function locally</a:t>
            </a:r>
          </a:p>
          <a:p>
            <a:pPr lvl="1"/>
            <a:r>
              <a:rPr lang="en-US" sz="1900"/>
              <a:t>Locally deploy the function to Azure App Service</a:t>
            </a:r>
          </a:p>
          <a:p>
            <a:pPr lvl="1"/>
            <a:r>
              <a:rPr lang="en-US" sz="1900"/>
              <a:t>CI/CD pipeline deploy the function to Azure App Service</a:t>
            </a:r>
          </a:p>
          <a:p>
            <a:r>
              <a:rPr lang="en-US" sz="1900"/>
              <a:t>Containerize the python app</a:t>
            </a:r>
          </a:p>
          <a:p>
            <a:pPr lvl="1"/>
            <a:r>
              <a:rPr lang="en-US" sz="1900"/>
              <a:t>Build the image with Dockerfile</a:t>
            </a:r>
          </a:p>
          <a:p>
            <a:pPr lvl="1"/>
            <a:r>
              <a:rPr lang="en-US" sz="1900"/>
              <a:t>Test the image locally</a:t>
            </a:r>
          </a:p>
          <a:p>
            <a:pPr lvl="1"/>
            <a:r>
              <a:rPr lang="en-US" sz="1900"/>
              <a:t>Push the image to ACR</a:t>
            </a:r>
          </a:p>
          <a:p>
            <a:pPr lvl="1"/>
            <a:r>
              <a:rPr lang="en-US" sz="1900"/>
              <a:t>Deploy the image from ACR to AKS</a:t>
            </a:r>
          </a:p>
          <a:p>
            <a:pPr lvl="1"/>
            <a:r>
              <a:rPr lang="en-US" sz="1900"/>
              <a:t>CI/CD pipeline deploy the image form ACR to AKS</a:t>
            </a:r>
          </a:p>
          <a:p>
            <a:r>
              <a:rPr lang="en-US" sz="1900"/>
              <a:t>AKS monitoring: </a:t>
            </a:r>
          </a:p>
          <a:p>
            <a:pPr lvl="1"/>
            <a:r>
              <a:rPr lang="en-US" sz="1900"/>
              <a:t>KQL</a:t>
            </a:r>
          </a:p>
          <a:p>
            <a:pPr lvl="1"/>
            <a:r>
              <a:rPr lang="en-US" sz="1900"/>
              <a:t>Prometheus &amp; Grafana</a:t>
            </a:r>
          </a:p>
        </p:txBody>
      </p:sp>
    </p:spTree>
    <p:extLst>
      <p:ext uri="{BB962C8B-B14F-4D97-AF65-F5344CB8AC3E}">
        <p14:creationId xmlns:p14="http://schemas.microsoft.com/office/powerpoint/2010/main" val="238412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74B1B7-3FCC-B482-43A6-DF2F9203F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F66A16-B4B6-00FA-EA2B-B28BA760E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77342-2AE3-F124-FF34-B7C129DB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285185"/>
          </a:xfrm>
        </p:spPr>
        <p:txBody>
          <a:bodyPr anchor="b">
            <a:normAutofit/>
          </a:bodyPr>
          <a:lstStyle/>
          <a:p>
            <a:r>
              <a:rPr lang="en-IN" sz="3600" b="1" dirty="0"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What is </a:t>
            </a:r>
            <a:r>
              <a:rPr lang="en-IN" sz="3600" b="1" dirty="0"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microservice</a:t>
            </a:r>
            <a:r>
              <a:rPr lang="en-IN" sz="3600" b="1" dirty="0"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? </a:t>
            </a:r>
            <a:endParaRPr lang="en-US" sz="3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69A823-997C-EA56-E11F-56D63BEA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8D96B2-C812-21C6-19F1-00545764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0DD15-9117-D386-9B50-F20525D0B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668690"/>
            <a:ext cx="10509504" cy="2503510"/>
          </a:xfrm>
        </p:spPr>
        <p:txBody>
          <a:bodyPr>
            <a:normAutofit/>
          </a:bodyPr>
          <a:lstStyle/>
          <a:p>
            <a:pPr algn="l"/>
            <a:r>
              <a:rPr lang="en-US" sz="1800" b="0" i="0" dirty="0">
                <a:solidFill>
                  <a:srgbClr val="202122"/>
                </a:solidFill>
                <a:effectLst/>
              </a:rPr>
              <a:t>In </a:t>
            </a:r>
            <a:r>
              <a:rPr lang="en-US" sz="1800" b="0" i="0" u="none" strike="noStrike" dirty="0">
                <a:solidFill>
                  <a:srgbClr val="3366CC"/>
                </a:solidFill>
                <a:effectLst/>
                <a:hlinkClick r:id="rId2" tooltip="Software engineering"/>
              </a:rPr>
              <a:t>software engineering</a:t>
            </a:r>
            <a:r>
              <a:rPr lang="en-US" sz="1800" b="0" i="0" dirty="0">
                <a:solidFill>
                  <a:srgbClr val="202122"/>
                </a:solidFill>
                <a:effectLst/>
              </a:rPr>
              <a:t>, a </a:t>
            </a:r>
            <a:r>
              <a:rPr lang="en-US" sz="1800" b="1" i="0" dirty="0">
                <a:solidFill>
                  <a:srgbClr val="202122"/>
                </a:solidFill>
                <a:effectLst/>
              </a:rPr>
              <a:t>microservice</a:t>
            </a:r>
            <a:r>
              <a:rPr lang="en-US" sz="1800" b="0" i="0" dirty="0">
                <a:solidFill>
                  <a:srgbClr val="202122"/>
                </a:solidFill>
                <a:effectLst/>
              </a:rPr>
              <a:t> architecture is a variant of the </a:t>
            </a:r>
            <a:r>
              <a:rPr lang="en-US" sz="1800" b="0" i="0" u="none" strike="noStrike" dirty="0">
                <a:solidFill>
                  <a:srgbClr val="3366CC"/>
                </a:solidFill>
                <a:effectLst/>
                <a:hlinkClick r:id="rId3" tooltip="Service-oriented architecture"/>
              </a:rPr>
              <a:t>service-oriented architecture</a:t>
            </a:r>
            <a:r>
              <a:rPr lang="en-US" sz="1800" b="0" i="0" dirty="0">
                <a:solidFill>
                  <a:srgbClr val="202122"/>
                </a:solidFill>
                <a:effectLst/>
              </a:rPr>
              <a:t> structural style. It is an </a:t>
            </a:r>
            <a:r>
              <a:rPr lang="en-US" sz="1800" b="0" i="0" u="none" strike="noStrike" dirty="0">
                <a:solidFill>
                  <a:srgbClr val="3366CC"/>
                </a:solidFill>
                <a:effectLst/>
                <a:hlinkClick r:id="rId4" tooltip="Architectural pattern"/>
              </a:rPr>
              <a:t>architectural pattern</a:t>
            </a:r>
            <a:r>
              <a:rPr lang="en-US" sz="1800" b="0" i="0" dirty="0">
                <a:solidFill>
                  <a:srgbClr val="202122"/>
                </a:solidFill>
                <a:effectLst/>
              </a:rPr>
              <a:t> that arranges an application as a collection of </a:t>
            </a:r>
            <a:r>
              <a:rPr lang="en-US" sz="1800" b="0" i="0" u="none" strike="noStrike" dirty="0">
                <a:solidFill>
                  <a:srgbClr val="3366CC"/>
                </a:solidFill>
                <a:effectLst/>
                <a:hlinkClick r:id="rId5" tooltip="Loose coupling"/>
              </a:rPr>
              <a:t>loosely coupled</a:t>
            </a:r>
            <a:r>
              <a:rPr lang="en-US" sz="1800" b="0" i="0" dirty="0">
                <a:solidFill>
                  <a:srgbClr val="202122"/>
                </a:solidFill>
                <a:effectLst/>
              </a:rPr>
              <a:t>, </a:t>
            </a:r>
            <a:r>
              <a:rPr lang="en-US" sz="1800" b="0" i="0" u="none" strike="noStrike" dirty="0">
                <a:solidFill>
                  <a:srgbClr val="3366CC"/>
                </a:solidFill>
                <a:effectLst/>
                <a:hlinkClick r:id="rId6" tooltip="Granularity"/>
              </a:rPr>
              <a:t>fine-grained</a:t>
            </a:r>
            <a:r>
              <a:rPr lang="en-US" sz="1800" b="0" i="0" dirty="0">
                <a:solidFill>
                  <a:srgbClr val="202122"/>
                </a:solidFill>
                <a:effectLst/>
              </a:rPr>
              <a:t> services, communicating through </a:t>
            </a:r>
            <a:r>
              <a:rPr lang="en-US" sz="1800" b="0" i="0" u="none" strike="noStrike" dirty="0">
                <a:solidFill>
                  <a:srgbClr val="3366CC"/>
                </a:solidFill>
                <a:effectLst/>
                <a:hlinkClick r:id="rId7" tooltip="Lightweight protocol"/>
              </a:rPr>
              <a:t>lightweight protocols</a:t>
            </a:r>
            <a:r>
              <a:rPr lang="en-US" sz="1800" b="0" i="0" dirty="0">
                <a:solidFill>
                  <a:srgbClr val="202122"/>
                </a:solidFill>
                <a:effectLst/>
              </a:rPr>
              <a:t>.</a:t>
            </a:r>
          </a:p>
          <a:p>
            <a:pPr algn="l"/>
            <a:r>
              <a:rPr lang="en-US" sz="1800" dirty="0">
                <a:solidFill>
                  <a:srgbClr val="202122"/>
                </a:solidFill>
              </a:rPr>
              <a:t>Software architecture evolution ti</a:t>
            </a:r>
            <a:r>
              <a:rPr lang="en-US" sz="1800" i="0" dirty="0">
                <a:solidFill>
                  <a:srgbClr val="202122"/>
                </a:solidFill>
                <a:effectLst/>
              </a:rPr>
              <a:t>meline:</a:t>
            </a:r>
          </a:p>
          <a:p>
            <a:pPr lvl="1"/>
            <a:r>
              <a:rPr lang="en-US" sz="1800" dirty="0">
                <a:solidFill>
                  <a:srgbClr val="202122"/>
                </a:solidFill>
              </a:rPr>
              <a:t>Monolithic application: Gang of Four, 1994</a:t>
            </a:r>
          </a:p>
          <a:p>
            <a:pPr lvl="1"/>
            <a:r>
              <a:rPr lang="en-US" sz="1800" i="0" dirty="0">
                <a:solidFill>
                  <a:srgbClr val="202122"/>
                </a:solidFill>
                <a:effectLst/>
              </a:rPr>
              <a:t>Service-Oriented Architecture: </a:t>
            </a:r>
            <a:r>
              <a:rPr lang="en-US" sz="1800" b="0" i="0" dirty="0">
                <a:solidFill>
                  <a:srgbClr val="181818"/>
                </a:solidFill>
                <a:effectLst/>
              </a:rPr>
              <a:t>Roy Fielding</a:t>
            </a:r>
            <a:r>
              <a:rPr lang="en-US" sz="1800" i="0" dirty="0">
                <a:solidFill>
                  <a:srgbClr val="202122"/>
                </a:solidFill>
                <a:effectLst/>
              </a:rPr>
              <a:t>, 2000</a:t>
            </a:r>
          </a:p>
          <a:p>
            <a:pPr lvl="1"/>
            <a:r>
              <a:rPr lang="en-US" sz="1800" dirty="0">
                <a:solidFill>
                  <a:srgbClr val="202122"/>
                </a:solidFill>
              </a:rPr>
              <a:t>Microservice: </a:t>
            </a:r>
            <a:r>
              <a:rPr lang="en-US" sz="1800" b="0" i="0" dirty="0">
                <a:solidFill>
                  <a:srgbClr val="202122"/>
                </a:solidFill>
                <a:effectLst/>
              </a:rPr>
              <a:t>Peter Rodgers</a:t>
            </a:r>
            <a:r>
              <a:rPr lang="en-US" sz="1800" dirty="0">
                <a:solidFill>
                  <a:srgbClr val="202122"/>
                </a:solidFill>
              </a:rPr>
              <a:t> 2005 </a:t>
            </a:r>
            <a:endParaRPr lang="en-US" sz="18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728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74B1B7-3FCC-B482-43A6-DF2F9203F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F66A16-B4B6-00FA-EA2B-B28BA760E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77342-2AE3-F124-FF34-B7C129DB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285185"/>
          </a:xfrm>
        </p:spPr>
        <p:txBody>
          <a:bodyPr anchor="b">
            <a:normAutofit/>
          </a:bodyPr>
          <a:lstStyle/>
          <a:p>
            <a:r>
              <a:rPr lang="en-IN" sz="3600" b="1" dirty="0"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What is </a:t>
            </a:r>
            <a:r>
              <a:rPr lang="en-IN" sz="3600" b="1" dirty="0"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containerization</a:t>
            </a:r>
            <a:r>
              <a:rPr lang="en-IN" sz="3600" b="1" dirty="0"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? </a:t>
            </a:r>
            <a:endParaRPr lang="en-US" sz="3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69A823-997C-EA56-E11F-56D63BEA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8D96B2-C812-21C6-19F1-00545764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0DD15-9117-D386-9B50-F20525D0B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668690"/>
            <a:ext cx="10509504" cy="2503510"/>
          </a:xfrm>
        </p:spPr>
        <p:txBody>
          <a:bodyPr>
            <a:normAutofit/>
          </a:bodyPr>
          <a:lstStyle/>
          <a:p>
            <a:pPr algn="l"/>
            <a:r>
              <a:rPr lang="en-US" sz="1800" b="0" i="0" dirty="0">
                <a:solidFill>
                  <a:srgbClr val="202122"/>
                </a:solidFill>
                <a:effectLst/>
              </a:rPr>
              <a:t>The </a:t>
            </a:r>
            <a:r>
              <a:rPr lang="en-US" sz="1800" b="0" i="1" dirty="0">
                <a:solidFill>
                  <a:srgbClr val="202122"/>
                </a:solidFill>
                <a:effectLst/>
              </a:rPr>
              <a:t>containers</a:t>
            </a:r>
            <a:r>
              <a:rPr lang="en-US" sz="1800" b="0" i="0" dirty="0">
                <a:solidFill>
                  <a:srgbClr val="202122"/>
                </a:solidFill>
                <a:effectLst/>
              </a:rPr>
              <a:t> are basically a fully functional and portable cloud or non-cloud computing environment surrounding the application and keeping it independent of other environments running in parallel. Individually, each container simulates a different software application and runs isolated processes</a:t>
            </a:r>
            <a:r>
              <a:rPr lang="en-US" sz="1800" b="0" i="0" baseline="30000" dirty="0">
                <a:solidFill>
                  <a:srgbClr val="3366CC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202122"/>
                </a:solidFill>
                <a:effectLst/>
              </a:rPr>
              <a:t>by bundling related configuration files, libraries and dependencies. Collectively, multiple containers share a common Operation System.</a:t>
            </a:r>
            <a:endParaRPr lang="en-US" sz="1800" b="0" i="0" u="none" strike="noStrike" dirty="0">
              <a:solidFill>
                <a:srgbClr val="3366CC"/>
              </a:solidFill>
              <a:effectLst/>
            </a:endParaRPr>
          </a:p>
          <a:p>
            <a:pPr algn="l"/>
            <a:r>
              <a:rPr lang="en-US" sz="1800" b="0" i="0" dirty="0">
                <a:solidFill>
                  <a:srgbClr val="151515"/>
                </a:solidFill>
                <a:effectLst/>
              </a:rPr>
              <a:t>In 2001, container technology made it to the Linux side of the house @ Red Hat. </a:t>
            </a:r>
            <a:r>
              <a:rPr lang="en-US" sz="1800" b="1" i="0" dirty="0">
                <a:solidFill>
                  <a:srgbClr val="151515"/>
                </a:solidFill>
                <a:effectLst/>
              </a:rPr>
              <a:t>Jacques </a:t>
            </a:r>
            <a:r>
              <a:rPr lang="en-US" sz="1800" b="1" i="0" dirty="0" err="1">
                <a:solidFill>
                  <a:srgbClr val="151515"/>
                </a:solidFill>
                <a:effectLst/>
              </a:rPr>
              <a:t>Gélinas</a:t>
            </a:r>
            <a:r>
              <a:rPr lang="en-US" sz="1800" b="1" i="0" dirty="0">
                <a:solidFill>
                  <a:srgbClr val="151515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151515"/>
                </a:solidFill>
                <a:effectLst/>
              </a:rPr>
              <a:t>created the </a:t>
            </a:r>
            <a:r>
              <a:rPr lang="en-US" sz="1800" b="0" i="0" dirty="0" err="1">
                <a:solidFill>
                  <a:srgbClr val="151515"/>
                </a:solidFill>
                <a:effectLst/>
              </a:rPr>
              <a:t>VServer</a:t>
            </a:r>
            <a:r>
              <a:rPr lang="en-US" sz="1800" b="0" i="0" dirty="0">
                <a:solidFill>
                  <a:srgbClr val="151515"/>
                </a:solidFill>
                <a:effectLst/>
              </a:rPr>
              <a:t> project, allowed “running several general-purpose Linux server on a single box with a high degree of Independence and security.”</a:t>
            </a:r>
            <a:endParaRPr lang="en-US" sz="18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12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74B1B7-3FCC-B482-43A6-DF2F9203F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F66A16-B4B6-00FA-EA2B-B28BA760E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77342-2AE3-F124-FF34-B7C129DB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285185"/>
          </a:xfrm>
        </p:spPr>
        <p:txBody>
          <a:bodyPr anchor="b">
            <a:normAutofit/>
          </a:bodyPr>
          <a:lstStyle/>
          <a:p>
            <a:r>
              <a:rPr lang="en-IN" sz="3600" b="1" dirty="0"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What is </a:t>
            </a:r>
            <a:r>
              <a:rPr lang="en-IN" sz="3600" b="1" dirty="0"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the relationship between Microservice &amp; Containerization?</a:t>
            </a:r>
            <a:endParaRPr lang="en-US" sz="3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69A823-997C-EA56-E11F-56D63BEA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8D96B2-C812-21C6-19F1-00545764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0DD15-9117-D386-9B50-F20525D0B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668690"/>
            <a:ext cx="10509504" cy="2503510"/>
          </a:xfrm>
        </p:spPr>
        <p:txBody>
          <a:bodyPr>
            <a:normAutofit/>
          </a:bodyPr>
          <a:lstStyle/>
          <a:p>
            <a:pPr algn="l"/>
            <a:r>
              <a:rPr lang="en-US" sz="1800" b="0" i="0" dirty="0">
                <a:solidFill>
                  <a:srgbClr val="111111"/>
                </a:solidFill>
                <a:effectLst/>
              </a:rPr>
              <a:t>They are two complementary concepts in application development that enable more agile, scalable, and portable software. </a:t>
            </a:r>
          </a:p>
          <a:p>
            <a:pPr algn="l"/>
            <a:r>
              <a:rPr lang="en-US" sz="1800" b="0" i="0" dirty="0">
                <a:solidFill>
                  <a:srgbClr val="111111"/>
                </a:solidFill>
                <a:effectLst/>
              </a:rPr>
              <a:t>Microservices are about designing software as smaller, single-function modules that work together. </a:t>
            </a:r>
          </a:p>
          <a:p>
            <a:pPr algn="l"/>
            <a:r>
              <a:rPr lang="en-US" sz="1800" b="0" i="0" dirty="0">
                <a:solidFill>
                  <a:srgbClr val="111111"/>
                </a:solidFill>
                <a:effectLst/>
              </a:rPr>
              <a:t>Containerization is about packaging software for deployment in isolated and standardized environments. </a:t>
            </a:r>
          </a:p>
          <a:p>
            <a:pPr algn="l"/>
            <a:r>
              <a:rPr lang="en-US" sz="1800" b="0" i="0" dirty="0">
                <a:solidFill>
                  <a:srgbClr val="111111"/>
                </a:solidFill>
                <a:effectLst/>
              </a:rPr>
              <a:t>By using containers to host microservices, developers can benefit from reduced overhead, increased flexibility, faster development, and easier adoption of a microservices architecture. </a:t>
            </a:r>
            <a:endParaRPr lang="en-US" sz="18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818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6300A6-7DB3-A954-4AE9-40ACA268D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01B3EC0-C865-4E52-A0F6-CB02B29A4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BBE6D-20F9-D3F6-3A04-72CE359B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285185"/>
          </a:xfrm>
        </p:spPr>
        <p:txBody>
          <a:bodyPr anchor="b">
            <a:normAutofit/>
          </a:bodyPr>
          <a:lstStyle/>
          <a:p>
            <a:r>
              <a:rPr lang="en-IN" sz="3600" b="1" dirty="0"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Landscape of cloud container hosting environment </a:t>
            </a:r>
            <a:endParaRPr lang="en-US" sz="3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073D-90A3-E6D3-D7F8-D8FE9B6E9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668690"/>
            <a:ext cx="10509504" cy="250351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b="1" i="0" dirty="0">
                <a:effectLst/>
              </a:rPr>
              <a:t>A container hosting environment is a platform or infrastructure that allows users to deploy, manage, and scale containers </a:t>
            </a:r>
          </a:p>
          <a:p>
            <a:pPr algn="l"/>
            <a:r>
              <a:rPr lang="en-US" sz="1800" dirty="0"/>
              <a:t>Docker (2010) a platform for Linux containers</a:t>
            </a:r>
          </a:p>
          <a:p>
            <a:r>
              <a:rPr lang="en-US" sz="1800" dirty="0"/>
              <a:t>Cloud Native Computing Foundation (CNCF): Kubernetes (Google 2015) is now the </a:t>
            </a:r>
            <a:r>
              <a:rPr lang="en-US" sz="1800" b="1" dirty="0"/>
              <a:t>de-facto</a:t>
            </a:r>
            <a:r>
              <a:rPr lang="en-US" sz="1800" dirty="0"/>
              <a:t> container hosting environment.</a:t>
            </a:r>
          </a:p>
          <a:p>
            <a:pPr algn="l"/>
            <a:r>
              <a:rPr lang="en-US" sz="1800" dirty="0"/>
              <a:t>Amazon Elastic Container Service</a:t>
            </a:r>
            <a:r>
              <a:rPr lang="en-US" sz="1800" i="0" dirty="0">
                <a:effectLst/>
              </a:rPr>
              <a:t> (Amazon ECS), a highly elastic/scalable container service</a:t>
            </a:r>
          </a:p>
          <a:p>
            <a:pPr algn="l"/>
            <a:r>
              <a:rPr lang="en-US" sz="1800" i="0" dirty="0">
                <a:effectLst/>
              </a:rPr>
              <a:t>Microsoft Azure offers Azure Kubernetes Service (AKS),  advanced identity and access management</a:t>
            </a:r>
          </a:p>
          <a:p>
            <a:pPr algn="l"/>
            <a:r>
              <a:rPr lang="en-US" sz="1800" dirty="0"/>
              <a:t>Google Kubernetes Engine </a:t>
            </a:r>
            <a:r>
              <a:rPr lang="en-US" sz="1800" i="0" dirty="0">
                <a:effectLst/>
              </a:rPr>
              <a:t>(GKE), </a:t>
            </a:r>
            <a:r>
              <a:rPr lang="en-US" sz="1800" i="0" dirty="0" err="1">
                <a:effectLst/>
              </a:rPr>
              <a:t>GitOps</a:t>
            </a:r>
            <a:r>
              <a:rPr lang="en-US" sz="1800" i="0" dirty="0">
                <a:effectLst/>
              </a:rPr>
              <a:t>-based configuration and deployment</a:t>
            </a:r>
          </a:p>
          <a:p>
            <a:r>
              <a:rPr lang="en-US" sz="1800" i="0" dirty="0">
                <a:effectLst/>
              </a:rPr>
              <a:t>Red Hat OpenShift Container Platform</a:t>
            </a:r>
          </a:p>
        </p:txBody>
      </p:sp>
    </p:spTree>
    <p:extLst>
      <p:ext uri="{BB962C8B-B14F-4D97-AF65-F5344CB8AC3E}">
        <p14:creationId xmlns:p14="http://schemas.microsoft.com/office/powerpoint/2010/main" val="213088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E4998A-80D8-786F-2440-EB8899FA3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B7F7A-8C91-7AFB-94C3-8EBB565C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>
                <a:effectLst/>
              </a:rPr>
              <a:t>What is </a:t>
            </a:r>
            <a:r>
              <a:rPr lang="en-US" sz="3600" b="1"/>
              <a:t>the a</a:t>
            </a:r>
            <a:r>
              <a:rPr lang="en-US" sz="3600" b="1">
                <a:effectLst/>
              </a:rPr>
              <a:t>rchitecture of Kubernetes? 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5C46A8-D817-BA18-2053-119D9BB40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effectLst/>
              </a:rPr>
              <a:t>https://www.cncf.io/blog/2019/08/19/how-kubernetes-works/</a:t>
            </a:r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C540B-3191-7A9C-E06C-D0BBE463B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70" y="2091095"/>
            <a:ext cx="5176911" cy="4206240"/>
          </a:xfrm>
          <a:prstGeom prst="rect">
            <a:avLst/>
          </a:prstGeom>
        </p:spPr>
      </p:pic>
      <p:pic>
        <p:nvPicPr>
          <p:cNvPr id="3" name="Picture 2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DF31CD56-4878-D9B3-658C-11701D6B3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08" y="2338023"/>
            <a:ext cx="5431536" cy="370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4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E8C58-BD4B-7B97-AB75-98AC242A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68" y="473885"/>
            <a:ext cx="10168128" cy="1179576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What are Microsoft cloud container hosting offerings? </a:t>
            </a:r>
            <a:endParaRPr lang="en-US" sz="3200" dirty="0">
              <a:latin typeface="+mn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588-6D80-BD1E-2449-447EAB9D5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11111"/>
                </a:solidFill>
                <a:effectLst/>
              </a:rPr>
              <a:t>Azure Container Registry (ACR)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 Create Docker images and store them in a repository in Azure Container Registry.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11111"/>
                </a:solidFill>
                <a:effectLst/>
              </a:rPr>
              <a:t>Azure App Service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 Use Azure App Service to run web apps that are based on Docker images held in Container Registry.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11111"/>
                </a:solidFill>
                <a:effectLst/>
              </a:rPr>
              <a:t>Azure Container Instances (ACI)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 a service that makes it simple and quick to deploy containers without having to deal with virtual machines.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11111"/>
                </a:solidFill>
                <a:effectLst/>
              </a:rPr>
              <a:t>Azure Kubernetes Service (AKS): an open-source container orchestration platform, is a managed Kubernetes service that makes it easier to deploy, manage, and scale containerized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11111"/>
                </a:solidFill>
                <a:effectLst/>
              </a:rPr>
              <a:t>Azure Container Apps (ACA)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 run microservices and containerized applications on a serverless platform.</a:t>
            </a:r>
          </a:p>
        </p:txBody>
      </p:sp>
    </p:spTree>
    <p:extLst>
      <p:ext uri="{BB962C8B-B14F-4D97-AF65-F5344CB8AC3E}">
        <p14:creationId xmlns:p14="http://schemas.microsoft.com/office/powerpoint/2010/main" val="350871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E8C58-BD4B-7B97-AB75-98AC242A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4200" b="1" dirty="0"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What is Azure Kubernetes Service? </a:t>
            </a:r>
            <a:endParaRPr lang="en-US" sz="4200" dirty="0">
              <a:latin typeface="+mn-lt"/>
            </a:endParaRP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545D2EA9-22E5-6519-183E-A4537EC55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378254"/>
              </p:ext>
            </p:extLst>
          </p:nvPr>
        </p:nvGraphicFramePr>
        <p:xfrm>
          <a:off x="630936" y="2660904"/>
          <a:ext cx="10908792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F5B3E6C-98DB-99D0-31F4-41A5692D53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0760" y="640080"/>
            <a:ext cx="5458968" cy="18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1420</Words>
  <Application>Microsoft Office PowerPoint</Application>
  <PresentationFormat>Widescreen</PresentationFormat>
  <Paragraphs>151</Paragraphs>
  <Slides>21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DengXian</vt:lpstr>
      <vt:lpstr>inherit</vt:lpstr>
      <vt:lpstr>Aptos</vt:lpstr>
      <vt:lpstr>Aptos Display</vt:lpstr>
      <vt:lpstr>Arial</vt:lpstr>
      <vt:lpstr>Calibri</vt:lpstr>
      <vt:lpstr>Segoe UI</vt:lpstr>
      <vt:lpstr>Times New Roman</vt:lpstr>
      <vt:lpstr>Office Theme</vt:lpstr>
      <vt:lpstr>Microservice on Kubernetes &amp; Coding Copilot</vt:lpstr>
      <vt:lpstr>Agenda </vt:lpstr>
      <vt:lpstr>What is microservice? </vt:lpstr>
      <vt:lpstr>What is containerization? </vt:lpstr>
      <vt:lpstr>What is the relationship between Microservice &amp; Containerization?</vt:lpstr>
      <vt:lpstr>Landscape of cloud container hosting environment </vt:lpstr>
      <vt:lpstr>What is the architecture of Kubernetes? </vt:lpstr>
      <vt:lpstr>What are Microsoft cloud container hosting offerings? </vt:lpstr>
      <vt:lpstr>What is Azure Kubernetes Service? </vt:lpstr>
      <vt:lpstr>How does microservice app deploy in AKS?</vt:lpstr>
      <vt:lpstr>How does AKS expose my app?</vt:lpstr>
      <vt:lpstr>What is a dev toolbox for AKS?</vt:lpstr>
      <vt:lpstr>How to monitoring AKS with Azure Monitor Logs?</vt:lpstr>
      <vt:lpstr>What is Azure Kubernetes Service Monitoring Solution?</vt:lpstr>
      <vt:lpstr>How Prometheus &amp; Grafana work with Kubernetes?</vt:lpstr>
      <vt:lpstr>How about AKS’ HA/DR?</vt:lpstr>
      <vt:lpstr>How about AKS’ HA/DR?</vt:lpstr>
      <vt:lpstr>How about R&amp;D in Kubernetes ecosystem?</vt:lpstr>
      <vt:lpstr>How to code with coding assistant?</vt:lpstr>
      <vt:lpstr>Useful links</vt:lpstr>
      <vt:lpstr>Demos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Computing</dc:title>
  <dc:creator>Jack Xue</dc:creator>
  <cp:lastModifiedBy>Jack Xue</cp:lastModifiedBy>
  <cp:revision>4</cp:revision>
  <dcterms:created xsi:type="dcterms:W3CDTF">2024-01-19T16:08:43Z</dcterms:created>
  <dcterms:modified xsi:type="dcterms:W3CDTF">2024-03-07T16:07:31Z</dcterms:modified>
</cp:coreProperties>
</file>