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2A97-5837-4F73-BC7F-A01309ACC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4623C-1F27-4B54-A70B-92B68FA1B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32CF-236D-4693-BA9A-970A4817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1B34-87C7-492E-9ADE-5DB9209D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64A5-8D03-4902-B56D-21D05EE8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1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735A-2D03-4D2D-9602-BF2B90EA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55B91-934F-4D32-A3C9-BD28C90AE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D272-D3A2-4EBA-AD0F-145A8D98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0B4E-37B9-485B-A166-0675352D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651F-37B3-4842-B14A-4B69FEA2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97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1A3FB-69CB-4D26-92FE-2EFB4DAA5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01218-8A35-4B57-B2E5-BDFF1357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CB10-A1D5-49EF-A3C6-076056E4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F76A-37FD-492B-ADE7-49EF8A32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C79F-6345-4BEF-AD9C-51938D89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01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8E64-5B3D-4ACF-A79B-A77F0718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16CC-637A-4355-A03D-3D1AA296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0283-62C4-4852-8999-1751F1AA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3E26-AD38-414D-AA2C-2A3B6DDB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0B0A-0C59-4376-88B4-A0E77BD3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33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45E3-26C7-4EEF-9F73-74366E2E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92E1-FB89-4B35-8E09-1CC2095D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2071-397E-45B9-B2BA-260CEE0B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F928-50DF-4CA6-A6BF-E4055557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7102-1BEB-4BC6-BB2D-D8C3C2CA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17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FE25-0D92-4B1B-8708-1A311627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0498-AE2C-4D2D-A398-774E0D983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3248C-3E68-413E-B0F2-7678C358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ECBC3-0F8B-48B5-BE7A-7D13961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D439B-F87E-43BF-8BC7-A0BF95E3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7099-BF66-416F-80BD-33C344C5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2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0336-4178-406B-ADAE-973E96FA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52D2-C882-40A2-92E6-9287A9AD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472E-D2E0-4B1E-A96F-D8C5C1A9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B39FE-F6D0-4B16-BCD2-4D7BB0789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527A8-9A11-4555-9A28-383635E25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8AE49-40E5-402A-A765-997EFBA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43756-1242-44D4-A84C-8AB598EA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DF489-7ED3-442B-B49B-96699810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4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A2E-F58F-4A06-86F3-139BA66A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40C3-3E36-4A3B-842B-8C106864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C55AF-A3FC-440E-A016-38AAB2F6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607A5-3474-41DD-A44B-B95790A3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6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88BE8-C743-4487-829E-F3681F0E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116C1-01F6-4A64-8077-B48AB5BF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EF01C-E972-4FF6-BF6A-2E8B1A9A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50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FDA8-0440-4195-9D6B-A4A075DA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5416-063F-48B9-B7FC-F3A1512C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FD28C-C355-4804-833B-C079512B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9A33-7DFD-43BC-83AC-2442D84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84B0-8A51-4212-BB8A-35E73D7C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5D34-4F61-449E-A1C0-22E176BD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9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0141-629E-4A74-A54E-175BBD9F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2C992-6E29-4265-9A94-42502C4AB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C97D6-559D-4377-86A4-6E9A4D4B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CFFC-9E6F-4309-A819-4C16223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1FB66-364C-4974-872D-703FA97B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579E8-868C-4DB5-ABAC-743886D2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75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26F4B-47AD-4EDB-BCEA-F040B993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1AB3-A357-4599-9134-BB055165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12B-6D14-4812-A7FF-8E660FC4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2A11-B7D6-4077-AB9E-2FD4B4CC4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477-DEDE-48EE-85F0-AF1774246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8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59783-2786-45E7-B763-9A68CC370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Chata AI Assignment – Jack Zhang</a:t>
            </a:r>
          </a:p>
        </p:txBody>
      </p:sp>
      <p:pic>
        <p:nvPicPr>
          <p:cNvPr id="1026" name="Picture 2" descr="People in a park using their phone to contact">
            <a:extLst>
              <a:ext uri="{FF2B5EF4-FFF2-40B4-BE49-F238E27FC236}">
                <a16:creationId xmlns:a16="http://schemas.microsoft.com/office/drawing/2014/main" id="{892BA26D-023D-4206-9065-1CB8081F6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r="1138" b="-1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ople in a park using their phone to contact">
            <a:extLst>
              <a:ext uri="{FF2B5EF4-FFF2-40B4-BE49-F238E27FC236}">
                <a16:creationId xmlns:a16="http://schemas.microsoft.com/office/drawing/2014/main" id="{11A2D791-A0CF-463F-843F-43F25C73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1463"/>
            <a:ext cx="12192000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F939-86F3-44A5-B1A3-A56A8D33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887"/>
            <a:ext cx="10515600" cy="5730076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600" dirty="0"/>
              <a:t>Summary: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sz="3600" dirty="0"/>
              <a:t>Data preprocessing and cleaning</a:t>
            </a:r>
          </a:p>
          <a:p>
            <a:r>
              <a:rPr lang="en-CA" sz="3600" dirty="0"/>
              <a:t>Build NLP baseline model</a:t>
            </a:r>
          </a:p>
          <a:p>
            <a:r>
              <a:rPr lang="en-CA" sz="3600" dirty="0"/>
              <a:t>Create Deep learning model</a:t>
            </a:r>
          </a:p>
          <a:p>
            <a:r>
              <a:rPr lang="en-CA" sz="3600" dirty="0"/>
              <a:t>Comparing performance on these two models</a:t>
            </a:r>
          </a:p>
          <a:p>
            <a:r>
              <a:rPr lang="en-CA" sz="3600" dirty="0"/>
              <a:t>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193415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609A-2B9E-4549-8130-306EB4F0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322"/>
            <a:ext cx="10515600" cy="679904"/>
          </a:xfrm>
        </p:spPr>
        <p:txBody>
          <a:bodyPr>
            <a:normAutofit/>
          </a:bodyPr>
          <a:lstStyle/>
          <a:p>
            <a:r>
              <a:rPr lang="en-CA" sz="36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A977-8E2B-4B0B-92CA-59ACA541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59"/>
            <a:ext cx="10515600" cy="47058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drop empty row and remove duplicates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ratings which are string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any html tags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punctuations and numbers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single character 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multiple space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convert review to low case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Use </a:t>
            </a:r>
            <a:r>
              <a:rPr lang="en-US" sz="2400" dirty="0" err="1"/>
              <a:t>Spello</a:t>
            </a:r>
            <a:r>
              <a:rPr lang="en-US" sz="2400" dirty="0"/>
              <a:t> package to do spell check for review column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609A-2B9E-4549-8130-306EB4F0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8020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CA" dirty="0"/>
              <a:t>Compare baseline model and 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A977-8E2B-4B0B-92CA-59ACA541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70" y="137186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60352-1C39-40BC-9EB4-0E51197C7265}"/>
              </a:ext>
            </a:extLst>
          </p:cNvPr>
          <p:cNvSpPr txBox="1">
            <a:spLocks/>
          </p:cNvSpPr>
          <p:nvPr/>
        </p:nvSpPr>
        <p:spPr>
          <a:xfrm>
            <a:off x="576943" y="1284007"/>
            <a:ext cx="10515600" cy="395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u="sng" dirty="0"/>
              <a:t>Baseline model: NLP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Use TF-IDF to vectorize review column and use </a:t>
            </a:r>
            <a:r>
              <a:rPr lang="en-US" sz="2000" dirty="0" err="1"/>
              <a:t>multinomialNB</a:t>
            </a:r>
            <a:r>
              <a:rPr lang="en-US" sz="2000" dirty="0"/>
              <a:t> to classify rating target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Training and validation accuracy is around 75%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u="sng" dirty="0"/>
              <a:t>Deep learning Model: CNN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Use word – embedding to Vectorize and create sequence for training/validation data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Use early stopping to avoid over-fitting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Training and validation accuracy is around same, approximately 90%</a:t>
            </a:r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87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609A-2B9E-4549-8130-306EB4F0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44" y="691959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CA" dirty="0"/>
              <a:t>Further improvement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60352-1C39-40BC-9EB4-0E51197C7265}"/>
              </a:ext>
            </a:extLst>
          </p:cNvPr>
          <p:cNvSpPr txBox="1">
            <a:spLocks/>
          </p:cNvSpPr>
          <p:nvPr/>
        </p:nvSpPr>
        <p:spPr>
          <a:xfrm>
            <a:off x="570067" y="2045631"/>
            <a:ext cx="10515600" cy="395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Better way to correct spelling errors</a:t>
            </a:r>
          </a:p>
          <a:p>
            <a:r>
              <a:rPr lang="en-CA" sz="2000" dirty="0"/>
              <a:t>Hyperparameter tuning </a:t>
            </a:r>
          </a:p>
          <a:p>
            <a:r>
              <a:rPr lang="en-CA" sz="2000" dirty="0"/>
              <a:t>Build Bidirectional LSTM + Bidirectional GRU model</a:t>
            </a:r>
          </a:p>
        </p:txBody>
      </p:sp>
    </p:spTree>
    <p:extLst>
      <p:ext uri="{BB962C8B-B14F-4D97-AF65-F5344CB8AC3E}">
        <p14:creationId xmlns:p14="http://schemas.microsoft.com/office/powerpoint/2010/main" val="219079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Chata AI Assignment – Jack Zhang</vt:lpstr>
      <vt:lpstr>PowerPoint Presentation</vt:lpstr>
      <vt:lpstr>Data preprocessing</vt:lpstr>
      <vt:lpstr>Compare baseline model and deep learning model</vt:lpstr>
      <vt:lpstr>Further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 AI Assignment – Jack Zhang</dc:title>
  <dc:creator>Jack Zhang</dc:creator>
  <cp:lastModifiedBy>Jack Zhang</cp:lastModifiedBy>
  <cp:revision>5</cp:revision>
  <dcterms:created xsi:type="dcterms:W3CDTF">2020-12-13T08:04:12Z</dcterms:created>
  <dcterms:modified xsi:type="dcterms:W3CDTF">2020-12-13T08:36:44Z</dcterms:modified>
</cp:coreProperties>
</file>