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53900" cy="6832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7"/>
    <p:restoredTop sz="94687"/>
  </p:normalViewPr>
  <p:slideViewPr>
    <p:cSldViewPr snapToGrid="0" snapToObjects="1">
      <p:cViewPr varScale="1">
        <p:scale>
          <a:sx n="55" d="100"/>
          <a:sy n="55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0250" cy="6840538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jpeg" descr="image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60250" cy="684053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607694" y="91733"/>
            <a:ext cx="10938511" cy="150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607694" y="1594273"/>
            <a:ext cx="10938511" cy="5238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74384" y="6148658"/>
            <a:ext cx="2835911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61962" marR="0" indent="-461962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»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1065856" marR="0" indent="-448318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–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648916" marR="0" indent="-413841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2343091" marR="0" indent="-490478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–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3205868" marR="0" indent="-735718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»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3663067" marR="0" indent="-735717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4120267" marR="0" indent="-735717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4577467" marR="0" indent="-735717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5034667" marR="0" indent="-735717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woole客户端…"/>
          <p:cNvSpPr txBox="1"/>
          <p:nvPr/>
        </p:nvSpPr>
        <p:spPr>
          <a:xfrm>
            <a:off x="1184275" y="1836737"/>
            <a:ext cx="9825038" cy="3233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1755" tIns="61755" rIns="61755" bIns="61755">
            <a:spAutoFit/>
          </a:bodyPr>
          <a:lstStyle/>
          <a:p>
            <a:pPr algn="ctr" defTabSz="1235075">
              <a:spcBef>
                <a:spcPts val="4800"/>
              </a:spcBef>
              <a:defRPr sz="8100" b="1">
                <a:solidFill>
                  <a:srgbClr val="FFFFFF"/>
                </a:solidFill>
              </a:defRPr>
            </a:pPr>
            <a:r>
              <a:rPr dirty="0"/>
              <a:t>Swoole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客户端</a:t>
            </a:r>
          </a:p>
          <a:p>
            <a:pPr algn="ctr" defTabSz="1235075">
              <a:spcBef>
                <a:spcPts val="4800"/>
              </a:spcBef>
              <a:defRPr sz="8100" b="1">
                <a:solidFill>
                  <a:srgbClr val="FFFFFF"/>
                </a:solidFill>
              </a:defRPr>
            </a:pPr>
            <a:r>
              <a:rPr b="0" dirty="0">
                <a:latin typeface="宋体"/>
                <a:ea typeface="宋体"/>
                <a:cs typeface="宋体"/>
                <a:sym typeface="宋体"/>
              </a:rPr>
              <a:t>同步阻塞</a:t>
            </a:r>
            <a:r>
              <a:rPr dirty="0"/>
              <a:t>/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异步非阻塞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核心要点"/>
          <p:cNvSpPr txBox="1">
            <a:spLocks noGrp="1"/>
          </p:cNvSpPr>
          <p:nvPr>
            <p:ph type="title" idx="4294967295"/>
          </p:nvPr>
        </p:nvSpPr>
        <p:spPr>
          <a:xfrm>
            <a:off x="341312" y="107950"/>
            <a:ext cx="5251451" cy="631825"/>
          </a:xfrm>
          <a:prstGeom prst="rect">
            <a:avLst/>
          </a:prstGeom>
          <a:solidFill>
            <a:srgbClr val="FFFFFF"/>
          </a:solidFill>
        </p:spPr>
        <p:txBody>
          <a:bodyPr lIns="61141" tIns="61141" rIns="61141" bIns="61141" anchor="t">
            <a:normAutofit/>
          </a:bodyPr>
          <a:lstStyle>
            <a:lvl1pPr algn="l" defTabSz="749808">
              <a:defRPr sz="2952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核心要点</a:t>
            </a:r>
          </a:p>
        </p:txBody>
      </p:sp>
      <p:sp>
        <p:nvSpPr>
          <p:cNvPr id="63" name="发送数据到远程服务器…"/>
          <p:cNvSpPr txBox="1"/>
          <p:nvPr/>
        </p:nvSpPr>
        <p:spPr>
          <a:xfrm>
            <a:off x="728662" y="1403350"/>
            <a:ext cx="10895013" cy="4606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700087">
              <a:lnSpc>
                <a:spcPct val="150000"/>
              </a:lnSpc>
              <a:defRPr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发送数据到远程服务器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Client-&gt;send(string $data): int | bool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必须在建立连接后，才可向 Server 发送数据。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$data 参数为字符串，支持二进制数据。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成功发送返回已发送数据长度，失败返回 false，并设置 errCode 属性。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核心要点"/>
          <p:cNvSpPr txBox="1">
            <a:spLocks noGrp="1"/>
          </p:cNvSpPr>
          <p:nvPr>
            <p:ph type="title" idx="4294967295"/>
          </p:nvPr>
        </p:nvSpPr>
        <p:spPr>
          <a:xfrm>
            <a:off x="341312" y="107950"/>
            <a:ext cx="5251451" cy="631825"/>
          </a:xfrm>
          <a:prstGeom prst="rect">
            <a:avLst/>
          </a:prstGeom>
          <a:solidFill>
            <a:srgbClr val="FFFFFF"/>
          </a:solidFill>
        </p:spPr>
        <p:txBody>
          <a:bodyPr lIns="61141" tIns="61141" rIns="61141" bIns="61141" anchor="t">
            <a:normAutofit/>
          </a:bodyPr>
          <a:lstStyle>
            <a:lvl1pPr algn="l" defTabSz="749808">
              <a:defRPr sz="2952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核心要点</a:t>
            </a:r>
          </a:p>
        </p:txBody>
      </p:sp>
      <p:sp>
        <p:nvSpPr>
          <p:cNvPr id="66" name="从服务器端接收数据…"/>
          <p:cNvSpPr txBox="1"/>
          <p:nvPr/>
        </p:nvSpPr>
        <p:spPr>
          <a:xfrm>
            <a:off x="728662" y="1403350"/>
            <a:ext cx="10895013" cy="405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700087">
              <a:lnSpc>
                <a:spcPct val="150000"/>
              </a:lnSpc>
              <a:defRPr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从服务器端接收数据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Client-&gt;recv(int $size = 65535, int $flags = 0): string | bool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$size   接收数据的缓存区最大长度，此参数不要设置过大，否则会占用较大内存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$flags  设置额外的参数，如 Client::MSG_WAITALL 是否等待所有数据到后返回，Client::MSG_PEEK 不会从缓存区中清空，下一次调用 recv 时依然会读取到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核心要点"/>
          <p:cNvSpPr txBox="1">
            <a:spLocks noGrp="1"/>
          </p:cNvSpPr>
          <p:nvPr>
            <p:ph type="title" idx="4294967295"/>
          </p:nvPr>
        </p:nvSpPr>
        <p:spPr>
          <a:xfrm>
            <a:off x="341312" y="107950"/>
            <a:ext cx="5251451" cy="631825"/>
          </a:xfrm>
          <a:prstGeom prst="rect">
            <a:avLst/>
          </a:prstGeom>
          <a:solidFill>
            <a:srgbClr val="FFFFFF"/>
          </a:solidFill>
        </p:spPr>
        <p:txBody>
          <a:bodyPr lIns="61141" tIns="61141" rIns="61141" bIns="61141" anchor="t">
            <a:normAutofit/>
          </a:bodyPr>
          <a:lstStyle>
            <a:lvl1pPr algn="l" defTabSz="749808">
              <a:defRPr sz="2952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核心要点</a:t>
            </a:r>
          </a:p>
        </p:txBody>
      </p:sp>
      <p:sp>
        <p:nvSpPr>
          <p:cNvPr id="69" name="关闭连接…"/>
          <p:cNvSpPr txBox="1"/>
          <p:nvPr/>
        </p:nvSpPr>
        <p:spPr>
          <a:xfrm>
            <a:off x="728662" y="1403350"/>
            <a:ext cx="10895013" cy="4606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700087">
              <a:lnSpc>
                <a:spcPct val="150000"/>
              </a:lnSpc>
              <a:defRPr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关闭连接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Client-&gt;close(bool $force = false): bool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操作成功返回 true。当一个 Client 连接被 close 后不要再次发起 connect。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正确的做法是销毁当前 Client，重新创建一个 Client 发起新的连接。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$force 设置为 true 表示强制关闭连接，可用于关闭 SWOOLE_KEEP 长连接。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云知梦，只为有梦想的人"/>
          <p:cNvSpPr txBox="1"/>
          <p:nvPr/>
        </p:nvSpPr>
        <p:spPr>
          <a:xfrm>
            <a:off x="728662" y="2768600"/>
            <a:ext cx="10507664" cy="1232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1755" tIns="61755" rIns="61755" bIns="61755">
            <a:spAutoFit/>
          </a:bodyPr>
          <a:lstStyle>
            <a:lvl1pPr defTabSz="1235075">
              <a:spcBef>
                <a:spcPts val="4300"/>
              </a:spcBef>
              <a:defRPr sz="72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0" dirty="0">
                <a:latin typeface="宋体"/>
                <a:ea typeface="宋体"/>
                <a:cs typeface="宋体"/>
                <a:sym typeface="宋体"/>
              </a:rPr>
              <a:t>云知梦，只为有梦想的人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基本概念"/>
          <p:cNvSpPr txBox="1">
            <a:spLocks noGrp="1"/>
          </p:cNvSpPr>
          <p:nvPr>
            <p:ph type="title" idx="4294967295"/>
          </p:nvPr>
        </p:nvSpPr>
        <p:spPr>
          <a:xfrm>
            <a:off x="341312" y="107950"/>
            <a:ext cx="5251451" cy="631825"/>
          </a:xfrm>
          <a:prstGeom prst="rect">
            <a:avLst/>
          </a:prstGeom>
          <a:solidFill>
            <a:srgbClr val="FFFFFF"/>
          </a:solidFill>
        </p:spPr>
        <p:txBody>
          <a:bodyPr lIns="61141" tIns="61141" rIns="61141" bIns="61141" anchor="t">
            <a:normAutofit/>
          </a:bodyPr>
          <a:lstStyle>
            <a:lvl1pPr algn="l" defTabSz="749808">
              <a:defRPr sz="2952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基本概念</a:t>
            </a:r>
          </a:p>
        </p:txBody>
      </p:sp>
      <p:sp>
        <p:nvSpPr>
          <p:cNvPr id="39" name="Swoole\Client…"/>
          <p:cNvSpPr txBox="1"/>
          <p:nvPr/>
        </p:nvSpPr>
        <p:spPr>
          <a:xfrm>
            <a:off x="728662" y="1403350"/>
            <a:ext cx="10895013" cy="1689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700087">
              <a:lnSpc>
                <a:spcPct val="150000"/>
              </a:lnSpc>
              <a:defRPr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Swoole\Client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Client 提供 TCP/UDP socket 客户端封装，使用时仅需 new Swoole\Client.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基本概念"/>
          <p:cNvSpPr txBox="1">
            <a:spLocks noGrp="1"/>
          </p:cNvSpPr>
          <p:nvPr>
            <p:ph type="title" idx="4294967295"/>
          </p:nvPr>
        </p:nvSpPr>
        <p:spPr>
          <a:xfrm>
            <a:off x="341312" y="107950"/>
            <a:ext cx="5251451" cy="631825"/>
          </a:xfrm>
          <a:prstGeom prst="rect">
            <a:avLst/>
          </a:prstGeom>
          <a:solidFill>
            <a:srgbClr val="FFFFFF"/>
          </a:solidFill>
        </p:spPr>
        <p:txBody>
          <a:bodyPr lIns="61141" tIns="61141" rIns="61141" bIns="61141" anchor="t">
            <a:normAutofit/>
          </a:bodyPr>
          <a:lstStyle>
            <a:lvl1pPr algn="l" defTabSz="749808">
              <a:defRPr sz="2952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基本概念</a:t>
            </a:r>
          </a:p>
        </p:txBody>
      </p:sp>
      <p:sp>
        <p:nvSpPr>
          <p:cNvPr id="42" name="Swoole\Async\Client…"/>
          <p:cNvSpPr txBox="1"/>
          <p:nvPr/>
        </p:nvSpPr>
        <p:spPr>
          <a:xfrm>
            <a:off x="728662" y="1403350"/>
            <a:ext cx="10895013" cy="5107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700087">
              <a:lnSpc>
                <a:spcPct val="150000"/>
              </a:lnSpc>
              <a:defRPr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Swoole\Async\Client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异步非阻塞客户端，回调式编程的风格。异步客户端只能使用在 cli 环境。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Swoole-4.4.8 版本开始，移除了对异步回调的支持，迁移至 ext-async 扩展中，独立为 Swoole\Async\Client 类。异步回调模块已过时，建议使用协程客户端。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@link https://wiki.swoole.com/wiki/page/1524.html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 uiExpand="1" build="p" bldLvl="5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基本概念"/>
          <p:cNvSpPr txBox="1">
            <a:spLocks noGrp="1"/>
          </p:cNvSpPr>
          <p:nvPr>
            <p:ph type="title" idx="4294967295"/>
          </p:nvPr>
        </p:nvSpPr>
        <p:spPr>
          <a:xfrm>
            <a:off x="341312" y="107950"/>
            <a:ext cx="5251451" cy="631825"/>
          </a:xfrm>
          <a:prstGeom prst="rect">
            <a:avLst/>
          </a:prstGeom>
          <a:solidFill>
            <a:srgbClr val="FFFFFF"/>
          </a:solidFill>
        </p:spPr>
        <p:txBody>
          <a:bodyPr lIns="61141" tIns="61141" rIns="61141" bIns="61141" anchor="t">
            <a:normAutofit/>
          </a:bodyPr>
          <a:lstStyle>
            <a:lvl1pPr algn="l" defTabSz="749808">
              <a:defRPr sz="2952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基本概念</a:t>
            </a:r>
          </a:p>
        </p:txBody>
      </p:sp>
      <p:sp>
        <p:nvSpPr>
          <p:cNvPr id="45" name="Swoole\Coroutine\Client…"/>
          <p:cNvSpPr txBox="1"/>
          <p:nvPr/>
        </p:nvSpPr>
        <p:spPr>
          <a:xfrm>
            <a:off x="728662" y="1403350"/>
            <a:ext cx="10895013" cy="518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700087">
              <a:lnSpc>
                <a:spcPct val="150000"/>
              </a:lnSpc>
              <a:defRPr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Swoole\Coroutine\Client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提供 TCP、UDP、UnixSocket 传输协议的 Socket 客户端封装。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底层实现协程调度，业务层无感知。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与 Client 并不是继承关系，使用方法和 Client 同步模式方法完全一致。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除了正常的调用外，还支持并行请求。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@link https://wiki.swoole.com/wiki/page/p-coroutine_client.html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基本概念"/>
          <p:cNvSpPr txBox="1">
            <a:spLocks noGrp="1"/>
          </p:cNvSpPr>
          <p:nvPr>
            <p:ph type="title" idx="4294967295"/>
          </p:nvPr>
        </p:nvSpPr>
        <p:spPr>
          <a:xfrm>
            <a:off x="341312" y="107950"/>
            <a:ext cx="5251451" cy="631825"/>
          </a:xfrm>
          <a:prstGeom prst="rect">
            <a:avLst/>
          </a:prstGeom>
          <a:solidFill>
            <a:srgbClr val="FFFFFF"/>
          </a:solidFill>
        </p:spPr>
        <p:txBody>
          <a:bodyPr lIns="61141" tIns="61141" rIns="61141" bIns="61141" anchor="t">
            <a:normAutofit/>
          </a:bodyPr>
          <a:lstStyle>
            <a:lvl1pPr algn="l" defTabSz="749808">
              <a:defRPr sz="2952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基本概念</a:t>
            </a:r>
          </a:p>
        </p:txBody>
      </p:sp>
      <p:sp>
        <p:nvSpPr>
          <p:cNvPr id="48" name="Client 常量…"/>
          <p:cNvSpPr txBox="1"/>
          <p:nvPr/>
        </p:nvSpPr>
        <p:spPr>
          <a:xfrm>
            <a:off x="728662" y="1403350"/>
            <a:ext cx="10895013" cy="445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700087">
              <a:lnSpc>
                <a:spcPct val="150000"/>
              </a:lnSpc>
              <a:defRPr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Client 常量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Client::MSG_WAITALL，用于Client-&gt;recv()第二个参数，阻塞等待直到收到</a:t>
            </a:r>
            <a:r>
              <a:rPr lang="en-US" dirty="0"/>
              <a:t>指</a:t>
            </a:r>
            <a:r>
              <a:rPr dirty="0"/>
              <a:t>定长度的数据后返回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Client::MSG_DONTWAIT，非阻塞接收数据，无论是否有数据都会立即返回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Client::MSG_PEEK，recv 读取数据不会修改指针，下次调用 recv 仍然会从上一次的位置起返回数据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Client::MSG_OOB，读取带外数据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基本概念"/>
          <p:cNvSpPr txBox="1">
            <a:spLocks noGrp="1"/>
          </p:cNvSpPr>
          <p:nvPr>
            <p:ph type="title" idx="4294967295"/>
          </p:nvPr>
        </p:nvSpPr>
        <p:spPr>
          <a:xfrm>
            <a:off x="341312" y="107950"/>
            <a:ext cx="5251451" cy="631825"/>
          </a:xfrm>
          <a:prstGeom prst="rect">
            <a:avLst/>
          </a:prstGeom>
          <a:solidFill>
            <a:srgbClr val="FFFFFF"/>
          </a:solidFill>
        </p:spPr>
        <p:txBody>
          <a:bodyPr lIns="61141" tIns="61141" rIns="61141" bIns="61141" anchor="t">
            <a:normAutofit/>
          </a:bodyPr>
          <a:lstStyle>
            <a:lvl1pPr algn="l" defTabSz="749808">
              <a:defRPr sz="2952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基本概念</a:t>
            </a:r>
          </a:p>
        </p:txBody>
      </p:sp>
      <p:sp>
        <p:nvSpPr>
          <p:cNvPr id="51" name="Client 属性…"/>
          <p:cNvSpPr txBox="1"/>
          <p:nvPr/>
        </p:nvSpPr>
        <p:spPr>
          <a:xfrm>
            <a:off x="728662" y="1403350"/>
            <a:ext cx="10895013" cy="3905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700087">
              <a:lnSpc>
                <a:spcPct val="150000"/>
              </a:lnSpc>
              <a:defRPr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Client 属性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>
              <a:solidFill>
                <a:srgbClr val="FF0000"/>
              </a:solidFill>
            </a:endParaRP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Client-&gt;errCode     int 类型，当 connect/send/recv/close 失败时，会自动设置</a:t>
            </a:r>
            <a:r>
              <a:rPr lang="zh-CN" altLang="en-US" dirty="0"/>
              <a:t>。</a:t>
            </a:r>
            <a:r>
              <a:rPr dirty="0"/>
              <a:t>可使用 socket_strerror 将错误码转为错误信息。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Client-&gt;sock           int 类型，此 socket 的文件描述符，在 connect 后才能取到。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Client-&gt;reuse         bool 类型，表示此连接是新创建的还是复用已存在的。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核心要点"/>
          <p:cNvSpPr txBox="1">
            <a:spLocks noGrp="1"/>
          </p:cNvSpPr>
          <p:nvPr>
            <p:ph type="title" idx="4294967295"/>
          </p:nvPr>
        </p:nvSpPr>
        <p:spPr>
          <a:xfrm>
            <a:off x="341312" y="107950"/>
            <a:ext cx="5251451" cy="631825"/>
          </a:xfrm>
          <a:prstGeom prst="rect">
            <a:avLst/>
          </a:prstGeom>
          <a:solidFill>
            <a:srgbClr val="FFFFFF"/>
          </a:solidFill>
        </p:spPr>
        <p:txBody>
          <a:bodyPr lIns="61141" tIns="61141" rIns="61141" bIns="61141" anchor="t">
            <a:normAutofit/>
          </a:bodyPr>
          <a:lstStyle>
            <a:lvl1pPr algn="l" defTabSz="749808">
              <a:defRPr sz="2952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核心要点</a:t>
            </a:r>
          </a:p>
        </p:txBody>
      </p:sp>
      <p:sp>
        <p:nvSpPr>
          <p:cNvPr id="54" name="客户端初始化…"/>
          <p:cNvSpPr txBox="1"/>
          <p:nvPr/>
        </p:nvSpPr>
        <p:spPr>
          <a:xfrm>
            <a:off x="728662" y="1403350"/>
            <a:ext cx="10895013" cy="501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700087">
              <a:lnSpc>
                <a:spcPct val="150000"/>
              </a:lnSpc>
              <a:defRPr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客户端初始化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Client-&gt;__construct(int $sock_type, int $is_sync=SWOOLE_SOCK_SYNC, string $key);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$sock_type  socket类型，如 TCP/UDP，$sock_type | SWOOLE_SSL 启用加密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$is_sync      同步阻塞还是异步非阻塞，默认同步阻塞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$key            用于长连接的 key，默认使用 IP:PORT </a:t>
            </a:r>
            <a:r>
              <a:rPr lang="zh-CN" altLang="en-US" dirty="0"/>
              <a:t>作</a:t>
            </a:r>
            <a:r>
              <a:rPr dirty="0"/>
              <a:t>为key，相同的key会复用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核心要点"/>
          <p:cNvSpPr txBox="1">
            <a:spLocks noGrp="1"/>
          </p:cNvSpPr>
          <p:nvPr>
            <p:ph type="title" idx="4294967295"/>
          </p:nvPr>
        </p:nvSpPr>
        <p:spPr>
          <a:xfrm>
            <a:off x="341312" y="107950"/>
            <a:ext cx="5251451" cy="631825"/>
          </a:xfrm>
          <a:prstGeom prst="rect">
            <a:avLst/>
          </a:prstGeom>
          <a:solidFill>
            <a:srgbClr val="FFFFFF"/>
          </a:solidFill>
        </p:spPr>
        <p:txBody>
          <a:bodyPr lIns="61141" tIns="61141" rIns="61141" bIns="61141" anchor="t">
            <a:normAutofit/>
          </a:bodyPr>
          <a:lstStyle>
            <a:lvl1pPr algn="l" defTabSz="749808">
              <a:defRPr sz="2952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核心要点</a:t>
            </a:r>
          </a:p>
        </p:txBody>
      </p:sp>
      <p:sp>
        <p:nvSpPr>
          <p:cNvPr id="57" name="客户端参数设置…"/>
          <p:cNvSpPr txBox="1"/>
          <p:nvPr/>
        </p:nvSpPr>
        <p:spPr>
          <a:xfrm>
            <a:off x="728662" y="1403350"/>
            <a:ext cx="10895013" cy="3425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700087">
              <a:lnSpc>
                <a:spcPct val="150000"/>
              </a:lnSpc>
              <a:defRPr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客户端参数设置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Client-&gt;set(array $settings);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设置客户端参数必须在 connect 前执行。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可用的配置选项参考： https://wiki.swoole.com/wiki/page/p-client.html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核心要点"/>
          <p:cNvSpPr txBox="1">
            <a:spLocks noGrp="1"/>
          </p:cNvSpPr>
          <p:nvPr>
            <p:ph type="title" idx="4294967295"/>
          </p:nvPr>
        </p:nvSpPr>
        <p:spPr>
          <a:xfrm>
            <a:off x="341312" y="107950"/>
            <a:ext cx="5251451" cy="631825"/>
          </a:xfrm>
          <a:prstGeom prst="rect">
            <a:avLst/>
          </a:prstGeom>
          <a:solidFill>
            <a:srgbClr val="FFFFFF"/>
          </a:solidFill>
        </p:spPr>
        <p:txBody>
          <a:bodyPr lIns="61141" tIns="61141" rIns="61141" bIns="61141" anchor="t">
            <a:normAutofit/>
          </a:bodyPr>
          <a:lstStyle>
            <a:lvl1pPr algn="l" defTabSz="749808">
              <a:defRPr sz="2952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核心要点</a:t>
            </a:r>
          </a:p>
        </p:txBody>
      </p:sp>
      <p:sp>
        <p:nvSpPr>
          <p:cNvPr id="60" name="连接到远程服务器…"/>
          <p:cNvSpPr txBox="1"/>
          <p:nvPr/>
        </p:nvSpPr>
        <p:spPr>
          <a:xfrm>
            <a:off x="728662" y="1403350"/>
            <a:ext cx="10895013" cy="556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700087">
              <a:lnSpc>
                <a:spcPct val="150000"/>
              </a:lnSpc>
              <a:defRPr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连接到远程服务器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Client-&gt;connect(string $host, int $port, float $timeout = 0.5, int $flag = 0): bool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$host       远程服务器地址，可传入域名。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$port        远程服务器端口。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$timeout  网络IO的超时，包括 connect/send/recv，单位是</a:t>
            </a:r>
            <a:r>
              <a:rPr lang="zh-CN" altLang="en-US" dirty="0"/>
              <a:t>秒</a:t>
            </a:r>
            <a:r>
              <a:rPr dirty="0"/>
              <a:t>。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$flag         UDP类型时，表示是否启用 udp_connect</a:t>
            </a:r>
          </a:p>
          <a:p>
            <a:pPr lvl="3"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  </a:t>
            </a:r>
            <a:r>
              <a:rPr dirty="0"/>
              <a:t>TCP类型时，1 表示设置为非阻塞。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自定义设计方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自定义设计方案">
  <a:themeElements>
    <a:clrScheme name="1_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自定义设计方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521</Words>
  <Application>Microsoft Macintosh PowerPoint</Application>
  <PresentationFormat>自定义</PresentationFormat>
  <Paragraphs>88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1_自定义设计方案</vt:lpstr>
      <vt:lpstr>PowerPoint 演示文稿</vt:lpstr>
      <vt:lpstr>基本概念</vt:lpstr>
      <vt:lpstr>基本概念</vt:lpstr>
      <vt:lpstr>基本概念</vt:lpstr>
      <vt:lpstr>基本概念</vt:lpstr>
      <vt:lpstr>基本概念</vt:lpstr>
      <vt:lpstr>核心要点</vt:lpstr>
      <vt:lpstr>核心要点</vt:lpstr>
      <vt:lpstr>核心要点</vt:lpstr>
      <vt:lpstr>核心要点</vt:lpstr>
      <vt:lpstr>核心要点</vt:lpstr>
      <vt:lpstr>核心要点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chen wei</cp:lastModifiedBy>
  <cp:revision>17</cp:revision>
  <dcterms:modified xsi:type="dcterms:W3CDTF">2019-11-03T10:05:55Z</dcterms:modified>
</cp:coreProperties>
</file>