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A4D"/>
    <a:srgbClr val="0CEA6E"/>
    <a:srgbClr val="FFFF00"/>
    <a:srgbClr val="F0F000"/>
    <a:srgbClr val="C8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4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3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2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9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0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FBAB-9596-4A6E-B636-990894654B79}" type="datetimeFigureOut">
              <a:rPr lang="zh-CN" altLang="en-US" smtClean="0"/>
              <a:t>2019/2/14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0A94-9337-4043-9375-86ED7349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3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90498" y="481513"/>
            <a:ext cx="3131293" cy="2399839"/>
          </a:xfrm>
          <a:prstGeom prst="roundRect">
            <a:avLst>
              <a:gd name="adj" fmla="val 17273"/>
            </a:avLst>
          </a:prstGeom>
          <a:noFill/>
        </p:spPr>
      </p:pic>
      <p:grpSp>
        <p:nvGrpSpPr>
          <p:cNvPr id="7" name="组合 6"/>
          <p:cNvGrpSpPr/>
          <p:nvPr/>
        </p:nvGrpSpPr>
        <p:grpSpPr>
          <a:xfrm>
            <a:off x="5368238" y="795295"/>
            <a:ext cx="1497496" cy="592966"/>
            <a:chOff x="5433391" y="2251179"/>
            <a:chExt cx="1497496" cy="592966"/>
          </a:xfrm>
        </p:grpSpPr>
        <p:grpSp>
          <p:nvGrpSpPr>
            <p:cNvPr id="8" name="组合 7"/>
            <p:cNvGrpSpPr/>
            <p:nvPr/>
          </p:nvGrpSpPr>
          <p:grpSpPr>
            <a:xfrm>
              <a:off x="5433391" y="2302498"/>
              <a:ext cx="1234738" cy="490330"/>
              <a:chOff x="5433391" y="2302498"/>
              <a:chExt cx="1234738" cy="490330"/>
            </a:xfrm>
          </p:grpSpPr>
          <p:grpSp>
            <p:nvGrpSpPr>
              <p:cNvPr id="10" name="组合 9"/>
              <p:cNvGrpSpPr/>
              <p:nvPr/>
            </p:nvGrpSpPr>
            <p:grpSpPr>
              <a:xfrm rot="10800000">
                <a:off x="5433391" y="2302498"/>
                <a:ext cx="1234738" cy="490330"/>
                <a:chOff x="5707117" y="2302497"/>
                <a:chExt cx="1234738" cy="490330"/>
              </a:xfrm>
            </p:grpSpPr>
            <p:sp>
              <p:nvSpPr>
                <p:cNvPr id="12" name="圆角矩形 11"/>
                <p:cNvSpPr/>
                <p:nvPr/>
              </p:nvSpPr>
              <p:spPr>
                <a:xfrm>
                  <a:off x="5707117" y="2302497"/>
                  <a:ext cx="971980" cy="490330"/>
                </a:xfrm>
                <a:prstGeom prst="roundRect">
                  <a:avLst/>
                </a:prstGeom>
                <a:solidFill>
                  <a:srgbClr val="F0F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416338" y="2302497"/>
                  <a:ext cx="525517" cy="490330"/>
                </a:xfrm>
                <a:prstGeom prst="ellipse">
                  <a:avLst/>
                </a:prstGeom>
                <a:solidFill>
                  <a:srgbClr val="F0F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5761160" y="2365039"/>
                <a:ext cx="667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Ch</a:t>
                </a:r>
                <a:r>
                  <a:rPr lang="en-US" altLang="zh-CN" dirty="0" smtClean="0"/>
                  <a:t> 1</a:t>
                </a:r>
                <a:endParaRPr lang="zh-CN" altLang="en-US" dirty="0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6307014" y="225117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8237" y="1680500"/>
            <a:ext cx="1494000" cy="592966"/>
            <a:chOff x="5320018" y="2993929"/>
            <a:chExt cx="1523481" cy="592966"/>
          </a:xfrm>
        </p:grpSpPr>
        <p:grpSp>
          <p:nvGrpSpPr>
            <p:cNvPr id="15" name="组合 14"/>
            <p:cNvGrpSpPr/>
            <p:nvPr/>
          </p:nvGrpSpPr>
          <p:grpSpPr>
            <a:xfrm>
              <a:off x="5608761" y="3045247"/>
              <a:ext cx="1234738" cy="490330"/>
              <a:chOff x="5608761" y="3045247"/>
              <a:chExt cx="1234738" cy="49033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5608761" y="3045247"/>
                <a:ext cx="1234738" cy="490330"/>
                <a:chOff x="9165934" y="2831487"/>
                <a:chExt cx="1234738" cy="490330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9165934" y="2831487"/>
                  <a:ext cx="971980" cy="49033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9875155" y="2831487"/>
                  <a:ext cx="525517" cy="490330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5913559" y="3105746"/>
                <a:ext cx="667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</a:t>
                </a: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320018" y="299392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17772" y="1629182"/>
            <a:ext cx="1494000" cy="592966"/>
            <a:chOff x="5320018" y="2993929"/>
            <a:chExt cx="1523481" cy="592966"/>
          </a:xfrm>
        </p:grpSpPr>
        <p:grpSp>
          <p:nvGrpSpPr>
            <p:cNvPr id="22" name="组合 21"/>
            <p:cNvGrpSpPr/>
            <p:nvPr/>
          </p:nvGrpSpPr>
          <p:grpSpPr>
            <a:xfrm>
              <a:off x="5608761" y="3045247"/>
              <a:ext cx="1234738" cy="490330"/>
              <a:chOff x="5608761" y="3045247"/>
              <a:chExt cx="1234738" cy="49033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5608761" y="3045247"/>
                <a:ext cx="1234738" cy="490330"/>
                <a:chOff x="9165934" y="2831487"/>
                <a:chExt cx="1234738" cy="490330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6" name="圆角矩形 25"/>
                <p:cNvSpPr/>
                <p:nvPr/>
              </p:nvSpPr>
              <p:spPr>
                <a:xfrm>
                  <a:off x="9165934" y="2831487"/>
                  <a:ext cx="971980" cy="49033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9875155" y="2831487"/>
                  <a:ext cx="525517" cy="490330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5913559" y="3105746"/>
                <a:ext cx="667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</a:t>
                </a: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2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5320018" y="299392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17772" y="795296"/>
            <a:ext cx="1497496" cy="592966"/>
            <a:chOff x="5433391" y="2251179"/>
            <a:chExt cx="1497496" cy="592966"/>
          </a:xfrm>
        </p:grpSpPr>
        <p:grpSp>
          <p:nvGrpSpPr>
            <p:cNvPr id="29" name="组合 28"/>
            <p:cNvGrpSpPr/>
            <p:nvPr/>
          </p:nvGrpSpPr>
          <p:grpSpPr>
            <a:xfrm>
              <a:off x="5433391" y="2302498"/>
              <a:ext cx="1234738" cy="490330"/>
              <a:chOff x="5433391" y="2302498"/>
              <a:chExt cx="1234738" cy="490330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5433391" y="2302498"/>
                <a:ext cx="1234738" cy="490330"/>
                <a:chOff x="5707117" y="2302497"/>
                <a:chExt cx="1234738" cy="490330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>
                  <a:off x="5707117" y="2302497"/>
                  <a:ext cx="971980" cy="490330"/>
                </a:xfrm>
                <a:prstGeom prst="roundRect">
                  <a:avLst/>
                </a:prstGeom>
                <a:solidFill>
                  <a:srgbClr val="0CEA6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6416338" y="2302497"/>
                  <a:ext cx="525517" cy="490330"/>
                </a:xfrm>
                <a:prstGeom prst="ellipse">
                  <a:avLst/>
                </a:prstGeom>
                <a:solidFill>
                  <a:srgbClr val="0CEA6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5732516" y="2362849"/>
                <a:ext cx="667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Ch</a:t>
                </a:r>
                <a:r>
                  <a:rPr lang="en-US" altLang="zh-CN" dirty="0" smtClean="0"/>
                  <a:t> 2</a:t>
                </a:r>
                <a:endParaRPr lang="zh-CN" altLang="en-US" dirty="0"/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6307014" y="225117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01141" y="4434618"/>
            <a:ext cx="1497496" cy="592966"/>
            <a:chOff x="5433391" y="2251179"/>
            <a:chExt cx="1497496" cy="592966"/>
          </a:xfrm>
        </p:grpSpPr>
        <p:grpSp>
          <p:nvGrpSpPr>
            <p:cNvPr id="38" name="组合 37"/>
            <p:cNvGrpSpPr/>
            <p:nvPr/>
          </p:nvGrpSpPr>
          <p:grpSpPr>
            <a:xfrm rot="10800000">
              <a:off x="5433391" y="2302498"/>
              <a:ext cx="1234738" cy="490330"/>
              <a:chOff x="5707117" y="2302497"/>
              <a:chExt cx="1234738" cy="490330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5707117" y="2302497"/>
                <a:ext cx="971980" cy="490330"/>
              </a:xfrm>
              <a:prstGeom prst="roundRect">
                <a:avLst/>
              </a:prstGeom>
              <a:solidFill>
                <a:srgbClr val="F0F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16338" y="2302497"/>
                <a:ext cx="525517" cy="490330"/>
              </a:xfrm>
              <a:prstGeom prst="ellipse">
                <a:avLst/>
              </a:prstGeom>
              <a:solidFill>
                <a:srgbClr val="F0F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6307014" y="225117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01140" y="5319823"/>
            <a:ext cx="1494000" cy="592966"/>
            <a:chOff x="5320018" y="2993929"/>
            <a:chExt cx="1523481" cy="592966"/>
          </a:xfrm>
        </p:grpSpPr>
        <p:grpSp>
          <p:nvGrpSpPr>
            <p:cNvPr id="45" name="组合 44"/>
            <p:cNvGrpSpPr/>
            <p:nvPr/>
          </p:nvGrpSpPr>
          <p:grpSpPr>
            <a:xfrm>
              <a:off x="5608761" y="3045247"/>
              <a:ext cx="1234738" cy="490330"/>
              <a:chOff x="9165934" y="2831487"/>
              <a:chExt cx="1234738" cy="490330"/>
            </a:xfrm>
            <a:solidFill>
              <a:schemeClr val="bg2">
                <a:lumMod val="75000"/>
              </a:schemeClr>
            </a:solidFill>
          </p:grpSpPr>
          <p:sp>
            <p:nvSpPr>
              <p:cNvPr id="47" name="圆角矩形 46"/>
              <p:cNvSpPr/>
              <p:nvPr/>
            </p:nvSpPr>
            <p:spPr>
              <a:xfrm>
                <a:off x="9165934" y="2831487"/>
                <a:ext cx="971980" cy="49033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9875155" y="2831487"/>
                <a:ext cx="525517" cy="490330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5320018" y="299392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88025" y="5319823"/>
            <a:ext cx="1494000" cy="592966"/>
            <a:chOff x="5320018" y="2993929"/>
            <a:chExt cx="1523481" cy="592966"/>
          </a:xfrm>
        </p:grpSpPr>
        <p:grpSp>
          <p:nvGrpSpPr>
            <p:cNvPr id="52" name="组合 51"/>
            <p:cNvGrpSpPr/>
            <p:nvPr/>
          </p:nvGrpSpPr>
          <p:grpSpPr>
            <a:xfrm>
              <a:off x="5608761" y="3045247"/>
              <a:ext cx="1234738" cy="490330"/>
              <a:chOff x="9165934" y="2831487"/>
              <a:chExt cx="1234738" cy="490330"/>
            </a:xfrm>
            <a:solidFill>
              <a:schemeClr val="bg2">
                <a:lumMod val="75000"/>
              </a:schemeClr>
            </a:solidFill>
          </p:grpSpPr>
          <p:sp>
            <p:nvSpPr>
              <p:cNvPr id="54" name="圆角矩形 53"/>
              <p:cNvSpPr/>
              <p:nvPr/>
            </p:nvSpPr>
            <p:spPr>
              <a:xfrm>
                <a:off x="9165934" y="2831487"/>
                <a:ext cx="971980" cy="49033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875155" y="2831487"/>
                <a:ext cx="525517" cy="490330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5320018" y="299392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488025" y="4485937"/>
            <a:ext cx="1497496" cy="592966"/>
            <a:chOff x="5433391" y="2251179"/>
            <a:chExt cx="1497496" cy="592966"/>
          </a:xfrm>
        </p:grpSpPr>
        <p:grpSp>
          <p:nvGrpSpPr>
            <p:cNvPr id="59" name="组合 58"/>
            <p:cNvGrpSpPr/>
            <p:nvPr/>
          </p:nvGrpSpPr>
          <p:grpSpPr>
            <a:xfrm rot="10800000">
              <a:off x="5433391" y="2302498"/>
              <a:ext cx="1234738" cy="490330"/>
              <a:chOff x="5707117" y="2302497"/>
              <a:chExt cx="1234738" cy="490330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5707117" y="2302497"/>
                <a:ext cx="971980" cy="490330"/>
              </a:xfrm>
              <a:prstGeom prst="roundRect">
                <a:avLst/>
              </a:prstGeom>
              <a:solidFill>
                <a:srgbClr val="0CEA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416338" y="2302497"/>
                <a:ext cx="525517" cy="490330"/>
              </a:xfrm>
              <a:prstGeom prst="ellipse">
                <a:avLst/>
              </a:prstGeom>
              <a:solidFill>
                <a:srgbClr val="0CEA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6307014" y="225117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62551" y="3520965"/>
            <a:ext cx="3446387" cy="2224457"/>
            <a:chOff x="2191240" y="468142"/>
            <a:chExt cx="8064500" cy="6121400"/>
          </a:xfrm>
        </p:grpSpPr>
        <p:sp>
          <p:nvSpPr>
            <p:cNvPr id="57" name="圆角矩形 56"/>
            <p:cNvSpPr/>
            <p:nvPr/>
          </p:nvSpPr>
          <p:spPr>
            <a:xfrm>
              <a:off x="2191240" y="468142"/>
              <a:ext cx="8064500" cy="61214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0">
              <a:solidFill>
                <a:srgbClr val="4D4A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905" y="990905"/>
              <a:ext cx="4876190" cy="4876190"/>
            </a:xfrm>
            <a:prstGeom prst="rect">
              <a:avLst/>
            </a:prstGeom>
            <a:effectLst>
              <a:outerShdw blurRad="114300" dist="38100" dir="2700000" algn="tl" rotWithShape="0">
                <a:prstClr val="black">
                  <a:alpha val="31000"/>
                </a:prstClr>
              </a:outerShdw>
            </a:effectLst>
          </p:spPr>
        </p:pic>
      </p:grpSp>
      <p:grpSp>
        <p:nvGrpSpPr>
          <p:cNvPr id="63" name="组合 62"/>
          <p:cNvGrpSpPr/>
          <p:nvPr/>
        </p:nvGrpSpPr>
        <p:grpSpPr>
          <a:xfrm>
            <a:off x="10340929" y="692332"/>
            <a:ext cx="1206637" cy="1911676"/>
            <a:chOff x="4305936" y="666206"/>
            <a:chExt cx="3858350" cy="5883391"/>
          </a:xfrm>
        </p:grpSpPr>
        <p:sp>
          <p:nvSpPr>
            <p:cNvPr id="64" name="等腰三角形 63"/>
            <p:cNvSpPr/>
            <p:nvPr/>
          </p:nvSpPr>
          <p:spPr>
            <a:xfrm>
              <a:off x="4305937" y="666206"/>
              <a:ext cx="3858349" cy="2413025"/>
            </a:xfrm>
            <a:prstGeom prst="triangle">
              <a:avLst/>
            </a:prstGeom>
            <a:noFill/>
            <a:ln w="190500"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等腰三角形 64"/>
            <p:cNvSpPr/>
            <p:nvPr/>
          </p:nvSpPr>
          <p:spPr>
            <a:xfrm rot="10800000">
              <a:off x="4305936" y="4136572"/>
              <a:ext cx="3858349" cy="2413025"/>
            </a:xfrm>
            <a:prstGeom prst="triangle">
              <a:avLst/>
            </a:prstGeom>
            <a:noFill/>
            <a:ln w="190500"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8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2682093" y="1965516"/>
            <a:ext cx="7200000" cy="2880000"/>
            <a:chOff x="5433391" y="2251179"/>
            <a:chExt cx="1497496" cy="592966"/>
          </a:xfrm>
        </p:grpSpPr>
        <p:grpSp>
          <p:nvGrpSpPr>
            <p:cNvPr id="68" name="组合 67"/>
            <p:cNvGrpSpPr/>
            <p:nvPr/>
          </p:nvGrpSpPr>
          <p:grpSpPr>
            <a:xfrm>
              <a:off x="5433391" y="2302498"/>
              <a:ext cx="1234738" cy="490330"/>
              <a:chOff x="5433391" y="2302498"/>
              <a:chExt cx="1234738" cy="490330"/>
            </a:xfrm>
          </p:grpSpPr>
          <p:grpSp>
            <p:nvGrpSpPr>
              <p:cNvPr id="70" name="组合 69"/>
              <p:cNvGrpSpPr/>
              <p:nvPr/>
            </p:nvGrpSpPr>
            <p:grpSpPr>
              <a:xfrm rot="10800000">
                <a:off x="5433391" y="2302498"/>
                <a:ext cx="1234738" cy="490330"/>
                <a:chOff x="5707117" y="2302497"/>
                <a:chExt cx="1234738" cy="490330"/>
              </a:xfrm>
            </p:grpSpPr>
            <p:sp>
              <p:nvSpPr>
                <p:cNvPr id="72" name="圆角矩形 71"/>
                <p:cNvSpPr/>
                <p:nvPr/>
              </p:nvSpPr>
              <p:spPr>
                <a:xfrm>
                  <a:off x="5707117" y="2302497"/>
                  <a:ext cx="971980" cy="490330"/>
                </a:xfrm>
                <a:prstGeom prst="roundRect">
                  <a:avLst/>
                </a:prstGeom>
                <a:solidFill>
                  <a:srgbClr val="F0F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6416338" y="2302497"/>
                  <a:ext cx="525517" cy="490330"/>
                </a:xfrm>
                <a:prstGeom prst="ellipse">
                  <a:avLst/>
                </a:prstGeom>
                <a:solidFill>
                  <a:srgbClr val="F0F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>
                <a:off x="5666278" y="2355973"/>
                <a:ext cx="712493" cy="383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500" dirty="0" err="1" smtClean="0"/>
                  <a:t>Ch</a:t>
                </a:r>
                <a:r>
                  <a:rPr lang="en-US" altLang="zh-CN" sz="11500" dirty="0" smtClean="0"/>
                  <a:t> 1</a:t>
                </a:r>
                <a:endParaRPr lang="zh-CN" altLang="en-US" sz="11500" dirty="0"/>
              </a:p>
            </p:txBody>
          </p:sp>
        </p:grpSp>
        <p:sp>
          <p:nvSpPr>
            <p:cNvPr id="69" name="椭圆 68"/>
            <p:cNvSpPr/>
            <p:nvPr/>
          </p:nvSpPr>
          <p:spPr>
            <a:xfrm>
              <a:off x="6307014" y="225117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402968" y="1694651"/>
            <a:ext cx="7200000" cy="2880000"/>
            <a:chOff x="5320018" y="2993929"/>
            <a:chExt cx="1523481" cy="592966"/>
          </a:xfrm>
        </p:grpSpPr>
        <p:grpSp>
          <p:nvGrpSpPr>
            <p:cNvPr id="10" name="组合 9"/>
            <p:cNvGrpSpPr/>
            <p:nvPr/>
          </p:nvGrpSpPr>
          <p:grpSpPr>
            <a:xfrm>
              <a:off x="5608761" y="3045247"/>
              <a:ext cx="1234738" cy="490330"/>
              <a:chOff x="5608761" y="3045247"/>
              <a:chExt cx="1234738" cy="49033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608761" y="3045247"/>
                <a:ext cx="1234738" cy="490330"/>
                <a:chOff x="9165934" y="2831487"/>
                <a:chExt cx="1234738" cy="490330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9165934" y="2831487"/>
                  <a:ext cx="971980" cy="49033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875155" y="2831487"/>
                  <a:ext cx="525517" cy="490330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5943891" y="3098722"/>
                <a:ext cx="667181" cy="383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5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</a:t>
                </a:r>
                <a:r>
                  <a:rPr lang="en-US" altLang="zh-CN" sz="115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</a:t>
                </a:r>
                <a:endParaRPr lang="zh-CN" altLang="en-US" sz="115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5320018" y="299392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8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566553" y="2047697"/>
            <a:ext cx="7200000" cy="2880000"/>
            <a:chOff x="5433391" y="2251179"/>
            <a:chExt cx="1497496" cy="592966"/>
          </a:xfrm>
        </p:grpSpPr>
        <p:grpSp>
          <p:nvGrpSpPr>
            <p:cNvPr id="10" name="组合 9"/>
            <p:cNvGrpSpPr/>
            <p:nvPr/>
          </p:nvGrpSpPr>
          <p:grpSpPr>
            <a:xfrm>
              <a:off x="5433391" y="2302498"/>
              <a:ext cx="1234738" cy="490330"/>
              <a:chOff x="5433391" y="2302498"/>
              <a:chExt cx="1234738" cy="490330"/>
            </a:xfrm>
          </p:grpSpPr>
          <p:grpSp>
            <p:nvGrpSpPr>
              <p:cNvPr id="12" name="组合 11"/>
              <p:cNvGrpSpPr/>
              <p:nvPr/>
            </p:nvGrpSpPr>
            <p:grpSpPr>
              <a:xfrm rot="10800000">
                <a:off x="5433391" y="2302498"/>
                <a:ext cx="1234738" cy="490330"/>
                <a:chOff x="5707117" y="2302497"/>
                <a:chExt cx="1234738" cy="490330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5707117" y="2302497"/>
                  <a:ext cx="971980" cy="490330"/>
                </a:xfrm>
                <a:prstGeom prst="roundRect">
                  <a:avLst/>
                </a:prstGeom>
                <a:solidFill>
                  <a:srgbClr val="0CEA6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6416338" y="2302497"/>
                  <a:ext cx="525517" cy="490330"/>
                </a:xfrm>
                <a:prstGeom prst="ellipse">
                  <a:avLst/>
                </a:prstGeom>
                <a:solidFill>
                  <a:srgbClr val="0CEA6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5732516" y="2362849"/>
                <a:ext cx="667181" cy="383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500" dirty="0" err="1" smtClean="0"/>
                  <a:t>Ch</a:t>
                </a:r>
                <a:r>
                  <a:rPr lang="en-US" altLang="zh-CN" sz="11500" dirty="0" smtClean="0"/>
                  <a:t> 2</a:t>
                </a:r>
                <a:endParaRPr lang="zh-CN" altLang="en-US" sz="11500" dirty="0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6307014" y="225117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5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402968" y="1694651"/>
            <a:ext cx="7200000" cy="2880000"/>
            <a:chOff x="5320018" y="2993929"/>
            <a:chExt cx="1523481" cy="592966"/>
          </a:xfrm>
        </p:grpSpPr>
        <p:grpSp>
          <p:nvGrpSpPr>
            <p:cNvPr id="10" name="组合 9"/>
            <p:cNvGrpSpPr/>
            <p:nvPr/>
          </p:nvGrpSpPr>
          <p:grpSpPr>
            <a:xfrm>
              <a:off x="5608761" y="3045247"/>
              <a:ext cx="1234738" cy="490330"/>
              <a:chOff x="5608761" y="3045247"/>
              <a:chExt cx="1234738" cy="49033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608761" y="3045247"/>
                <a:ext cx="1234738" cy="490330"/>
                <a:chOff x="9165934" y="2831487"/>
                <a:chExt cx="1234738" cy="490330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9165934" y="2831487"/>
                  <a:ext cx="971980" cy="49033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875155" y="2831487"/>
                  <a:ext cx="525517" cy="490330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5943891" y="3098722"/>
                <a:ext cx="667181" cy="383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5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</a:t>
                </a:r>
                <a:r>
                  <a:rPr lang="en-US" altLang="zh-CN" sz="115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2</a:t>
                </a:r>
                <a:endParaRPr lang="zh-CN" altLang="en-US" sz="115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5320018" y="2993929"/>
              <a:ext cx="623873" cy="5929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4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91240" y="468142"/>
            <a:ext cx="8064500" cy="6121400"/>
            <a:chOff x="2191240" y="468142"/>
            <a:chExt cx="8064500" cy="6121400"/>
          </a:xfrm>
        </p:grpSpPr>
        <p:sp>
          <p:nvSpPr>
            <p:cNvPr id="3" name="圆角矩形 2"/>
            <p:cNvSpPr/>
            <p:nvPr/>
          </p:nvSpPr>
          <p:spPr>
            <a:xfrm>
              <a:off x="2191240" y="468142"/>
              <a:ext cx="8064500" cy="61214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0">
              <a:solidFill>
                <a:srgbClr val="4D4A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905" y="990905"/>
              <a:ext cx="4876190" cy="4876190"/>
            </a:xfrm>
            <a:prstGeom prst="rect">
              <a:avLst/>
            </a:prstGeom>
            <a:effectLst>
              <a:outerShdw blurRad="114300" dist="38100" dir="2700000" algn="tl" rotWithShape="0">
                <a:prstClr val="black">
                  <a:alpha val="31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480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648339" y="396614"/>
            <a:ext cx="3858349" cy="2413025"/>
          </a:xfrm>
          <a:prstGeom prst="triangle">
            <a:avLst/>
          </a:prstGeom>
          <a:noFill/>
          <a:ln w="254000">
            <a:solidFill>
              <a:schemeClr val="tx1">
                <a:lumMod val="85000"/>
                <a:lumOff val="15000"/>
                <a:alpha val="82000"/>
              </a:schemeClr>
            </a:solidFill>
          </a:ln>
          <a:effectLst>
            <a:outerShdw blurRad="88900" dist="635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648339" y="3871335"/>
            <a:ext cx="3858349" cy="2413025"/>
          </a:xfrm>
          <a:prstGeom prst="triangle">
            <a:avLst/>
          </a:prstGeom>
          <a:noFill/>
          <a:ln w="254000">
            <a:solidFill>
              <a:schemeClr val="tx1">
                <a:lumMod val="85000"/>
                <a:lumOff val="15000"/>
                <a:alpha val="82000"/>
              </a:schemeClr>
            </a:solidFill>
          </a:ln>
          <a:effectLst>
            <a:outerShdw blurRad="88900" dist="635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4797973" y="2137578"/>
            <a:ext cx="3858349" cy="2413025"/>
          </a:xfrm>
          <a:prstGeom prst="triangle">
            <a:avLst/>
          </a:prstGeom>
          <a:noFill/>
          <a:ln w="254000">
            <a:solidFill>
              <a:schemeClr val="tx1">
                <a:lumMod val="85000"/>
                <a:lumOff val="15000"/>
                <a:alpha val="82000"/>
              </a:schemeClr>
            </a:solidFill>
          </a:ln>
          <a:effectLst>
            <a:outerShdw blurRad="88900" dist="635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8516533" y="2137578"/>
            <a:ext cx="3858349" cy="2413025"/>
          </a:xfrm>
          <a:prstGeom prst="triangle">
            <a:avLst/>
          </a:prstGeom>
          <a:noFill/>
          <a:ln w="254000">
            <a:solidFill>
              <a:schemeClr val="tx1">
                <a:lumMod val="85000"/>
                <a:lumOff val="15000"/>
                <a:alpha val="82000"/>
              </a:schemeClr>
            </a:solidFill>
          </a:ln>
          <a:effectLst>
            <a:outerShdw blurRad="88900" dist="635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16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简志景</dc:creator>
  <cp:lastModifiedBy>Administrator</cp:lastModifiedBy>
  <cp:revision>20</cp:revision>
  <dcterms:created xsi:type="dcterms:W3CDTF">2018-12-29T12:57:06Z</dcterms:created>
  <dcterms:modified xsi:type="dcterms:W3CDTF">2019-02-14T06:52:46Z</dcterms:modified>
</cp:coreProperties>
</file>