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77CC-8A20-DF40-B298-B38D448C5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8CA0-736B-2647-83AF-B1C279BE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9B7B-8FF1-8E4B-AD57-029065D0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8181-5CAE-CF4C-A6F9-E3A80DDE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9B91-993C-244B-9764-9E65C278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D84-5EF0-FD4B-9056-A2F9B59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03448-DBE4-494C-AD3F-7E3F8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1244-04F0-5B44-8567-DE4BA464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2A4E-398B-FD4B-AE74-1AC03E7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6D4D-2167-CD4F-A22C-9B1F27BC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A27E9-0297-D94B-A0BD-A51547975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5E87-6D56-274C-913E-17A8EDE7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36A7-A0E5-C14B-8CBA-6B9C58E1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69BE-4EC1-164C-89F3-3B0332D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0C29-BD00-C147-A02E-62D6A11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A133-2E6C-DB46-BE1B-3BA69BD1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7A7F-3E92-3643-9664-EF030374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88C8-ADAE-9049-AFC4-9666B0E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30D3-5754-6E4D-8CAE-5AD70AF6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7EB7-4C46-BD4A-A0BB-BF9752A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405-E6A6-1047-ACC6-369E9C7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15ED-8207-FD4D-844E-205BA6D4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060F-83AF-9348-909F-69ED91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83A1-8641-B84F-B358-F54B91E1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04CA-F5BE-7D41-8105-E688C3C4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E994-8D6F-D349-89FD-261E195D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8F27-CE62-3740-98E7-8B51CD809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522F-8BE3-3747-AB39-97364097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F66C6-16F9-E84C-AE2A-E1440B9F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C73C-7BFE-C94B-861A-780EA07E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9DEA-12CF-8A4A-959C-C9628EE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AD5A-1380-644B-BFBB-59645C22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6AA0-AC37-4547-9954-54EAC01B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13E-25CB-A54B-8A57-FAF8E968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C70BE-2C86-DD47-A1D4-71431B2C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4E24C-5519-A94B-B36B-B484ED63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3296A-A835-114C-BD8E-40F4A3BA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882DD-9268-F24E-A160-60A9AB8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00B0-918F-284B-8C77-43DC988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66E4-6F1F-4947-97BB-438F243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0A12-F909-1F49-9ABB-AEC851F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4988-C161-7149-AE5F-DB382716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02D76-D5C5-544F-A064-23A4814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DD2D8-CE74-6B47-A0C6-CB1B991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5E7A-C3EF-D145-B80F-895770E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2348-828E-5145-973D-D565248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C2A8-6CBA-2A46-BC3E-CC0E89A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4FA1-4DBE-C04D-BE35-E33A2C09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9823-C57E-434F-8EBF-C4455EB8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E287-3366-BA48-83F6-B9724D02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CC6F-92AC-A84C-862E-9A815D7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945B-535C-5343-9F5D-E2FA7436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D7D5-E29B-EF4B-9950-C4D09003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F27F-FAD9-AD43-820F-21D176EB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BDE79-0410-314E-842C-60303E0C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CE1F-0390-AA44-A6C7-3EAEE261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DF3C-15E5-2C4E-9FD7-94E4D66F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9A5A-7824-9A46-8556-31BCA06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B6F91-1385-9F43-880F-944C2AD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DF93-37E1-0F4C-B1AB-1FF8C54D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14CE-BE31-BE4D-A800-C5EE6B278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974-B0F7-9C42-9F1E-10AD74BD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87BF-0FA5-4143-ACBE-2210274C7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8365-E048-0644-845E-3FD7501DE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59F10-0DD4-D94C-A675-069A2FE1B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EFA492-AF97-6641-A54F-BDCCD32B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67" y="449608"/>
            <a:ext cx="8811265" cy="5652199"/>
          </a:xfrm>
        </p:spPr>
      </p:pic>
    </p:spTree>
    <p:extLst>
      <p:ext uri="{BB962C8B-B14F-4D97-AF65-F5344CB8AC3E}">
        <p14:creationId xmlns:p14="http://schemas.microsoft.com/office/powerpoint/2010/main" val="356605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1998rlchen@gmail.com</dc:creator>
  <cp:lastModifiedBy>1998rlchen@gmail.com</cp:lastModifiedBy>
  <cp:revision>1</cp:revision>
  <dcterms:created xsi:type="dcterms:W3CDTF">2022-03-30T12:58:43Z</dcterms:created>
  <dcterms:modified xsi:type="dcterms:W3CDTF">2022-03-30T12:59:33Z</dcterms:modified>
</cp:coreProperties>
</file>