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77CC-8A20-DF40-B298-B38D448C5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8CA0-736B-2647-83AF-B1C279BE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9B7B-8FF1-8E4B-AD57-029065D0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8181-5CAE-CF4C-A6F9-E3A80DDE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9B91-993C-244B-9764-9E65C278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1D84-5EF0-FD4B-9056-A2F9B59C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03448-DBE4-494C-AD3F-7E3F84C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1244-04F0-5B44-8567-DE4BA464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2A4E-398B-FD4B-AE74-1AC03E77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6D4D-2167-CD4F-A22C-9B1F27BC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A27E9-0297-D94B-A0BD-A51547975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5E87-6D56-274C-913E-17A8EDE7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36A7-A0E5-C14B-8CBA-6B9C58E1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69BE-4EC1-164C-89F3-3B0332D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0C29-BD00-C147-A02E-62D6A116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A133-2E6C-DB46-BE1B-3BA69BD1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7A7F-3E92-3643-9664-EF030374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888C8-ADAE-9049-AFC4-9666B0E4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30D3-5754-6E4D-8CAE-5AD70AF6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7EB7-4C46-BD4A-A0BB-BF9752AB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0405-E6A6-1047-ACC6-369E9C7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015ED-8207-FD4D-844E-205BA6D4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060F-83AF-9348-909F-69ED912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83A1-8641-B84F-B358-F54B91E1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04CA-F5BE-7D41-8105-E688C3C4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E994-8D6F-D349-89FD-261E195D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8F27-CE62-3740-98E7-8B51CD809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522F-8BE3-3747-AB39-973640971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F66C6-16F9-E84C-AE2A-E1440B9F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3C73C-7BFE-C94B-861A-780EA07E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19DEA-12CF-8A4A-959C-C9628EEA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AD5A-1380-644B-BFBB-59645C22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E6AA0-AC37-4547-9954-54EAC01B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613E-25CB-A54B-8A57-FAF8E9686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C70BE-2C86-DD47-A1D4-71431B2C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4E24C-5519-A94B-B36B-B484ED63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3296A-A835-114C-BD8E-40F4A3BA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882DD-9268-F24E-A160-60A9AB87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A00B0-918F-284B-8C77-43DC9885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66E4-6F1F-4947-97BB-438F2433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B0A12-F909-1F49-9ABB-AEC851F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04988-C161-7149-AE5F-DB382716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02D76-D5C5-544F-A064-23A48148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6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DD2D8-CE74-6B47-A0C6-CB1B9915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5E7A-C3EF-D145-B80F-895770E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22348-828E-5145-973D-D5652489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C2A8-6CBA-2A46-BC3E-CC0E89A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4FA1-4DBE-C04D-BE35-E33A2C09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09823-C57E-434F-8EBF-C4455EB83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0E287-3366-BA48-83F6-B9724D02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9CC6F-92AC-A84C-862E-9A815D73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5945B-535C-5343-9F5D-E2FA7436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D7D5-E29B-EF4B-9950-C4D09003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EF27F-FAD9-AD43-820F-21D176EB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BDE79-0410-314E-842C-60303E0C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CE1F-0390-AA44-A6C7-3EAEE261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ADF3C-15E5-2C4E-9FD7-94E4D66F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9A5A-7824-9A46-8556-31BCA06B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B6F91-1385-9F43-880F-944C2AD9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DF93-37E1-0F4C-B1AB-1FF8C54D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14CE-BE31-BE4D-A800-C5EE6B278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EEF1-C297-8C4B-8AD6-2B347C72C78E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974-B0F7-9C42-9F1E-10AD74BDE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87BF-0FA5-4143-ACBE-2210274C7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DA5D-D029-BD47-BE7F-790FC88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8365-E048-0644-845E-3FD7501DE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59F10-0DD4-D94C-A675-069A2FE1B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EFA492-AF97-6641-A54F-BDCCD32BB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967" y="449608"/>
            <a:ext cx="8811265" cy="5652199"/>
          </a:xfrm>
        </p:spPr>
      </p:pic>
    </p:spTree>
    <p:extLst>
      <p:ext uri="{BB962C8B-B14F-4D97-AF65-F5344CB8AC3E}">
        <p14:creationId xmlns:p14="http://schemas.microsoft.com/office/powerpoint/2010/main" val="356605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A9E2E60B-1D0F-024A-9B83-ADAC04AC1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231" y="1253331"/>
            <a:ext cx="6783341" cy="4351338"/>
          </a:xfrm>
        </p:spPr>
      </p:pic>
    </p:spTree>
    <p:extLst>
      <p:ext uri="{BB962C8B-B14F-4D97-AF65-F5344CB8AC3E}">
        <p14:creationId xmlns:p14="http://schemas.microsoft.com/office/powerpoint/2010/main" val="372117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269B-4638-434A-A724-F216241E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3A63F78A-CD4C-4941-8947-F571AAFE9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02" y="277443"/>
            <a:ext cx="9060797" cy="5811838"/>
          </a:xfrm>
        </p:spPr>
      </p:pic>
    </p:spTree>
    <p:extLst>
      <p:ext uri="{BB962C8B-B14F-4D97-AF65-F5344CB8AC3E}">
        <p14:creationId xmlns:p14="http://schemas.microsoft.com/office/powerpoint/2010/main" val="63464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0E1A-1AA7-E341-A519-89096837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ompany name&#10;&#10;Description automatically generated">
            <a:extLst>
              <a:ext uri="{FF2B5EF4-FFF2-40B4-BE49-F238E27FC236}">
                <a16:creationId xmlns:a16="http://schemas.microsoft.com/office/drawing/2014/main" id="{04F7B321-6F71-304F-9EF2-106AC1A98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335" y="818121"/>
            <a:ext cx="8145329" cy="5221757"/>
          </a:xfrm>
        </p:spPr>
      </p:pic>
    </p:spTree>
    <p:extLst>
      <p:ext uri="{BB962C8B-B14F-4D97-AF65-F5344CB8AC3E}">
        <p14:creationId xmlns:p14="http://schemas.microsoft.com/office/powerpoint/2010/main" val="332533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5DFFE5DA-9C70-7741-9C32-BD1C1526A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20" y="242935"/>
            <a:ext cx="9350818" cy="5996658"/>
          </a:xfrm>
        </p:spPr>
      </p:pic>
    </p:spTree>
    <p:extLst>
      <p:ext uri="{BB962C8B-B14F-4D97-AF65-F5344CB8AC3E}">
        <p14:creationId xmlns:p14="http://schemas.microsoft.com/office/powerpoint/2010/main" val="137896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1998rlchen@gmail.com</dc:creator>
  <cp:lastModifiedBy>1998rlchen@gmail.com</cp:lastModifiedBy>
  <cp:revision>2</cp:revision>
  <dcterms:created xsi:type="dcterms:W3CDTF">2022-03-30T12:58:43Z</dcterms:created>
  <dcterms:modified xsi:type="dcterms:W3CDTF">2022-03-31T08:54:50Z</dcterms:modified>
</cp:coreProperties>
</file>