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61" r:id="rId3"/>
    <p:sldId id="285" r:id="rId4"/>
    <p:sldId id="284" r:id="rId5"/>
    <p:sldId id="286" r:id="rId6"/>
    <p:sldId id="289" r:id="rId7"/>
    <p:sldId id="288" r:id="rId8"/>
    <p:sldId id="287" r:id="rId9"/>
    <p:sldId id="29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29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3CED88-19BA-4FA7-BF4E-511659CF8DAD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F4BD38E-F24B-49F4-A01D-3D70968D1274}">
      <dgm:prSet/>
      <dgm:spPr/>
      <dgm:t>
        <a:bodyPr/>
        <a:lstStyle/>
        <a:p>
          <a:pPr rtl="0"/>
          <a:r>
            <a:rPr lang="zh-CN" altLang="en-US" dirty="0" smtClean="0"/>
            <a:t>项目需求分析，列出具体所要完成的功能</a:t>
          </a:r>
          <a:endParaRPr lang="zh-CN" dirty="0"/>
        </a:p>
      </dgm:t>
    </dgm:pt>
    <dgm:pt modelId="{9F7B63C4-CDE1-44FC-9017-69C0DB5BE763}" type="parTrans" cxnId="{BE4C47A5-8EC8-4EE1-8673-E0F20B02ED40}">
      <dgm:prSet/>
      <dgm:spPr/>
      <dgm:t>
        <a:bodyPr/>
        <a:lstStyle/>
        <a:p>
          <a:endParaRPr lang="zh-CN" altLang="en-US"/>
        </a:p>
      </dgm:t>
    </dgm:pt>
    <dgm:pt modelId="{EDC8C126-0161-4DAA-A5BF-1C28BA36AEDF}" type="sibTrans" cxnId="{BE4C47A5-8EC8-4EE1-8673-E0F20B02ED40}">
      <dgm:prSet/>
      <dgm:spPr/>
      <dgm:t>
        <a:bodyPr/>
        <a:lstStyle/>
        <a:p>
          <a:endParaRPr lang="zh-CN" altLang="en-US"/>
        </a:p>
      </dgm:t>
    </dgm:pt>
    <dgm:pt modelId="{B0FA80E1-D139-44EA-842D-2A594BADA059}">
      <dgm:prSet/>
      <dgm:spPr/>
      <dgm:t>
        <a:bodyPr/>
        <a:lstStyle/>
        <a:p>
          <a:pPr rtl="0"/>
          <a:r>
            <a:rPr lang="zh-CN" altLang="en-US" dirty="0" smtClean="0"/>
            <a:t>部分功能的实现</a:t>
          </a:r>
          <a:r>
            <a:rPr lang="en-US" dirty="0" smtClean="0"/>
            <a:t>				</a:t>
          </a:r>
          <a:endParaRPr lang="zh-CN" dirty="0"/>
        </a:p>
      </dgm:t>
    </dgm:pt>
    <dgm:pt modelId="{4E1FD538-4600-4390-B135-BE5A31DB7A56}" type="parTrans" cxnId="{3A422C7D-ADD0-4CAE-AAF3-3B134B0F8092}">
      <dgm:prSet/>
      <dgm:spPr/>
      <dgm:t>
        <a:bodyPr/>
        <a:lstStyle/>
        <a:p>
          <a:endParaRPr lang="zh-CN" altLang="en-US"/>
        </a:p>
      </dgm:t>
    </dgm:pt>
    <dgm:pt modelId="{634E05CA-545E-4B66-8EDA-C28FBC064C8D}" type="sibTrans" cxnId="{3A422C7D-ADD0-4CAE-AAF3-3B134B0F8092}">
      <dgm:prSet/>
      <dgm:spPr/>
      <dgm:t>
        <a:bodyPr/>
        <a:lstStyle/>
        <a:p>
          <a:endParaRPr lang="zh-CN" altLang="en-US"/>
        </a:p>
      </dgm:t>
    </dgm:pt>
    <dgm:pt modelId="{70885054-8BBE-4C4F-9927-EAA319F987FA}">
      <dgm:prSet/>
      <dgm:spPr/>
      <dgm:t>
        <a:bodyPr/>
        <a:lstStyle/>
        <a:p>
          <a:pPr rtl="0"/>
          <a:r>
            <a:rPr lang="zh-CN" altLang="en-US" dirty="0" smtClean="0"/>
            <a:t>界面设计，以及部分功能的实现</a:t>
          </a:r>
          <a:r>
            <a:rPr lang="en-US" dirty="0" smtClean="0"/>
            <a:t>						</a:t>
          </a:r>
          <a:endParaRPr lang="zh-CN" dirty="0"/>
        </a:p>
      </dgm:t>
    </dgm:pt>
    <dgm:pt modelId="{AA49F769-39E1-4505-82AE-8184C0DA256D}" type="parTrans" cxnId="{1B7722E1-EFAA-4B60-9D81-902FF34621F9}">
      <dgm:prSet/>
      <dgm:spPr/>
      <dgm:t>
        <a:bodyPr/>
        <a:lstStyle/>
        <a:p>
          <a:endParaRPr lang="zh-CN" altLang="en-US"/>
        </a:p>
      </dgm:t>
    </dgm:pt>
    <dgm:pt modelId="{C7A07DE2-5673-47FF-B665-07394F1DC2CF}" type="sibTrans" cxnId="{1B7722E1-EFAA-4B60-9D81-902FF34621F9}">
      <dgm:prSet/>
      <dgm:spPr/>
      <dgm:t>
        <a:bodyPr/>
        <a:lstStyle/>
        <a:p>
          <a:endParaRPr lang="zh-CN" altLang="en-US"/>
        </a:p>
      </dgm:t>
    </dgm:pt>
    <dgm:pt modelId="{2EC88544-5294-462C-BEA0-F59453C919AA}">
      <dgm:prSet/>
      <dgm:spPr/>
      <dgm:t>
        <a:bodyPr/>
        <a:lstStyle/>
        <a:p>
          <a:pPr rtl="0"/>
          <a:r>
            <a:rPr lang="zh-CN" altLang="en-US" dirty="0" smtClean="0"/>
            <a:t>函数的打包封装</a:t>
          </a:r>
          <a:r>
            <a:rPr lang="en-US" dirty="0" smtClean="0"/>
            <a:t>		</a:t>
          </a:r>
          <a:endParaRPr lang="zh-CN" dirty="0"/>
        </a:p>
      </dgm:t>
    </dgm:pt>
    <dgm:pt modelId="{692CF3EE-8D53-4182-B806-788212E2E331}" type="parTrans" cxnId="{DA1C6423-2374-432A-96DA-ACFC48B6F5F0}">
      <dgm:prSet/>
      <dgm:spPr/>
      <dgm:t>
        <a:bodyPr/>
        <a:lstStyle/>
        <a:p>
          <a:endParaRPr lang="zh-CN" altLang="en-US"/>
        </a:p>
      </dgm:t>
    </dgm:pt>
    <dgm:pt modelId="{F41024F9-8A64-4FD2-AA01-E139338B135A}" type="sibTrans" cxnId="{DA1C6423-2374-432A-96DA-ACFC48B6F5F0}">
      <dgm:prSet/>
      <dgm:spPr/>
      <dgm:t>
        <a:bodyPr/>
        <a:lstStyle/>
        <a:p>
          <a:endParaRPr lang="zh-CN" altLang="en-US"/>
        </a:p>
      </dgm:t>
    </dgm:pt>
    <dgm:pt modelId="{3A05B700-8862-4D98-85EE-A14D9A51B1C2}" type="pres">
      <dgm:prSet presAssocID="{E03CED88-19BA-4FA7-BF4E-511659CF8DAD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41F6E4A-FA06-4AC9-9CEC-FCC2316C67F6}" type="pres">
      <dgm:prSet presAssocID="{E03CED88-19BA-4FA7-BF4E-511659CF8DAD}" presName="arrow" presStyleLbl="bgShp" presStyleIdx="0" presStyleCnt="1"/>
      <dgm:spPr/>
    </dgm:pt>
    <dgm:pt modelId="{554B1956-3E1E-45E9-B1E4-8A9D9B3A92B1}" type="pres">
      <dgm:prSet presAssocID="{E03CED88-19BA-4FA7-BF4E-511659CF8DAD}" presName="linearProcess" presStyleCnt="0"/>
      <dgm:spPr/>
    </dgm:pt>
    <dgm:pt modelId="{5A22C4EE-E801-45B6-B0A3-4C326D3D3198}" type="pres">
      <dgm:prSet presAssocID="{4F4BD38E-F24B-49F4-A01D-3D70968D1274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F6F51E-7997-4F33-80CD-3E0BB1D5A36F}" type="pres">
      <dgm:prSet presAssocID="{EDC8C126-0161-4DAA-A5BF-1C28BA36AEDF}" presName="sibTrans" presStyleCnt="0"/>
      <dgm:spPr/>
    </dgm:pt>
    <dgm:pt modelId="{2A22B025-D2EB-46AA-8136-1FAACC42DD69}" type="pres">
      <dgm:prSet presAssocID="{B0FA80E1-D139-44EA-842D-2A594BADA059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31FE2A-67A3-450E-9C23-F42AFEE87A71}" type="pres">
      <dgm:prSet presAssocID="{634E05CA-545E-4B66-8EDA-C28FBC064C8D}" presName="sibTrans" presStyleCnt="0"/>
      <dgm:spPr/>
    </dgm:pt>
    <dgm:pt modelId="{3E5A43C3-2966-418A-BAC1-B2088ABFD3CA}" type="pres">
      <dgm:prSet presAssocID="{70885054-8BBE-4C4F-9927-EAA319F987FA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445F31-0B6C-4924-B67D-63B61BA368BD}" type="pres">
      <dgm:prSet presAssocID="{C7A07DE2-5673-47FF-B665-07394F1DC2CF}" presName="sibTrans" presStyleCnt="0"/>
      <dgm:spPr/>
    </dgm:pt>
    <dgm:pt modelId="{991E9958-656C-4785-BF60-A6C0B4621B25}" type="pres">
      <dgm:prSet presAssocID="{2EC88544-5294-462C-BEA0-F59453C919AA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A1C6423-2374-432A-96DA-ACFC48B6F5F0}" srcId="{E03CED88-19BA-4FA7-BF4E-511659CF8DAD}" destId="{2EC88544-5294-462C-BEA0-F59453C919AA}" srcOrd="3" destOrd="0" parTransId="{692CF3EE-8D53-4182-B806-788212E2E331}" sibTransId="{F41024F9-8A64-4FD2-AA01-E139338B135A}"/>
    <dgm:cxn modelId="{3A422C7D-ADD0-4CAE-AAF3-3B134B0F8092}" srcId="{E03CED88-19BA-4FA7-BF4E-511659CF8DAD}" destId="{B0FA80E1-D139-44EA-842D-2A594BADA059}" srcOrd="1" destOrd="0" parTransId="{4E1FD538-4600-4390-B135-BE5A31DB7A56}" sibTransId="{634E05CA-545E-4B66-8EDA-C28FBC064C8D}"/>
    <dgm:cxn modelId="{BE4C47A5-8EC8-4EE1-8673-E0F20B02ED40}" srcId="{E03CED88-19BA-4FA7-BF4E-511659CF8DAD}" destId="{4F4BD38E-F24B-49F4-A01D-3D70968D1274}" srcOrd="0" destOrd="0" parTransId="{9F7B63C4-CDE1-44FC-9017-69C0DB5BE763}" sibTransId="{EDC8C126-0161-4DAA-A5BF-1C28BA36AEDF}"/>
    <dgm:cxn modelId="{82D4F0FE-0A6E-46B0-BA1B-A409AEA550AE}" type="presOf" srcId="{4F4BD38E-F24B-49F4-A01D-3D70968D1274}" destId="{5A22C4EE-E801-45B6-B0A3-4C326D3D3198}" srcOrd="0" destOrd="0" presId="urn:microsoft.com/office/officeart/2005/8/layout/hProcess9"/>
    <dgm:cxn modelId="{EAE89B4F-F3FF-4CE4-944A-413EFB705DC8}" type="presOf" srcId="{2EC88544-5294-462C-BEA0-F59453C919AA}" destId="{991E9958-656C-4785-BF60-A6C0B4621B25}" srcOrd="0" destOrd="0" presId="urn:microsoft.com/office/officeart/2005/8/layout/hProcess9"/>
    <dgm:cxn modelId="{1B7722E1-EFAA-4B60-9D81-902FF34621F9}" srcId="{E03CED88-19BA-4FA7-BF4E-511659CF8DAD}" destId="{70885054-8BBE-4C4F-9927-EAA319F987FA}" srcOrd="2" destOrd="0" parTransId="{AA49F769-39E1-4505-82AE-8184C0DA256D}" sibTransId="{C7A07DE2-5673-47FF-B665-07394F1DC2CF}"/>
    <dgm:cxn modelId="{A3E4182A-F01B-408B-8E1D-86D90A38BF0A}" type="presOf" srcId="{70885054-8BBE-4C4F-9927-EAA319F987FA}" destId="{3E5A43C3-2966-418A-BAC1-B2088ABFD3CA}" srcOrd="0" destOrd="0" presId="urn:microsoft.com/office/officeart/2005/8/layout/hProcess9"/>
    <dgm:cxn modelId="{06D0DB76-3684-410F-8696-F1490054169D}" type="presOf" srcId="{E03CED88-19BA-4FA7-BF4E-511659CF8DAD}" destId="{3A05B700-8862-4D98-85EE-A14D9A51B1C2}" srcOrd="0" destOrd="0" presId="urn:microsoft.com/office/officeart/2005/8/layout/hProcess9"/>
    <dgm:cxn modelId="{B6CB715C-5A62-4886-AAB1-086E518FF578}" type="presOf" srcId="{B0FA80E1-D139-44EA-842D-2A594BADA059}" destId="{2A22B025-D2EB-46AA-8136-1FAACC42DD69}" srcOrd="0" destOrd="0" presId="urn:microsoft.com/office/officeart/2005/8/layout/hProcess9"/>
    <dgm:cxn modelId="{BB49BD92-3FBE-4321-8891-23EFB5E5C57D}" type="presParOf" srcId="{3A05B700-8862-4D98-85EE-A14D9A51B1C2}" destId="{541F6E4A-FA06-4AC9-9CEC-FCC2316C67F6}" srcOrd="0" destOrd="0" presId="urn:microsoft.com/office/officeart/2005/8/layout/hProcess9"/>
    <dgm:cxn modelId="{395CE6F6-C98E-40D2-B855-402BD336C5A3}" type="presParOf" srcId="{3A05B700-8862-4D98-85EE-A14D9A51B1C2}" destId="{554B1956-3E1E-45E9-B1E4-8A9D9B3A92B1}" srcOrd="1" destOrd="0" presId="urn:microsoft.com/office/officeart/2005/8/layout/hProcess9"/>
    <dgm:cxn modelId="{13D8CAB0-8077-4F17-BFD6-3A54B290690D}" type="presParOf" srcId="{554B1956-3E1E-45E9-B1E4-8A9D9B3A92B1}" destId="{5A22C4EE-E801-45B6-B0A3-4C326D3D3198}" srcOrd="0" destOrd="0" presId="urn:microsoft.com/office/officeart/2005/8/layout/hProcess9"/>
    <dgm:cxn modelId="{2EC32F2B-3DC5-4E0D-AF7F-5C3BA58296E6}" type="presParOf" srcId="{554B1956-3E1E-45E9-B1E4-8A9D9B3A92B1}" destId="{77F6F51E-7997-4F33-80CD-3E0BB1D5A36F}" srcOrd="1" destOrd="0" presId="urn:microsoft.com/office/officeart/2005/8/layout/hProcess9"/>
    <dgm:cxn modelId="{E872A798-1AB9-4004-B608-B595A8AD46FB}" type="presParOf" srcId="{554B1956-3E1E-45E9-B1E4-8A9D9B3A92B1}" destId="{2A22B025-D2EB-46AA-8136-1FAACC42DD69}" srcOrd="2" destOrd="0" presId="urn:microsoft.com/office/officeart/2005/8/layout/hProcess9"/>
    <dgm:cxn modelId="{949FD535-3F30-49F9-B908-DA1D61995740}" type="presParOf" srcId="{554B1956-3E1E-45E9-B1E4-8A9D9B3A92B1}" destId="{1731FE2A-67A3-450E-9C23-F42AFEE87A71}" srcOrd="3" destOrd="0" presId="urn:microsoft.com/office/officeart/2005/8/layout/hProcess9"/>
    <dgm:cxn modelId="{598461EB-C36A-4BEC-A95D-4828E46B78E1}" type="presParOf" srcId="{554B1956-3E1E-45E9-B1E4-8A9D9B3A92B1}" destId="{3E5A43C3-2966-418A-BAC1-B2088ABFD3CA}" srcOrd="4" destOrd="0" presId="urn:microsoft.com/office/officeart/2005/8/layout/hProcess9"/>
    <dgm:cxn modelId="{CCA45847-371A-4947-B126-D1197CC6ABA0}" type="presParOf" srcId="{554B1956-3E1E-45E9-B1E4-8A9D9B3A92B1}" destId="{B4445F31-0B6C-4924-B67D-63B61BA368BD}" srcOrd="5" destOrd="0" presId="urn:microsoft.com/office/officeart/2005/8/layout/hProcess9"/>
    <dgm:cxn modelId="{153D05E8-BA9A-490D-A645-BD0B0E3EBD5D}" type="presParOf" srcId="{554B1956-3E1E-45E9-B1E4-8A9D9B3A92B1}" destId="{991E9958-656C-4785-BF60-A6C0B4621B2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3988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54770" y="4178801"/>
            <a:ext cx="12277250" cy="2704917"/>
            <a:chOff x="-54770" y="4178801"/>
            <a:chExt cx="12277250" cy="2704917"/>
          </a:xfrm>
        </p:grpSpPr>
        <p:sp>
          <p:nvSpPr>
            <p:cNvPr id="7" name="等腰三角形 2"/>
            <p:cNvSpPr/>
            <p:nvPr/>
          </p:nvSpPr>
          <p:spPr>
            <a:xfrm>
              <a:off x="-38100" y="4724400"/>
              <a:ext cx="1143000" cy="2152650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1790700">
                  <a:moveTo>
                    <a:pt x="0" y="1790700"/>
                  </a:moveTo>
                  <a:lnTo>
                    <a:pt x="0" y="0"/>
                  </a:lnTo>
                  <a:lnTo>
                    <a:pt x="1143000" y="628650"/>
                  </a:lnTo>
                  <a:lnTo>
                    <a:pt x="0" y="17907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2"/>
            <p:cNvSpPr/>
            <p:nvPr/>
          </p:nvSpPr>
          <p:spPr>
            <a:xfrm>
              <a:off x="-54770" y="5482592"/>
              <a:ext cx="2668429" cy="1401126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2668429"/>
                <a:gd name="connsiteY0" fmla="*/ 1165539 h 1165539"/>
                <a:gd name="connsiteX1" fmla="*/ 1155859 w 2668429"/>
                <a:gd name="connsiteY1" fmla="*/ 0 h 1165539"/>
                <a:gd name="connsiteX2" fmla="*/ 2668429 w 2668429"/>
                <a:gd name="connsiteY2" fmla="*/ 346575 h 1165539"/>
                <a:gd name="connsiteX3" fmla="*/ 0 w 2668429"/>
                <a:gd name="connsiteY3" fmla="*/ 1165539 h 1165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8429" h="1165539">
                  <a:moveTo>
                    <a:pt x="0" y="1165539"/>
                  </a:moveTo>
                  <a:lnTo>
                    <a:pt x="1155859" y="0"/>
                  </a:lnTo>
                  <a:lnTo>
                    <a:pt x="2668429" y="346575"/>
                  </a:lnTo>
                  <a:lnTo>
                    <a:pt x="0" y="116553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2"/>
            <p:cNvSpPr/>
            <p:nvPr/>
          </p:nvSpPr>
          <p:spPr>
            <a:xfrm>
              <a:off x="-30480" y="5669282"/>
              <a:ext cx="4472940" cy="1203960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2940" h="1001524">
                  <a:moveTo>
                    <a:pt x="0" y="1001524"/>
                  </a:moveTo>
                  <a:lnTo>
                    <a:pt x="3257550" y="0"/>
                  </a:lnTo>
                  <a:lnTo>
                    <a:pt x="4472940" y="993128"/>
                  </a:lnTo>
                  <a:lnTo>
                    <a:pt x="0" y="10015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2"/>
            <p:cNvSpPr/>
            <p:nvPr/>
          </p:nvSpPr>
          <p:spPr>
            <a:xfrm>
              <a:off x="3188970" y="5433060"/>
              <a:ext cx="3562350" cy="1422467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  <a:gd name="connsiteX0" fmla="*/ 0 w 5025390"/>
                <a:gd name="connsiteY0" fmla="*/ 668739 h 993128"/>
                <a:gd name="connsiteX1" fmla="*/ 3810000 w 5025390"/>
                <a:gd name="connsiteY1" fmla="*/ 0 h 993128"/>
                <a:gd name="connsiteX2" fmla="*/ 5025390 w 5025390"/>
                <a:gd name="connsiteY2" fmla="*/ 993128 h 993128"/>
                <a:gd name="connsiteX3" fmla="*/ 0 w 5025390"/>
                <a:gd name="connsiteY3" fmla="*/ 668739 h 993128"/>
                <a:gd name="connsiteX0" fmla="*/ 0 w 3810000"/>
                <a:gd name="connsiteY0" fmla="*/ 668739 h 1642851"/>
                <a:gd name="connsiteX1" fmla="*/ 3810000 w 3810000"/>
                <a:gd name="connsiteY1" fmla="*/ 0 h 1642851"/>
                <a:gd name="connsiteX2" fmla="*/ 1215390 w 3810000"/>
                <a:gd name="connsiteY2" fmla="*/ 1642851 h 1642851"/>
                <a:gd name="connsiteX3" fmla="*/ 0 w 3810000"/>
                <a:gd name="connsiteY3" fmla="*/ 668739 h 1642851"/>
                <a:gd name="connsiteX0" fmla="*/ 0 w 2419350"/>
                <a:gd name="connsiteY0" fmla="*/ 335954 h 1310066"/>
                <a:gd name="connsiteX1" fmla="*/ 2419350 w 2419350"/>
                <a:gd name="connsiteY1" fmla="*/ 0 h 1310066"/>
                <a:gd name="connsiteX2" fmla="*/ 1215390 w 2419350"/>
                <a:gd name="connsiteY2" fmla="*/ 1310066 h 1310066"/>
                <a:gd name="connsiteX3" fmla="*/ 0 w 2419350"/>
                <a:gd name="connsiteY3" fmla="*/ 335954 h 1310066"/>
                <a:gd name="connsiteX0" fmla="*/ 0 w 3562350"/>
                <a:gd name="connsiteY0" fmla="*/ 209179 h 1183291"/>
                <a:gd name="connsiteX1" fmla="*/ 3562350 w 3562350"/>
                <a:gd name="connsiteY1" fmla="*/ 0 h 1183291"/>
                <a:gd name="connsiteX2" fmla="*/ 1215390 w 3562350"/>
                <a:gd name="connsiteY2" fmla="*/ 1183291 h 1183291"/>
                <a:gd name="connsiteX3" fmla="*/ 0 w 3562350"/>
                <a:gd name="connsiteY3" fmla="*/ 209179 h 1183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2350" h="1183291">
                  <a:moveTo>
                    <a:pt x="0" y="209179"/>
                  </a:moveTo>
                  <a:lnTo>
                    <a:pt x="3562350" y="0"/>
                  </a:lnTo>
                  <a:lnTo>
                    <a:pt x="1215390" y="1183291"/>
                  </a:lnTo>
                  <a:lnTo>
                    <a:pt x="0" y="2091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2"/>
            <p:cNvSpPr/>
            <p:nvPr/>
          </p:nvSpPr>
          <p:spPr>
            <a:xfrm rot="10800000">
              <a:off x="4392931" y="5233036"/>
              <a:ext cx="3633787" cy="1632017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  <a:gd name="connsiteX0" fmla="*/ 0 w 5025390"/>
                <a:gd name="connsiteY0" fmla="*/ 668739 h 993128"/>
                <a:gd name="connsiteX1" fmla="*/ 3810000 w 5025390"/>
                <a:gd name="connsiteY1" fmla="*/ 0 h 993128"/>
                <a:gd name="connsiteX2" fmla="*/ 5025390 w 5025390"/>
                <a:gd name="connsiteY2" fmla="*/ 993128 h 993128"/>
                <a:gd name="connsiteX3" fmla="*/ 0 w 5025390"/>
                <a:gd name="connsiteY3" fmla="*/ 668739 h 993128"/>
                <a:gd name="connsiteX0" fmla="*/ 0 w 3810000"/>
                <a:gd name="connsiteY0" fmla="*/ 668739 h 1642851"/>
                <a:gd name="connsiteX1" fmla="*/ 3810000 w 3810000"/>
                <a:gd name="connsiteY1" fmla="*/ 0 h 1642851"/>
                <a:gd name="connsiteX2" fmla="*/ 1215390 w 3810000"/>
                <a:gd name="connsiteY2" fmla="*/ 1642851 h 1642851"/>
                <a:gd name="connsiteX3" fmla="*/ 0 w 3810000"/>
                <a:gd name="connsiteY3" fmla="*/ 668739 h 1642851"/>
                <a:gd name="connsiteX0" fmla="*/ 0 w 2419350"/>
                <a:gd name="connsiteY0" fmla="*/ 335954 h 1310066"/>
                <a:gd name="connsiteX1" fmla="*/ 2419350 w 2419350"/>
                <a:gd name="connsiteY1" fmla="*/ 0 h 1310066"/>
                <a:gd name="connsiteX2" fmla="*/ 1215390 w 2419350"/>
                <a:gd name="connsiteY2" fmla="*/ 1310066 h 1310066"/>
                <a:gd name="connsiteX3" fmla="*/ 0 w 2419350"/>
                <a:gd name="connsiteY3" fmla="*/ 335954 h 1310066"/>
                <a:gd name="connsiteX0" fmla="*/ 0 w 3562350"/>
                <a:gd name="connsiteY0" fmla="*/ 209179 h 1183291"/>
                <a:gd name="connsiteX1" fmla="*/ 3562350 w 3562350"/>
                <a:gd name="connsiteY1" fmla="*/ 0 h 1183291"/>
                <a:gd name="connsiteX2" fmla="*/ 1215390 w 3562350"/>
                <a:gd name="connsiteY2" fmla="*/ 1183291 h 1183291"/>
                <a:gd name="connsiteX3" fmla="*/ 0 w 3562350"/>
                <a:gd name="connsiteY3" fmla="*/ 209179 h 1183291"/>
                <a:gd name="connsiteX0" fmla="*/ 0 w 3867150"/>
                <a:gd name="connsiteY0" fmla="*/ 383495 h 1357607"/>
                <a:gd name="connsiteX1" fmla="*/ 3867150 w 3867150"/>
                <a:gd name="connsiteY1" fmla="*/ 0 h 1357607"/>
                <a:gd name="connsiteX2" fmla="*/ 1215390 w 3867150"/>
                <a:gd name="connsiteY2" fmla="*/ 1357607 h 1357607"/>
                <a:gd name="connsiteX3" fmla="*/ 0 w 3867150"/>
                <a:gd name="connsiteY3" fmla="*/ 383495 h 1357607"/>
                <a:gd name="connsiteX0" fmla="*/ 0 w 3619500"/>
                <a:gd name="connsiteY0" fmla="*/ 716280 h 1357607"/>
                <a:gd name="connsiteX1" fmla="*/ 3619500 w 3619500"/>
                <a:gd name="connsiteY1" fmla="*/ 0 h 1357607"/>
                <a:gd name="connsiteX2" fmla="*/ 967740 w 3619500"/>
                <a:gd name="connsiteY2" fmla="*/ 1357607 h 1357607"/>
                <a:gd name="connsiteX3" fmla="*/ 0 w 3619500"/>
                <a:gd name="connsiteY3" fmla="*/ 716280 h 1357607"/>
                <a:gd name="connsiteX0" fmla="*/ 0 w 3633787"/>
                <a:gd name="connsiteY0" fmla="*/ 716280 h 1357607"/>
                <a:gd name="connsiteX1" fmla="*/ 3633787 w 3633787"/>
                <a:gd name="connsiteY1" fmla="*/ 0 h 1357607"/>
                <a:gd name="connsiteX2" fmla="*/ 967740 w 3633787"/>
                <a:gd name="connsiteY2" fmla="*/ 1357607 h 1357607"/>
                <a:gd name="connsiteX3" fmla="*/ 0 w 3633787"/>
                <a:gd name="connsiteY3" fmla="*/ 716280 h 1357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3787" h="1357607">
                  <a:moveTo>
                    <a:pt x="0" y="716280"/>
                  </a:moveTo>
                  <a:lnTo>
                    <a:pt x="3633787" y="0"/>
                  </a:lnTo>
                  <a:lnTo>
                    <a:pt x="967740" y="1357607"/>
                  </a:lnTo>
                  <a:lnTo>
                    <a:pt x="0" y="7162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2"/>
            <p:cNvSpPr/>
            <p:nvPr/>
          </p:nvSpPr>
          <p:spPr>
            <a:xfrm rot="10800000">
              <a:off x="4441506" y="5997509"/>
              <a:ext cx="5529263" cy="866208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  <a:gd name="connsiteX0" fmla="*/ 0 w 5025390"/>
                <a:gd name="connsiteY0" fmla="*/ 668739 h 993128"/>
                <a:gd name="connsiteX1" fmla="*/ 3810000 w 5025390"/>
                <a:gd name="connsiteY1" fmla="*/ 0 h 993128"/>
                <a:gd name="connsiteX2" fmla="*/ 5025390 w 5025390"/>
                <a:gd name="connsiteY2" fmla="*/ 993128 h 993128"/>
                <a:gd name="connsiteX3" fmla="*/ 0 w 5025390"/>
                <a:gd name="connsiteY3" fmla="*/ 668739 h 993128"/>
                <a:gd name="connsiteX0" fmla="*/ 0 w 3810000"/>
                <a:gd name="connsiteY0" fmla="*/ 668739 h 1642851"/>
                <a:gd name="connsiteX1" fmla="*/ 3810000 w 3810000"/>
                <a:gd name="connsiteY1" fmla="*/ 0 h 1642851"/>
                <a:gd name="connsiteX2" fmla="*/ 1215390 w 3810000"/>
                <a:gd name="connsiteY2" fmla="*/ 1642851 h 1642851"/>
                <a:gd name="connsiteX3" fmla="*/ 0 w 3810000"/>
                <a:gd name="connsiteY3" fmla="*/ 668739 h 1642851"/>
                <a:gd name="connsiteX0" fmla="*/ 0 w 2419350"/>
                <a:gd name="connsiteY0" fmla="*/ 335954 h 1310066"/>
                <a:gd name="connsiteX1" fmla="*/ 2419350 w 2419350"/>
                <a:gd name="connsiteY1" fmla="*/ 0 h 1310066"/>
                <a:gd name="connsiteX2" fmla="*/ 1215390 w 2419350"/>
                <a:gd name="connsiteY2" fmla="*/ 1310066 h 1310066"/>
                <a:gd name="connsiteX3" fmla="*/ 0 w 2419350"/>
                <a:gd name="connsiteY3" fmla="*/ 335954 h 1310066"/>
                <a:gd name="connsiteX0" fmla="*/ 0 w 3562350"/>
                <a:gd name="connsiteY0" fmla="*/ 209179 h 1183291"/>
                <a:gd name="connsiteX1" fmla="*/ 3562350 w 3562350"/>
                <a:gd name="connsiteY1" fmla="*/ 0 h 1183291"/>
                <a:gd name="connsiteX2" fmla="*/ 1215390 w 3562350"/>
                <a:gd name="connsiteY2" fmla="*/ 1183291 h 1183291"/>
                <a:gd name="connsiteX3" fmla="*/ 0 w 3562350"/>
                <a:gd name="connsiteY3" fmla="*/ 209179 h 1183291"/>
                <a:gd name="connsiteX0" fmla="*/ 0 w 3867150"/>
                <a:gd name="connsiteY0" fmla="*/ 383495 h 1357607"/>
                <a:gd name="connsiteX1" fmla="*/ 3867150 w 3867150"/>
                <a:gd name="connsiteY1" fmla="*/ 0 h 1357607"/>
                <a:gd name="connsiteX2" fmla="*/ 1215390 w 3867150"/>
                <a:gd name="connsiteY2" fmla="*/ 1357607 h 1357607"/>
                <a:gd name="connsiteX3" fmla="*/ 0 w 3867150"/>
                <a:gd name="connsiteY3" fmla="*/ 383495 h 1357607"/>
                <a:gd name="connsiteX0" fmla="*/ 0 w 3619500"/>
                <a:gd name="connsiteY0" fmla="*/ 716280 h 1357607"/>
                <a:gd name="connsiteX1" fmla="*/ 3619500 w 3619500"/>
                <a:gd name="connsiteY1" fmla="*/ 0 h 1357607"/>
                <a:gd name="connsiteX2" fmla="*/ 967740 w 3619500"/>
                <a:gd name="connsiteY2" fmla="*/ 1357607 h 1357607"/>
                <a:gd name="connsiteX3" fmla="*/ 0 w 3619500"/>
                <a:gd name="connsiteY3" fmla="*/ 716280 h 1357607"/>
                <a:gd name="connsiteX0" fmla="*/ 0 w 5886450"/>
                <a:gd name="connsiteY0" fmla="*/ 747974 h 1389301"/>
                <a:gd name="connsiteX1" fmla="*/ 5886450 w 5886450"/>
                <a:gd name="connsiteY1" fmla="*/ 0 h 1389301"/>
                <a:gd name="connsiteX2" fmla="*/ 967740 w 5886450"/>
                <a:gd name="connsiteY2" fmla="*/ 1389301 h 1389301"/>
                <a:gd name="connsiteX3" fmla="*/ 0 w 5886450"/>
                <a:gd name="connsiteY3" fmla="*/ 747974 h 1389301"/>
                <a:gd name="connsiteX0" fmla="*/ 0 w 5886450"/>
                <a:gd name="connsiteY0" fmla="*/ 747974 h 771272"/>
                <a:gd name="connsiteX1" fmla="*/ 5886450 w 5886450"/>
                <a:gd name="connsiteY1" fmla="*/ 0 h 771272"/>
                <a:gd name="connsiteX2" fmla="*/ 2586990 w 5886450"/>
                <a:gd name="connsiteY2" fmla="*/ 771272 h 771272"/>
                <a:gd name="connsiteX3" fmla="*/ 0 w 5886450"/>
                <a:gd name="connsiteY3" fmla="*/ 747974 h 771272"/>
                <a:gd name="connsiteX0" fmla="*/ 0 w 5486400"/>
                <a:gd name="connsiteY0" fmla="*/ 0 h 783950"/>
                <a:gd name="connsiteX1" fmla="*/ 5486400 w 5486400"/>
                <a:gd name="connsiteY1" fmla="*/ 12678 h 783950"/>
                <a:gd name="connsiteX2" fmla="*/ 2186940 w 5486400"/>
                <a:gd name="connsiteY2" fmla="*/ 783950 h 783950"/>
                <a:gd name="connsiteX3" fmla="*/ 0 w 5486400"/>
                <a:gd name="connsiteY3" fmla="*/ 0 h 783950"/>
                <a:gd name="connsiteX0" fmla="*/ 0 w 5486400"/>
                <a:gd name="connsiteY0" fmla="*/ 0 h 720562"/>
                <a:gd name="connsiteX1" fmla="*/ 5486400 w 5486400"/>
                <a:gd name="connsiteY1" fmla="*/ 12678 h 720562"/>
                <a:gd name="connsiteX2" fmla="*/ 1920240 w 5486400"/>
                <a:gd name="connsiteY2" fmla="*/ 720562 h 720562"/>
                <a:gd name="connsiteX3" fmla="*/ 0 w 5486400"/>
                <a:gd name="connsiteY3" fmla="*/ 0 h 720562"/>
                <a:gd name="connsiteX0" fmla="*/ 0 w 5529262"/>
                <a:gd name="connsiteY0" fmla="*/ 0 h 720562"/>
                <a:gd name="connsiteX1" fmla="*/ 5529262 w 5529262"/>
                <a:gd name="connsiteY1" fmla="*/ 12678 h 720562"/>
                <a:gd name="connsiteX2" fmla="*/ 1920240 w 5529262"/>
                <a:gd name="connsiteY2" fmla="*/ 720562 h 720562"/>
                <a:gd name="connsiteX3" fmla="*/ 0 w 5529262"/>
                <a:gd name="connsiteY3" fmla="*/ 0 h 720562"/>
                <a:gd name="connsiteX0" fmla="*/ 0 w 5524500"/>
                <a:gd name="connsiteY0" fmla="*/ 0 h 720562"/>
                <a:gd name="connsiteX1" fmla="*/ 5524500 w 5524500"/>
                <a:gd name="connsiteY1" fmla="*/ 8716 h 720562"/>
                <a:gd name="connsiteX2" fmla="*/ 1920240 w 5524500"/>
                <a:gd name="connsiteY2" fmla="*/ 720562 h 720562"/>
                <a:gd name="connsiteX3" fmla="*/ 0 w 5524500"/>
                <a:gd name="connsiteY3" fmla="*/ 0 h 720562"/>
                <a:gd name="connsiteX0" fmla="*/ 0 w 5529263"/>
                <a:gd name="connsiteY0" fmla="*/ 0 h 720562"/>
                <a:gd name="connsiteX1" fmla="*/ 5529263 w 5529263"/>
                <a:gd name="connsiteY1" fmla="*/ 8716 h 720562"/>
                <a:gd name="connsiteX2" fmla="*/ 1920240 w 5529263"/>
                <a:gd name="connsiteY2" fmla="*/ 720562 h 720562"/>
                <a:gd name="connsiteX3" fmla="*/ 0 w 5529263"/>
                <a:gd name="connsiteY3" fmla="*/ 0 h 720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9263" h="720562">
                  <a:moveTo>
                    <a:pt x="0" y="0"/>
                  </a:moveTo>
                  <a:lnTo>
                    <a:pt x="5529263" y="8716"/>
                  </a:lnTo>
                  <a:lnTo>
                    <a:pt x="1920240" y="7205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2"/>
            <p:cNvSpPr/>
            <p:nvPr/>
          </p:nvSpPr>
          <p:spPr>
            <a:xfrm rot="10800000">
              <a:off x="8020049" y="4744302"/>
              <a:ext cx="3257550" cy="2104458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  <a:gd name="connsiteX0" fmla="*/ 0 w 5025390"/>
                <a:gd name="connsiteY0" fmla="*/ 668739 h 993128"/>
                <a:gd name="connsiteX1" fmla="*/ 3810000 w 5025390"/>
                <a:gd name="connsiteY1" fmla="*/ 0 h 993128"/>
                <a:gd name="connsiteX2" fmla="*/ 5025390 w 5025390"/>
                <a:gd name="connsiteY2" fmla="*/ 993128 h 993128"/>
                <a:gd name="connsiteX3" fmla="*/ 0 w 5025390"/>
                <a:gd name="connsiteY3" fmla="*/ 668739 h 993128"/>
                <a:gd name="connsiteX0" fmla="*/ 0 w 3810000"/>
                <a:gd name="connsiteY0" fmla="*/ 668739 h 1642851"/>
                <a:gd name="connsiteX1" fmla="*/ 3810000 w 3810000"/>
                <a:gd name="connsiteY1" fmla="*/ 0 h 1642851"/>
                <a:gd name="connsiteX2" fmla="*/ 1215390 w 3810000"/>
                <a:gd name="connsiteY2" fmla="*/ 1642851 h 1642851"/>
                <a:gd name="connsiteX3" fmla="*/ 0 w 3810000"/>
                <a:gd name="connsiteY3" fmla="*/ 668739 h 1642851"/>
                <a:gd name="connsiteX0" fmla="*/ 0 w 2419350"/>
                <a:gd name="connsiteY0" fmla="*/ 335954 h 1310066"/>
                <a:gd name="connsiteX1" fmla="*/ 2419350 w 2419350"/>
                <a:gd name="connsiteY1" fmla="*/ 0 h 1310066"/>
                <a:gd name="connsiteX2" fmla="*/ 1215390 w 2419350"/>
                <a:gd name="connsiteY2" fmla="*/ 1310066 h 1310066"/>
                <a:gd name="connsiteX3" fmla="*/ 0 w 2419350"/>
                <a:gd name="connsiteY3" fmla="*/ 335954 h 1310066"/>
                <a:gd name="connsiteX0" fmla="*/ 0 w 3562350"/>
                <a:gd name="connsiteY0" fmla="*/ 209179 h 1183291"/>
                <a:gd name="connsiteX1" fmla="*/ 3562350 w 3562350"/>
                <a:gd name="connsiteY1" fmla="*/ 0 h 1183291"/>
                <a:gd name="connsiteX2" fmla="*/ 1215390 w 3562350"/>
                <a:gd name="connsiteY2" fmla="*/ 1183291 h 1183291"/>
                <a:gd name="connsiteX3" fmla="*/ 0 w 3562350"/>
                <a:gd name="connsiteY3" fmla="*/ 209179 h 1183291"/>
                <a:gd name="connsiteX0" fmla="*/ 0 w 3867150"/>
                <a:gd name="connsiteY0" fmla="*/ 383495 h 1357607"/>
                <a:gd name="connsiteX1" fmla="*/ 3867150 w 3867150"/>
                <a:gd name="connsiteY1" fmla="*/ 0 h 1357607"/>
                <a:gd name="connsiteX2" fmla="*/ 1215390 w 3867150"/>
                <a:gd name="connsiteY2" fmla="*/ 1357607 h 1357607"/>
                <a:gd name="connsiteX3" fmla="*/ 0 w 3867150"/>
                <a:gd name="connsiteY3" fmla="*/ 383495 h 1357607"/>
                <a:gd name="connsiteX0" fmla="*/ 0 w 3619500"/>
                <a:gd name="connsiteY0" fmla="*/ 716280 h 1357607"/>
                <a:gd name="connsiteX1" fmla="*/ 3619500 w 3619500"/>
                <a:gd name="connsiteY1" fmla="*/ 0 h 1357607"/>
                <a:gd name="connsiteX2" fmla="*/ 967740 w 3619500"/>
                <a:gd name="connsiteY2" fmla="*/ 1357607 h 1357607"/>
                <a:gd name="connsiteX3" fmla="*/ 0 w 3619500"/>
                <a:gd name="connsiteY3" fmla="*/ 716280 h 1357607"/>
                <a:gd name="connsiteX0" fmla="*/ 0 w 5886450"/>
                <a:gd name="connsiteY0" fmla="*/ 747974 h 1389301"/>
                <a:gd name="connsiteX1" fmla="*/ 5886450 w 5886450"/>
                <a:gd name="connsiteY1" fmla="*/ 0 h 1389301"/>
                <a:gd name="connsiteX2" fmla="*/ 967740 w 5886450"/>
                <a:gd name="connsiteY2" fmla="*/ 1389301 h 1389301"/>
                <a:gd name="connsiteX3" fmla="*/ 0 w 5886450"/>
                <a:gd name="connsiteY3" fmla="*/ 747974 h 1389301"/>
                <a:gd name="connsiteX0" fmla="*/ 0 w 5886450"/>
                <a:gd name="connsiteY0" fmla="*/ 747974 h 771272"/>
                <a:gd name="connsiteX1" fmla="*/ 5886450 w 5886450"/>
                <a:gd name="connsiteY1" fmla="*/ 0 h 771272"/>
                <a:gd name="connsiteX2" fmla="*/ 2586990 w 5886450"/>
                <a:gd name="connsiteY2" fmla="*/ 771272 h 771272"/>
                <a:gd name="connsiteX3" fmla="*/ 0 w 5886450"/>
                <a:gd name="connsiteY3" fmla="*/ 747974 h 771272"/>
                <a:gd name="connsiteX0" fmla="*/ 0 w 5486400"/>
                <a:gd name="connsiteY0" fmla="*/ 0 h 783950"/>
                <a:gd name="connsiteX1" fmla="*/ 5486400 w 5486400"/>
                <a:gd name="connsiteY1" fmla="*/ 12678 h 783950"/>
                <a:gd name="connsiteX2" fmla="*/ 2186940 w 5486400"/>
                <a:gd name="connsiteY2" fmla="*/ 783950 h 783950"/>
                <a:gd name="connsiteX3" fmla="*/ 0 w 5486400"/>
                <a:gd name="connsiteY3" fmla="*/ 0 h 783950"/>
                <a:gd name="connsiteX0" fmla="*/ 0 w 5486400"/>
                <a:gd name="connsiteY0" fmla="*/ 0 h 720562"/>
                <a:gd name="connsiteX1" fmla="*/ 5486400 w 5486400"/>
                <a:gd name="connsiteY1" fmla="*/ 12678 h 720562"/>
                <a:gd name="connsiteX2" fmla="*/ 1920240 w 5486400"/>
                <a:gd name="connsiteY2" fmla="*/ 720562 h 720562"/>
                <a:gd name="connsiteX3" fmla="*/ 0 w 5486400"/>
                <a:gd name="connsiteY3" fmla="*/ 0 h 720562"/>
                <a:gd name="connsiteX0" fmla="*/ 0 w 5276850"/>
                <a:gd name="connsiteY0" fmla="*/ 320106 h 1040668"/>
                <a:gd name="connsiteX1" fmla="*/ 5276850 w 5276850"/>
                <a:gd name="connsiteY1" fmla="*/ 0 h 1040668"/>
                <a:gd name="connsiteX2" fmla="*/ 1920240 w 5276850"/>
                <a:gd name="connsiteY2" fmla="*/ 1040668 h 1040668"/>
                <a:gd name="connsiteX3" fmla="*/ 0 w 5276850"/>
                <a:gd name="connsiteY3" fmla="*/ 320106 h 1040668"/>
                <a:gd name="connsiteX0" fmla="*/ 1356360 w 3356610"/>
                <a:gd name="connsiteY0" fmla="*/ 0 h 1750611"/>
                <a:gd name="connsiteX1" fmla="*/ 3356610 w 3356610"/>
                <a:gd name="connsiteY1" fmla="*/ 709943 h 1750611"/>
                <a:gd name="connsiteX2" fmla="*/ 0 w 3356610"/>
                <a:gd name="connsiteY2" fmla="*/ 1750611 h 1750611"/>
                <a:gd name="connsiteX3" fmla="*/ 1356360 w 3356610"/>
                <a:gd name="connsiteY3" fmla="*/ 0 h 1750611"/>
                <a:gd name="connsiteX0" fmla="*/ 1356360 w 3310890"/>
                <a:gd name="connsiteY0" fmla="*/ 0 h 1750611"/>
                <a:gd name="connsiteX1" fmla="*/ 3310890 w 3310890"/>
                <a:gd name="connsiteY1" fmla="*/ 728959 h 1750611"/>
                <a:gd name="connsiteX2" fmla="*/ 0 w 3310890"/>
                <a:gd name="connsiteY2" fmla="*/ 1750611 h 1750611"/>
                <a:gd name="connsiteX3" fmla="*/ 1356360 w 3310890"/>
                <a:gd name="connsiteY3" fmla="*/ 0 h 1750611"/>
                <a:gd name="connsiteX0" fmla="*/ 1356360 w 3257550"/>
                <a:gd name="connsiteY0" fmla="*/ 0 h 1750611"/>
                <a:gd name="connsiteX1" fmla="*/ 3257550 w 3257550"/>
                <a:gd name="connsiteY1" fmla="*/ 703604 h 1750611"/>
                <a:gd name="connsiteX2" fmla="*/ 0 w 3257550"/>
                <a:gd name="connsiteY2" fmla="*/ 1750611 h 1750611"/>
                <a:gd name="connsiteX3" fmla="*/ 1356360 w 3257550"/>
                <a:gd name="connsiteY3" fmla="*/ 0 h 1750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7550" h="1750611">
                  <a:moveTo>
                    <a:pt x="1356360" y="0"/>
                  </a:moveTo>
                  <a:lnTo>
                    <a:pt x="3257550" y="703604"/>
                  </a:lnTo>
                  <a:lnTo>
                    <a:pt x="0" y="1750611"/>
                  </a:lnTo>
                  <a:lnTo>
                    <a:pt x="135636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2"/>
            <p:cNvSpPr/>
            <p:nvPr/>
          </p:nvSpPr>
          <p:spPr>
            <a:xfrm rot="10800000">
              <a:off x="9898380" y="4186523"/>
              <a:ext cx="2324100" cy="2660716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  <a:gd name="connsiteX0" fmla="*/ 0 w 5025390"/>
                <a:gd name="connsiteY0" fmla="*/ 668739 h 993128"/>
                <a:gd name="connsiteX1" fmla="*/ 3810000 w 5025390"/>
                <a:gd name="connsiteY1" fmla="*/ 0 h 993128"/>
                <a:gd name="connsiteX2" fmla="*/ 5025390 w 5025390"/>
                <a:gd name="connsiteY2" fmla="*/ 993128 h 993128"/>
                <a:gd name="connsiteX3" fmla="*/ 0 w 5025390"/>
                <a:gd name="connsiteY3" fmla="*/ 668739 h 993128"/>
                <a:gd name="connsiteX0" fmla="*/ 0 w 3810000"/>
                <a:gd name="connsiteY0" fmla="*/ 668739 h 1642851"/>
                <a:gd name="connsiteX1" fmla="*/ 3810000 w 3810000"/>
                <a:gd name="connsiteY1" fmla="*/ 0 h 1642851"/>
                <a:gd name="connsiteX2" fmla="*/ 1215390 w 3810000"/>
                <a:gd name="connsiteY2" fmla="*/ 1642851 h 1642851"/>
                <a:gd name="connsiteX3" fmla="*/ 0 w 3810000"/>
                <a:gd name="connsiteY3" fmla="*/ 668739 h 1642851"/>
                <a:gd name="connsiteX0" fmla="*/ 0 w 2419350"/>
                <a:gd name="connsiteY0" fmla="*/ 335954 h 1310066"/>
                <a:gd name="connsiteX1" fmla="*/ 2419350 w 2419350"/>
                <a:gd name="connsiteY1" fmla="*/ 0 h 1310066"/>
                <a:gd name="connsiteX2" fmla="*/ 1215390 w 2419350"/>
                <a:gd name="connsiteY2" fmla="*/ 1310066 h 1310066"/>
                <a:gd name="connsiteX3" fmla="*/ 0 w 2419350"/>
                <a:gd name="connsiteY3" fmla="*/ 335954 h 1310066"/>
                <a:gd name="connsiteX0" fmla="*/ 0 w 3562350"/>
                <a:gd name="connsiteY0" fmla="*/ 209179 h 1183291"/>
                <a:gd name="connsiteX1" fmla="*/ 3562350 w 3562350"/>
                <a:gd name="connsiteY1" fmla="*/ 0 h 1183291"/>
                <a:gd name="connsiteX2" fmla="*/ 1215390 w 3562350"/>
                <a:gd name="connsiteY2" fmla="*/ 1183291 h 1183291"/>
                <a:gd name="connsiteX3" fmla="*/ 0 w 3562350"/>
                <a:gd name="connsiteY3" fmla="*/ 209179 h 1183291"/>
                <a:gd name="connsiteX0" fmla="*/ 0 w 3867150"/>
                <a:gd name="connsiteY0" fmla="*/ 383495 h 1357607"/>
                <a:gd name="connsiteX1" fmla="*/ 3867150 w 3867150"/>
                <a:gd name="connsiteY1" fmla="*/ 0 h 1357607"/>
                <a:gd name="connsiteX2" fmla="*/ 1215390 w 3867150"/>
                <a:gd name="connsiteY2" fmla="*/ 1357607 h 1357607"/>
                <a:gd name="connsiteX3" fmla="*/ 0 w 3867150"/>
                <a:gd name="connsiteY3" fmla="*/ 383495 h 1357607"/>
                <a:gd name="connsiteX0" fmla="*/ 0 w 3619500"/>
                <a:gd name="connsiteY0" fmla="*/ 716280 h 1357607"/>
                <a:gd name="connsiteX1" fmla="*/ 3619500 w 3619500"/>
                <a:gd name="connsiteY1" fmla="*/ 0 h 1357607"/>
                <a:gd name="connsiteX2" fmla="*/ 967740 w 3619500"/>
                <a:gd name="connsiteY2" fmla="*/ 1357607 h 1357607"/>
                <a:gd name="connsiteX3" fmla="*/ 0 w 3619500"/>
                <a:gd name="connsiteY3" fmla="*/ 716280 h 1357607"/>
                <a:gd name="connsiteX0" fmla="*/ 0 w 5886450"/>
                <a:gd name="connsiteY0" fmla="*/ 747974 h 1389301"/>
                <a:gd name="connsiteX1" fmla="*/ 5886450 w 5886450"/>
                <a:gd name="connsiteY1" fmla="*/ 0 h 1389301"/>
                <a:gd name="connsiteX2" fmla="*/ 967740 w 5886450"/>
                <a:gd name="connsiteY2" fmla="*/ 1389301 h 1389301"/>
                <a:gd name="connsiteX3" fmla="*/ 0 w 5886450"/>
                <a:gd name="connsiteY3" fmla="*/ 747974 h 1389301"/>
                <a:gd name="connsiteX0" fmla="*/ 0 w 5886450"/>
                <a:gd name="connsiteY0" fmla="*/ 747974 h 771272"/>
                <a:gd name="connsiteX1" fmla="*/ 5886450 w 5886450"/>
                <a:gd name="connsiteY1" fmla="*/ 0 h 771272"/>
                <a:gd name="connsiteX2" fmla="*/ 2586990 w 5886450"/>
                <a:gd name="connsiteY2" fmla="*/ 771272 h 771272"/>
                <a:gd name="connsiteX3" fmla="*/ 0 w 5886450"/>
                <a:gd name="connsiteY3" fmla="*/ 747974 h 771272"/>
                <a:gd name="connsiteX0" fmla="*/ 0 w 5486400"/>
                <a:gd name="connsiteY0" fmla="*/ 0 h 783950"/>
                <a:gd name="connsiteX1" fmla="*/ 5486400 w 5486400"/>
                <a:gd name="connsiteY1" fmla="*/ 12678 h 783950"/>
                <a:gd name="connsiteX2" fmla="*/ 2186940 w 5486400"/>
                <a:gd name="connsiteY2" fmla="*/ 783950 h 783950"/>
                <a:gd name="connsiteX3" fmla="*/ 0 w 5486400"/>
                <a:gd name="connsiteY3" fmla="*/ 0 h 783950"/>
                <a:gd name="connsiteX0" fmla="*/ 0 w 5486400"/>
                <a:gd name="connsiteY0" fmla="*/ 0 h 720562"/>
                <a:gd name="connsiteX1" fmla="*/ 5486400 w 5486400"/>
                <a:gd name="connsiteY1" fmla="*/ 12678 h 720562"/>
                <a:gd name="connsiteX2" fmla="*/ 1920240 w 5486400"/>
                <a:gd name="connsiteY2" fmla="*/ 720562 h 720562"/>
                <a:gd name="connsiteX3" fmla="*/ 0 w 5486400"/>
                <a:gd name="connsiteY3" fmla="*/ 0 h 720562"/>
                <a:gd name="connsiteX0" fmla="*/ 0 w 5276850"/>
                <a:gd name="connsiteY0" fmla="*/ 320106 h 1040668"/>
                <a:gd name="connsiteX1" fmla="*/ 5276850 w 5276850"/>
                <a:gd name="connsiteY1" fmla="*/ 0 h 1040668"/>
                <a:gd name="connsiteX2" fmla="*/ 1920240 w 5276850"/>
                <a:gd name="connsiteY2" fmla="*/ 1040668 h 1040668"/>
                <a:gd name="connsiteX3" fmla="*/ 0 w 5276850"/>
                <a:gd name="connsiteY3" fmla="*/ 320106 h 1040668"/>
                <a:gd name="connsiteX0" fmla="*/ 1356360 w 3356610"/>
                <a:gd name="connsiteY0" fmla="*/ 0 h 1750611"/>
                <a:gd name="connsiteX1" fmla="*/ 3356610 w 3356610"/>
                <a:gd name="connsiteY1" fmla="*/ 709943 h 1750611"/>
                <a:gd name="connsiteX2" fmla="*/ 0 w 3356610"/>
                <a:gd name="connsiteY2" fmla="*/ 1750611 h 1750611"/>
                <a:gd name="connsiteX3" fmla="*/ 1356360 w 3356610"/>
                <a:gd name="connsiteY3" fmla="*/ 0 h 1750611"/>
                <a:gd name="connsiteX0" fmla="*/ 1356360 w 3737610"/>
                <a:gd name="connsiteY0" fmla="*/ 98249 h 1848860"/>
                <a:gd name="connsiteX1" fmla="*/ 3737610 w 3737610"/>
                <a:gd name="connsiteY1" fmla="*/ 0 h 1848860"/>
                <a:gd name="connsiteX2" fmla="*/ 0 w 3737610"/>
                <a:gd name="connsiteY2" fmla="*/ 1848860 h 1848860"/>
                <a:gd name="connsiteX3" fmla="*/ 1356360 w 3737610"/>
                <a:gd name="connsiteY3" fmla="*/ 98249 h 1848860"/>
                <a:gd name="connsiteX0" fmla="*/ 0 w 2381250"/>
                <a:gd name="connsiteY0" fmla="*/ 98249 h 2213339"/>
                <a:gd name="connsiteX1" fmla="*/ 2381250 w 2381250"/>
                <a:gd name="connsiteY1" fmla="*/ 0 h 2213339"/>
                <a:gd name="connsiteX2" fmla="*/ 624840 w 2381250"/>
                <a:gd name="connsiteY2" fmla="*/ 2213339 h 2213339"/>
                <a:gd name="connsiteX3" fmla="*/ 0 w 2381250"/>
                <a:gd name="connsiteY3" fmla="*/ 98249 h 2213339"/>
                <a:gd name="connsiteX0" fmla="*/ 0 w 1962150"/>
                <a:gd name="connsiteY0" fmla="*/ 0 h 2226018"/>
                <a:gd name="connsiteX1" fmla="*/ 1962150 w 1962150"/>
                <a:gd name="connsiteY1" fmla="*/ 12679 h 2226018"/>
                <a:gd name="connsiteX2" fmla="*/ 205740 w 1962150"/>
                <a:gd name="connsiteY2" fmla="*/ 2226018 h 2226018"/>
                <a:gd name="connsiteX3" fmla="*/ 0 w 1962150"/>
                <a:gd name="connsiteY3" fmla="*/ 0 h 2226018"/>
                <a:gd name="connsiteX0" fmla="*/ 0 w 2247900"/>
                <a:gd name="connsiteY0" fmla="*/ 3168 h 2213339"/>
                <a:gd name="connsiteX1" fmla="*/ 2247900 w 2247900"/>
                <a:gd name="connsiteY1" fmla="*/ 0 h 2213339"/>
                <a:gd name="connsiteX2" fmla="*/ 491490 w 2247900"/>
                <a:gd name="connsiteY2" fmla="*/ 2213339 h 2213339"/>
                <a:gd name="connsiteX3" fmla="*/ 0 w 2247900"/>
                <a:gd name="connsiteY3" fmla="*/ 3168 h 2213339"/>
                <a:gd name="connsiteX0" fmla="*/ 0 w 2324100"/>
                <a:gd name="connsiteY0" fmla="*/ 3168 h 2213339"/>
                <a:gd name="connsiteX1" fmla="*/ 2324100 w 2324100"/>
                <a:gd name="connsiteY1" fmla="*/ 0 h 2213339"/>
                <a:gd name="connsiteX2" fmla="*/ 567690 w 2324100"/>
                <a:gd name="connsiteY2" fmla="*/ 2213339 h 2213339"/>
                <a:gd name="connsiteX3" fmla="*/ 0 w 2324100"/>
                <a:gd name="connsiteY3" fmla="*/ 3168 h 2213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4100" h="2213339">
                  <a:moveTo>
                    <a:pt x="0" y="3168"/>
                  </a:moveTo>
                  <a:lnTo>
                    <a:pt x="2324100" y="0"/>
                  </a:lnTo>
                  <a:lnTo>
                    <a:pt x="567690" y="2213339"/>
                  </a:lnTo>
                  <a:lnTo>
                    <a:pt x="0" y="316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2"/>
            <p:cNvSpPr/>
            <p:nvPr/>
          </p:nvSpPr>
          <p:spPr>
            <a:xfrm rot="10800000">
              <a:off x="11653837" y="4178801"/>
              <a:ext cx="553402" cy="2646431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  <a:gd name="connsiteX0" fmla="*/ 0 w 5025390"/>
                <a:gd name="connsiteY0" fmla="*/ 668739 h 993128"/>
                <a:gd name="connsiteX1" fmla="*/ 3810000 w 5025390"/>
                <a:gd name="connsiteY1" fmla="*/ 0 h 993128"/>
                <a:gd name="connsiteX2" fmla="*/ 5025390 w 5025390"/>
                <a:gd name="connsiteY2" fmla="*/ 993128 h 993128"/>
                <a:gd name="connsiteX3" fmla="*/ 0 w 5025390"/>
                <a:gd name="connsiteY3" fmla="*/ 668739 h 993128"/>
                <a:gd name="connsiteX0" fmla="*/ 0 w 3810000"/>
                <a:gd name="connsiteY0" fmla="*/ 668739 h 1642851"/>
                <a:gd name="connsiteX1" fmla="*/ 3810000 w 3810000"/>
                <a:gd name="connsiteY1" fmla="*/ 0 h 1642851"/>
                <a:gd name="connsiteX2" fmla="*/ 1215390 w 3810000"/>
                <a:gd name="connsiteY2" fmla="*/ 1642851 h 1642851"/>
                <a:gd name="connsiteX3" fmla="*/ 0 w 3810000"/>
                <a:gd name="connsiteY3" fmla="*/ 668739 h 1642851"/>
                <a:gd name="connsiteX0" fmla="*/ 0 w 2419350"/>
                <a:gd name="connsiteY0" fmla="*/ 335954 h 1310066"/>
                <a:gd name="connsiteX1" fmla="*/ 2419350 w 2419350"/>
                <a:gd name="connsiteY1" fmla="*/ 0 h 1310066"/>
                <a:gd name="connsiteX2" fmla="*/ 1215390 w 2419350"/>
                <a:gd name="connsiteY2" fmla="*/ 1310066 h 1310066"/>
                <a:gd name="connsiteX3" fmla="*/ 0 w 2419350"/>
                <a:gd name="connsiteY3" fmla="*/ 335954 h 1310066"/>
                <a:gd name="connsiteX0" fmla="*/ 0 w 3562350"/>
                <a:gd name="connsiteY0" fmla="*/ 209179 h 1183291"/>
                <a:gd name="connsiteX1" fmla="*/ 3562350 w 3562350"/>
                <a:gd name="connsiteY1" fmla="*/ 0 h 1183291"/>
                <a:gd name="connsiteX2" fmla="*/ 1215390 w 3562350"/>
                <a:gd name="connsiteY2" fmla="*/ 1183291 h 1183291"/>
                <a:gd name="connsiteX3" fmla="*/ 0 w 3562350"/>
                <a:gd name="connsiteY3" fmla="*/ 209179 h 1183291"/>
                <a:gd name="connsiteX0" fmla="*/ 0 w 3867150"/>
                <a:gd name="connsiteY0" fmla="*/ 383495 h 1357607"/>
                <a:gd name="connsiteX1" fmla="*/ 3867150 w 3867150"/>
                <a:gd name="connsiteY1" fmla="*/ 0 h 1357607"/>
                <a:gd name="connsiteX2" fmla="*/ 1215390 w 3867150"/>
                <a:gd name="connsiteY2" fmla="*/ 1357607 h 1357607"/>
                <a:gd name="connsiteX3" fmla="*/ 0 w 3867150"/>
                <a:gd name="connsiteY3" fmla="*/ 383495 h 1357607"/>
                <a:gd name="connsiteX0" fmla="*/ 0 w 3619500"/>
                <a:gd name="connsiteY0" fmla="*/ 716280 h 1357607"/>
                <a:gd name="connsiteX1" fmla="*/ 3619500 w 3619500"/>
                <a:gd name="connsiteY1" fmla="*/ 0 h 1357607"/>
                <a:gd name="connsiteX2" fmla="*/ 967740 w 3619500"/>
                <a:gd name="connsiteY2" fmla="*/ 1357607 h 1357607"/>
                <a:gd name="connsiteX3" fmla="*/ 0 w 3619500"/>
                <a:gd name="connsiteY3" fmla="*/ 716280 h 1357607"/>
                <a:gd name="connsiteX0" fmla="*/ 0 w 5886450"/>
                <a:gd name="connsiteY0" fmla="*/ 747974 h 1389301"/>
                <a:gd name="connsiteX1" fmla="*/ 5886450 w 5886450"/>
                <a:gd name="connsiteY1" fmla="*/ 0 h 1389301"/>
                <a:gd name="connsiteX2" fmla="*/ 967740 w 5886450"/>
                <a:gd name="connsiteY2" fmla="*/ 1389301 h 1389301"/>
                <a:gd name="connsiteX3" fmla="*/ 0 w 5886450"/>
                <a:gd name="connsiteY3" fmla="*/ 747974 h 1389301"/>
                <a:gd name="connsiteX0" fmla="*/ 0 w 5886450"/>
                <a:gd name="connsiteY0" fmla="*/ 747974 h 771272"/>
                <a:gd name="connsiteX1" fmla="*/ 5886450 w 5886450"/>
                <a:gd name="connsiteY1" fmla="*/ 0 h 771272"/>
                <a:gd name="connsiteX2" fmla="*/ 2586990 w 5886450"/>
                <a:gd name="connsiteY2" fmla="*/ 771272 h 771272"/>
                <a:gd name="connsiteX3" fmla="*/ 0 w 5886450"/>
                <a:gd name="connsiteY3" fmla="*/ 747974 h 771272"/>
                <a:gd name="connsiteX0" fmla="*/ 0 w 5486400"/>
                <a:gd name="connsiteY0" fmla="*/ 0 h 783950"/>
                <a:gd name="connsiteX1" fmla="*/ 5486400 w 5486400"/>
                <a:gd name="connsiteY1" fmla="*/ 12678 h 783950"/>
                <a:gd name="connsiteX2" fmla="*/ 2186940 w 5486400"/>
                <a:gd name="connsiteY2" fmla="*/ 783950 h 783950"/>
                <a:gd name="connsiteX3" fmla="*/ 0 w 5486400"/>
                <a:gd name="connsiteY3" fmla="*/ 0 h 783950"/>
                <a:gd name="connsiteX0" fmla="*/ 0 w 5486400"/>
                <a:gd name="connsiteY0" fmla="*/ 0 h 720562"/>
                <a:gd name="connsiteX1" fmla="*/ 5486400 w 5486400"/>
                <a:gd name="connsiteY1" fmla="*/ 12678 h 720562"/>
                <a:gd name="connsiteX2" fmla="*/ 1920240 w 5486400"/>
                <a:gd name="connsiteY2" fmla="*/ 720562 h 720562"/>
                <a:gd name="connsiteX3" fmla="*/ 0 w 5486400"/>
                <a:gd name="connsiteY3" fmla="*/ 0 h 720562"/>
                <a:gd name="connsiteX0" fmla="*/ 0 w 5276850"/>
                <a:gd name="connsiteY0" fmla="*/ 320106 h 1040668"/>
                <a:gd name="connsiteX1" fmla="*/ 5276850 w 5276850"/>
                <a:gd name="connsiteY1" fmla="*/ 0 h 1040668"/>
                <a:gd name="connsiteX2" fmla="*/ 1920240 w 5276850"/>
                <a:gd name="connsiteY2" fmla="*/ 1040668 h 1040668"/>
                <a:gd name="connsiteX3" fmla="*/ 0 w 5276850"/>
                <a:gd name="connsiteY3" fmla="*/ 320106 h 1040668"/>
                <a:gd name="connsiteX0" fmla="*/ 1356360 w 3356610"/>
                <a:gd name="connsiteY0" fmla="*/ 0 h 1750611"/>
                <a:gd name="connsiteX1" fmla="*/ 3356610 w 3356610"/>
                <a:gd name="connsiteY1" fmla="*/ 709943 h 1750611"/>
                <a:gd name="connsiteX2" fmla="*/ 0 w 3356610"/>
                <a:gd name="connsiteY2" fmla="*/ 1750611 h 1750611"/>
                <a:gd name="connsiteX3" fmla="*/ 1356360 w 3356610"/>
                <a:gd name="connsiteY3" fmla="*/ 0 h 1750611"/>
                <a:gd name="connsiteX0" fmla="*/ 1356360 w 3737610"/>
                <a:gd name="connsiteY0" fmla="*/ 98249 h 1848860"/>
                <a:gd name="connsiteX1" fmla="*/ 3737610 w 3737610"/>
                <a:gd name="connsiteY1" fmla="*/ 0 h 1848860"/>
                <a:gd name="connsiteX2" fmla="*/ 0 w 3737610"/>
                <a:gd name="connsiteY2" fmla="*/ 1848860 h 1848860"/>
                <a:gd name="connsiteX3" fmla="*/ 1356360 w 3737610"/>
                <a:gd name="connsiteY3" fmla="*/ 98249 h 1848860"/>
                <a:gd name="connsiteX0" fmla="*/ 0 w 2381250"/>
                <a:gd name="connsiteY0" fmla="*/ 98249 h 2213339"/>
                <a:gd name="connsiteX1" fmla="*/ 2381250 w 2381250"/>
                <a:gd name="connsiteY1" fmla="*/ 0 h 2213339"/>
                <a:gd name="connsiteX2" fmla="*/ 624840 w 2381250"/>
                <a:gd name="connsiteY2" fmla="*/ 2213339 h 2213339"/>
                <a:gd name="connsiteX3" fmla="*/ 0 w 2381250"/>
                <a:gd name="connsiteY3" fmla="*/ 98249 h 2213339"/>
                <a:gd name="connsiteX0" fmla="*/ 0 w 1962150"/>
                <a:gd name="connsiteY0" fmla="*/ 0 h 2226018"/>
                <a:gd name="connsiteX1" fmla="*/ 1962150 w 1962150"/>
                <a:gd name="connsiteY1" fmla="*/ 12679 h 2226018"/>
                <a:gd name="connsiteX2" fmla="*/ 205740 w 1962150"/>
                <a:gd name="connsiteY2" fmla="*/ 2226018 h 2226018"/>
                <a:gd name="connsiteX3" fmla="*/ 0 w 1962150"/>
                <a:gd name="connsiteY3" fmla="*/ 0 h 2226018"/>
                <a:gd name="connsiteX0" fmla="*/ 0 w 2247900"/>
                <a:gd name="connsiteY0" fmla="*/ 3168 h 2213339"/>
                <a:gd name="connsiteX1" fmla="*/ 2247900 w 2247900"/>
                <a:gd name="connsiteY1" fmla="*/ 0 h 2213339"/>
                <a:gd name="connsiteX2" fmla="*/ 491490 w 2247900"/>
                <a:gd name="connsiteY2" fmla="*/ 2213339 h 2213339"/>
                <a:gd name="connsiteX3" fmla="*/ 0 w 2247900"/>
                <a:gd name="connsiteY3" fmla="*/ 3168 h 2213339"/>
                <a:gd name="connsiteX0" fmla="*/ 0 w 2324100"/>
                <a:gd name="connsiteY0" fmla="*/ 3168 h 2213339"/>
                <a:gd name="connsiteX1" fmla="*/ 2324100 w 2324100"/>
                <a:gd name="connsiteY1" fmla="*/ 0 h 2213339"/>
                <a:gd name="connsiteX2" fmla="*/ 567690 w 2324100"/>
                <a:gd name="connsiteY2" fmla="*/ 2213339 h 2213339"/>
                <a:gd name="connsiteX3" fmla="*/ 0 w 2324100"/>
                <a:gd name="connsiteY3" fmla="*/ 3168 h 2213339"/>
                <a:gd name="connsiteX0" fmla="*/ 0 w 1619250"/>
                <a:gd name="connsiteY0" fmla="*/ 779666 h 2989837"/>
                <a:gd name="connsiteX1" fmla="*/ 1619250 w 1619250"/>
                <a:gd name="connsiteY1" fmla="*/ 0 h 2989837"/>
                <a:gd name="connsiteX2" fmla="*/ 567690 w 1619250"/>
                <a:gd name="connsiteY2" fmla="*/ 2989837 h 2989837"/>
                <a:gd name="connsiteX3" fmla="*/ 0 w 1619250"/>
                <a:gd name="connsiteY3" fmla="*/ 779666 h 2989837"/>
                <a:gd name="connsiteX0" fmla="*/ 0 w 2110740"/>
                <a:gd name="connsiteY0" fmla="*/ 779666 h 2181645"/>
                <a:gd name="connsiteX1" fmla="*/ 1619250 w 2110740"/>
                <a:gd name="connsiteY1" fmla="*/ 0 h 2181645"/>
                <a:gd name="connsiteX2" fmla="*/ 2110740 w 2110740"/>
                <a:gd name="connsiteY2" fmla="*/ 2181645 h 2181645"/>
                <a:gd name="connsiteX3" fmla="*/ 0 w 2110740"/>
                <a:gd name="connsiteY3" fmla="*/ 779666 h 2181645"/>
                <a:gd name="connsiteX0" fmla="*/ 0 w 2110740"/>
                <a:gd name="connsiteY0" fmla="*/ 858901 h 2260880"/>
                <a:gd name="connsiteX1" fmla="*/ 1600200 w 2110740"/>
                <a:gd name="connsiteY1" fmla="*/ 0 h 2260880"/>
                <a:gd name="connsiteX2" fmla="*/ 2110740 w 2110740"/>
                <a:gd name="connsiteY2" fmla="*/ 2260880 h 2260880"/>
                <a:gd name="connsiteX3" fmla="*/ 0 w 2110740"/>
                <a:gd name="connsiteY3" fmla="*/ 858901 h 2260880"/>
                <a:gd name="connsiteX0" fmla="*/ 0 w 529590"/>
                <a:gd name="connsiteY0" fmla="*/ 1841409 h 2260880"/>
                <a:gd name="connsiteX1" fmla="*/ 19050 w 529590"/>
                <a:gd name="connsiteY1" fmla="*/ 0 h 2260880"/>
                <a:gd name="connsiteX2" fmla="*/ 529590 w 529590"/>
                <a:gd name="connsiteY2" fmla="*/ 2260880 h 2260880"/>
                <a:gd name="connsiteX3" fmla="*/ 0 w 529590"/>
                <a:gd name="connsiteY3" fmla="*/ 1841409 h 2260880"/>
                <a:gd name="connsiteX0" fmla="*/ 0 w 553402"/>
                <a:gd name="connsiteY0" fmla="*/ 1841409 h 2201455"/>
                <a:gd name="connsiteX1" fmla="*/ 19050 w 553402"/>
                <a:gd name="connsiteY1" fmla="*/ 0 h 2201455"/>
                <a:gd name="connsiteX2" fmla="*/ 553402 w 553402"/>
                <a:gd name="connsiteY2" fmla="*/ 2201455 h 2201455"/>
                <a:gd name="connsiteX3" fmla="*/ 0 w 553402"/>
                <a:gd name="connsiteY3" fmla="*/ 1841409 h 220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3402" h="2201455">
                  <a:moveTo>
                    <a:pt x="0" y="1841409"/>
                  </a:moveTo>
                  <a:lnTo>
                    <a:pt x="19050" y="0"/>
                  </a:lnTo>
                  <a:lnTo>
                    <a:pt x="553402" y="2201455"/>
                  </a:lnTo>
                  <a:lnTo>
                    <a:pt x="0" y="1841409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479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99"/>
          <a:stretch/>
        </p:blipFill>
        <p:spPr>
          <a:xfrm>
            <a:off x="0" y="0"/>
            <a:ext cx="12221029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0"/>
            <a:ext cx="12337143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-1" y="2131146"/>
            <a:ext cx="13152938" cy="5993685"/>
            <a:chOff x="-1" y="2131146"/>
            <a:chExt cx="13152938" cy="5993685"/>
          </a:xfrm>
        </p:grpSpPr>
        <p:sp>
          <p:nvSpPr>
            <p:cNvPr id="15" name="等腰三角形 14"/>
            <p:cNvSpPr/>
            <p:nvPr/>
          </p:nvSpPr>
          <p:spPr>
            <a:xfrm rot="5400000">
              <a:off x="357187" y="2386013"/>
              <a:ext cx="3362325" cy="4076700"/>
            </a:xfrm>
            <a:prstGeom prst="triangle">
              <a:avLst>
                <a:gd name="adj" fmla="val 6974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5400000">
              <a:off x="747711" y="2776538"/>
              <a:ext cx="2581276" cy="4076700"/>
            </a:xfrm>
            <a:prstGeom prst="triangle">
              <a:avLst>
                <a:gd name="adj" fmla="val 6015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-1" y="5080000"/>
              <a:ext cx="5558971" cy="1025526"/>
            </a:xfrm>
            <a:prstGeom prst="triangle">
              <a:avLst>
                <a:gd name="adj" fmla="val 73183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4"/>
            <p:cNvSpPr/>
            <p:nvPr/>
          </p:nvSpPr>
          <p:spPr>
            <a:xfrm rot="2070720">
              <a:off x="4962617" y="2187259"/>
              <a:ext cx="3133791" cy="4151912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" fmla="*/ 0 w 3133791"/>
                <a:gd name="connsiteY0" fmla="*/ 4151912 h 4151912"/>
                <a:gd name="connsiteX1" fmla="*/ 3133791 w 3133791"/>
                <a:gd name="connsiteY1" fmla="*/ 0 h 4151912"/>
                <a:gd name="connsiteX2" fmla="*/ 1809247 w 3133791"/>
                <a:gd name="connsiteY2" fmla="*/ 4151912 h 4151912"/>
                <a:gd name="connsiteX3" fmla="*/ 0 w 3133791"/>
                <a:gd name="connsiteY3" fmla="*/ 4151912 h 41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3791" h="4151912">
                  <a:moveTo>
                    <a:pt x="0" y="4151912"/>
                  </a:moveTo>
                  <a:lnTo>
                    <a:pt x="3133791" y="0"/>
                  </a:lnTo>
                  <a:lnTo>
                    <a:pt x="1809247" y="4151912"/>
                  </a:lnTo>
                  <a:lnTo>
                    <a:pt x="0" y="41519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4"/>
            <p:cNvSpPr/>
            <p:nvPr/>
          </p:nvSpPr>
          <p:spPr>
            <a:xfrm rot="2070720">
              <a:off x="367168" y="4492756"/>
              <a:ext cx="4585426" cy="3632075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" fmla="*/ 0 w 3133791"/>
                <a:gd name="connsiteY0" fmla="*/ 4151912 h 4151912"/>
                <a:gd name="connsiteX1" fmla="*/ 3133791 w 3133791"/>
                <a:gd name="connsiteY1" fmla="*/ 0 h 4151912"/>
                <a:gd name="connsiteX2" fmla="*/ 1809247 w 3133791"/>
                <a:gd name="connsiteY2" fmla="*/ 4151912 h 4151912"/>
                <a:gd name="connsiteX3" fmla="*/ 0 w 3133791"/>
                <a:gd name="connsiteY3" fmla="*/ 4151912 h 4151912"/>
                <a:gd name="connsiteX0" fmla="*/ 0 w 4516255"/>
                <a:gd name="connsiteY0" fmla="*/ 3183626 h 4151912"/>
                <a:gd name="connsiteX1" fmla="*/ 4516255 w 4516255"/>
                <a:gd name="connsiteY1" fmla="*/ 0 h 4151912"/>
                <a:gd name="connsiteX2" fmla="*/ 3191711 w 4516255"/>
                <a:gd name="connsiteY2" fmla="*/ 4151912 h 4151912"/>
                <a:gd name="connsiteX3" fmla="*/ 0 w 4516255"/>
                <a:gd name="connsiteY3" fmla="*/ 3183626 h 4151912"/>
                <a:gd name="connsiteX0" fmla="*/ 0 w 4516255"/>
                <a:gd name="connsiteY0" fmla="*/ 3183626 h 3660525"/>
                <a:gd name="connsiteX1" fmla="*/ 4516255 w 4516255"/>
                <a:gd name="connsiteY1" fmla="*/ 0 h 3660525"/>
                <a:gd name="connsiteX2" fmla="*/ 611323 w 4516255"/>
                <a:gd name="connsiteY2" fmla="*/ 3660525 h 3660525"/>
                <a:gd name="connsiteX3" fmla="*/ 0 w 4516255"/>
                <a:gd name="connsiteY3" fmla="*/ 3183626 h 3660525"/>
                <a:gd name="connsiteX0" fmla="*/ 0 w 4558936"/>
                <a:gd name="connsiteY0" fmla="*/ 3155176 h 3632075"/>
                <a:gd name="connsiteX1" fmla="*/ 4558936 w 4558936"/>
                <a:gd name="connsiteY1" fmla="*/ 0 h 3632075"/>
                <a:gd name="connsiteX2" fmla="*/ 611323 w 4558936"/>
                <a:gd name="connsiteY2" fmla="*/ 3632075 h 3632075"/>
                <a:gd name="connsiteX3" fmla="*/ 0 w 4558936"/>
                <a:gd name="connsiteY3" fmla="*/ 3155176 h 3632075"/>
                <a:gd name="connsiteX0" fmla="*/ 0 w 4585426"/>
                <a:gd name="connsiteY0" fmla="*/ 3150272 h 3632075"/>
                <a:gd name="connsiteX1" fmla="*/ 4585426 w 4585426"/>
                <a:gd name="connsiteY1" fmla="*/ 0 h 3632075"/>
                <a:gd name="connsiteX2" fmla="*/ 637813 w 4585426"/>
                <a:gd name="connsiteY2" fmla="*/ 3632075 h 3632075"/>
                <a:gd name="connsiteX3" fmla="*/ 0 w 4585426"/>
                <a:gd name="connsiteY3" fmla="*/ 3150272 h 363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85426" h="3632075">
                  <a:moveTo>
                    <a:pt x="0" y="3150272"/>
                  </a:moveTo>
                  <a:lnTo>
                    <a:pt x="4585426" y="0"/>
                  </a:lnTo>
                  <a:lnTo>
                    <a:pt x="637813" y="3632075"/>
                  </a:lnTo>
                  <a:lnTo>
                    <a:pt x="0" y="315027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6"/>
            <p:cNvSpPr/>
            <p:nvPr/>
          </p:nvSpPr>
          <p:spPr>
            <a:xfrm>
              <a:off x="7107362" y="3450767"/>
              <a:ext cx="4968421" cy="2111376"/>
            </a:xfrm>
            <a:custGeom>
              <a:avLst/>
              <a:gdLst>
                <a:gd name="connsiteX0" fmla="*/ 0 w 5558971"/>
                <a:gd name="connsiteY0" fmla="*/ 1025526 h 1025526"/>
                <a:gd name="connsiteX1" fmla="*/ 4068222 w 5558971"/>
                <a:gd name="connsiteY1" fmla="*/ 0 h 1025526"/>
                <a:gd name="connsiteX2" fmla="*/ 5558971 w 5558971"/>
                <a:gd name="connsiteY2" fmla="*/ 1025526 h 1025526"/>
                <a:gd name="connsiteX3" fmla="*/ 0 w 5558971"/>
                <a:gd name="connsiteY3" fmla="*/ 1025526 h 1025526"/>
                <a:gd name="connsiteX0" fmla="*/ 0 w 5558971"/>
                <a:gd name="connsiteY0" fmla="*/ 2130426 h 2130426"/>
                <a:gd name="connsiteX1" fmla="*/ 2468022 w 5558971"/>
                <a:gd name="connsiteY1" fmla="*/ 0 h 2130426"/>
                <a:gd name="connsiteX2" fmla="*/ 5558971 w 5558971"/>
                <a:gd name="connsiteY2" fmla="*/ 2130426 h 2130426"/>
                <a:gd name="connsiteX3" fmla="*/ 0 w 5558971"/>
                <a:gd name="connsiteY3" fmla="*/ 2130426 h 2130426"/>
                <a:gd name="connsiteX0" fmla="*/ 0 w 4968421"/>
                <a:gd name="connsiteY0" fmla="*/ 1463676 h 2130426"/>
                <a:gd name="connsiteX1" fmla="*/ 1877472 w 4968421"/>
                <a:gd name="connsiteY1" fmla="*/ 0 h 2130426"/>
                <a:gd name="connsiteX2" fmla="*/ 4968421 w 4968421"/>
                <a:gd name="connsiteY2" fmla="*/ 2130426 h 2130426"/>
                <a:gd name="connsiteX3" fmla="*/ 0 w 4968421"/>
                <a:gd name="connsiteY3" fmla="*/ 1463676 h 2130426"/>
                <a:gd name="connsiteX0" fmla="*/ 0 w 4968421"/>
                <a:gd name="connsiteY0" fmla="*/ 1444626 h 2111376"/>
                <a:gd name="connsiteX1" fmla="*/ 1858422 w 4968421"/>
                <a:gd name="connsiteY1" fmla="*/ 0 h 2111376"/>
                <a:gd name="connsiteX2" fmla="*/ 4968421 w 4968421"/>
                <a:gd name="connsiteY2" fmla="*/ 2111376 h 2111376"/>
                <a:gd name="connsiteX3" fmla="*/ 0 w 4968421"/>
                <a:gd name="connsiteY3" fmla="*/ 1444626 h 2111376"/>
                <a:gd name="connsiteX0" fmla="*/ 0 w 4968421"/>
                <a:gd name="connsiteY0" fmla="*/ 1444626 h 2111376"/>
                <a:gd name="connsiteX1" fmla="*/ 1877472 w 4968421"/>
                <a:gd name="connsiteY1" fmla="*/ 0 h 2111376"/>
                <a:gd name="connsiteX2" fmla="*/ 4968421 w 4968421"/>
                <a:gd name="connsiteY2" fmla="*/ 2111376 h 2111376"/>
                <a:gd name="connsiteX3" fmla="*/ 0 w 4968421"/>
                <a:gd name="connsiteY3" fmla="*/ 1444626 h 211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8421" h="2111376">
                  <a:moveTo>
                    <a:pt x="0" y="1444626"/>
                  </a:moveTo>
                  <a:lnTo>
                    <a:pt x="1877472" y="0"/>
                  </a:lnTo>
                  <a:lnTo>
                    <a:pt x="4968421" y="2111376"/>
                  </a:lnTo>
                  <a:lnTo>
                    <a:pt x="0" y="144462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4"/>
            <p:cNvSpPr/>
            <p:nvPr/>
          </p:nvSpPr>
          <p:spPr>
            <a:xfrm rot="2070720">
              <a:off x="9367705" y="2131146"/>
              <a:ext cx="3785232" cy="2619416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" fmla="*/ 0 w 3133791"/>
                <a:gd name="connsiteY0" fmla="*/ 4151912 h 4151912"/>
                <a:gd name="connsiteX1" fmla="*/ 3133791 w 3133791"/>
                <a:gd name="connsiteY1" fmla="*/ 0 h 4151912"/>
                <a:gd name="connsiteX2" fmla="*/ 1809247 w 3133791"/>
                <a:gd name="connsiteY2" fmla="*/ 4151912 h 4151912"/>
                <a:gd name="connsiteX3" fmla="*/ 0 w 3133791"/>
                <a:gd name="connsiteY3" fmla="*/ 4151912 h 4151912"/>
                <a:gd name="connsiteX0" fmla="*/ 0 w 3785232"/>
                <a:gd name="connsiteY0" fmla="*/ 4151912 h 4151912"/>
                <a:gd name="connsiteX1" fmla="*/ 3133791 w 3785232"/>
                <a:gd name="connsiteY1" fmla="*/ 0 h 4151912"/>
                <a:gd name="connsiteX2" fmla="*/ 3785232 w 3785232"/>
                <a:gd name="connsiteY2" fmla="*/ 4134132 h 4151912"/>
                <a:gd name="connsiteX3" fmla="*/ 0 w 3785232"/>
                <a:gd name="connsiteY3" fmla="*/ 4151912 h 4151912"/>
                <a:gd name="connsiteX0" fmla="*/ 0 w 3785232"/>
                <a:gd name="connsiteY0" fmla="*/ 2619416 h 2619416"/>
                <a:gd name="connsiteX1" fmla="*/ 3493957 w 3785232"/>
                <a:gd name="connsiteY1" fmla="*/ 0 h 2619416"/>
                <a:gd name="connsiteX2" fmla="*/ 3785232 w 3785232"/>
                <a:gd name="connsiteY2" fmla="*/ 2601636 h 2619416"/>
                <a:gd name="connsiteX3" fmla="*/ 0 w 3785232"/>
                <a:gd name="connsiteY3" fmla="*/ 2619416 h 261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5232" h="2619416">
                  <a:moveTo>
                    <a:pt x="0" y="2619416"/>
                  </a:moveTo>
                  <a:lnTo>
                    <a:pt x="3493957" y="0"/>
                  </a:lnTo>
                  <a:lnTo>
                    <a:pt x="3785232" y="2601636"/>
                  </a:lnTo>
                  <a:lnTo>
                    <a:pt x="0" y="261941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43899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99"/>
          <a:stretch/>
        </p:blipFill>
        <p:spPr>
          <a:xfrm>
            <a:off x="0" y="0"/>
            <a:ext cx="12221029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0"/>
            <a:ext cx="12337143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1" y="2196284"/>
            <a:ext cx="13152938" cy="5993685"/>
            <a:chOff x="-1" y="2131146"/>
            <a:chExt cx="13152938" cy="5993685"/>
          </a:xfrm>
        </p:grpSpPr>
        <p:sp>
          <p:nvSpPr>
            <p:cNvPr id="5" name="等腰三角形 4"/>
            <p:cNvSpPr/>
            <p:nvPr/>
          </p:nvSpPr>
          <p:spPr>
            <a:xfrm rot="5400000">
              <a:off x="357187" y="2386013"/>
              <a:ext cx="3362325" cy="4076700"/>
            </a:xfrm>
            <a:prstGeom prst="triangle">
              <a:avLst>
                <a:gd name="adj" fmla="val 6974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747711" y="2776538"/>
              <a:ext cx="2581276" cy="4076700"/>
            </a:xfrm>
            <a:prstGeom prst="triangle">
              <a:avLst>
                <a:gd name="adj" fmla="val 6015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-1" y="5080000"/>
              <a:ext cx="5558971" cy="1025526"/>
            </a:xfrm>
            <a:prstGeom prst="triangle">
              <a:avLst>
                <a:gd name="adj" fmla="val 73183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4"/>
            <p:cNvSpPr/>
            <p:nvPr/>
          </p:nvSpPr>
          <p:spPr>
            <a:xfrm rot="2070720">
              <a:off x="4962617" y="2187259"/>
              <a:ext cx="3133791" cy="4151912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" fmla="*/ 0 w 3133791"/>
                <a:gd name="connsiteY0" fmla="*/ 4151912 h 4151912"/>
                <a:gd name="connsiteX1" fmla="*/ 3133791 w 3133791"/>
                <a:gd name="connsiteY1" fmla="*/ 0 h 4151912"/>
                <a:gd name="connsiteX2" fmla="*/ 1809247 w 3133791"/>
                <a:gd name="connsiteY2" fmla="*/ 4151912 h 4151912"/>
                <a:gd name="connsiteX3" fmla="*/ 0 w 3133791"/>
                <a:gd name="connsiteY3" fmla="*/ 4151912 h 41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3791" h="4151912">
                  <a:moveTo>
                    <a:pt x="0" y="4151912"/>
                  </a:moveTo>
                  <a:lnTo>
                    <a:pt x="3133791" y="0"/>
                  </a:lnTo>
                  <a:lnTo>
                    <a:pt x="1809247" y="4151912"/>
                  </a:lnTo>
                  <a:lnTo>
                    <a:pt x="0" y="41519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4"/>
            <p:cNvSpPr/>
            <p:nvPr/>
          </p:nvSpPr>
          <p:spPr>
            <a:xfrm rot="2070720">
              <a:off x="367168" y="4492756"/>
              <a:ext cx="4585426" cy="3632075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" fmla="*/ 0 w 3133791"/>
                <a:gd name="connsiteY0" fmla="*/ 4151912 h 4151912"/>
                <a:gd name="connsiteX1" fmla="*/ 3133791 w 3133791"/>
                <a:gd name="connsiteY1" fmla="*/ 0 h 4151912"/>
                <a:gd name="connsiteX2" fmla="*/ 1809247 w 3133791"/>
                <a:gd name="connsiteY2" fmla="*/ 4151912 h 4151912"/>
                <a:gd name="connsiteX3" fmla="*/ 0 w 3133791"/>
                <a:gd name="connsiteY3" fmla="*/ 4151912 h 4151912"/>
                <a:gd name="connsiteX0" fmla="*/ 0 w 4516255"/>
                <a:gd name="connsiteY0" fmla="*/ 3183626 h 4151912"/>
                <a:gd name="connsiteX1" fmla="*/ 4516255 w 4516255"/>
                <a:gd name="connsiteY1" fmla="*/ 0 h 4151912"/>
                <a:gd name="connsiteX2" fmla="*/ 3191711 w 4516255"/>
                <a:gd name="connsiteY2" fmla="*/ 4151912 h 4151912"/>
                <a:gd name="connsiteX3" fmla="*/ 0 w 4516255"/>
                <a:gd name="connsiteY3" fmla="*/ 3183626 h 4151912"/>
                <a:gd name="connsiteX0" fmla="*/ 0 w 4516255"/>
                <a:gd name="connsiteY0" fmla="*/ 3183626 h 3660525"/>
                <a:gd name="connsiteX1" fmla="*/ 4516255 w 4516255"/>
                <a:gd name="connsiteY1" fmla="*/ 0 h 3660525"/>
                <a:gd name="connsiteX2" fmla="*/ 611323 w 4516255"/>
                <a:gd name="connsiteY2" fmla="*/ 3660525 h 3660525"/>
                <a:gd name="connsiteX3" fmla="*/ 0 w 4516255"/>
                <a:gd name="connsiteY3" fmla="*/ 3183626 h 3660525"/>
                <a:gd name="connsiteX0" fmla="*/ 0 w 4558936"/>
                <a:gd name="connsiteY0" fmla="*/ 3155176 h 3632075"/>
                <a:gd name="connsiteX1" fmla="*/ 4558936 w 4558936"/>
                <a:gd name="connsiteY1" fmla="*/ 0 h 3632075"/>
                <a:gd name="connsiteX2" fmla="*/ 611323 w 4558936"/>
                <a:gd name="connsiteY2" fmla="*/ 3632075 h 3632075"/>
                <a:gd name="connsiteX3" fmla="*/ 0 w 4558936"/>
                <a:gd name="connsiteY3" fmla="*/ 3155176 h 3632075"/>
                <a:gd name="connsiteX0" fmla="*/ 0 w 4585426"/>
                <a:gd name="connsiteY0" fmla="*/ 3150272 h 3632075"/>
                <a:gd name="connsiteX1" fmla="*/ 4585426 w 4585426"/>
                <a:gd name="connsiteY1" fmla="*/ 0 h 3632075"/>
                <a:gd name="connsiteX2" fmla="*/ 637813 w 4585426"/>
                <a:gd name="connsiteY2" fmla="*/ 3632075 h 3632075"/>
                <a:gd name="connsiteX3" fmla="*/ 0 w 4585426"/>
                <a:gd name="connsiteY3" fmla="*/ 3150272 h 363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85426" h="3632075">
                  <a:moveTo>
                    <a:pt x="0" y="3150272"/>
                  </a:moveTo>
                  <a:lnTo>
                    <a:pt x="4585426" y="0"/>
                  </a:lnTo>
                  <a:lnTo>
                    <a:pt x="637813" y="3632075"/>
                  </a:lnTo>
                  <a:lnTo>
                    <a:pt x="0" y="315027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6"/>
            <p:cNvSpPr/>
            <p:nvPr/>
          </p:nvSpPr>
          <p:spPr>
            <a:xfrm>
              <a:off x="7107362" y="3450767"/>
              <a:ext cx="4968421" cy="2111376"/>
            </a:xfrm>
            <a:custGeom>
              <a:avLst/>
              <a:gdLst>
                <a:gd name="connsiteX0" fmla="*/ 0 w 5558971"/>
                <a:gd name="connsiteY0" fmla="*/ 1025526 h 1025526"/>
                <a:gd name="connsiteX1" fmla="*/ 4068222 w 5558971"/>
                <a:gd name="connsiteY1" fmla="*/ 0 h 1025526"/>
                <a:gd name="connsiteX2" fmla="*/ 5558971 w 5558971"/>
                <a:gd name="connsiteY2" fmla="*/ 1025526 h 1025526"/>
                <a:gd name="connsiteX3" fmla="*/ 0 w 5558971"/>
                <a:gd name="connsiteY3" fmla="*/ 1025526 h 1025526"/>
                <a:gd name="connsiteX0" fmla="*/ 0 w 5558971"/>
                <a:gd name="connsiteY0" fmla="*/ 2130426 h 2130426"/>
                <a:gd name="connsiteX1" fmla="*/ 2468022 w 5558971"/>
                <a:gd name="connsiteY1" fmla="*/ 0 h 2130426"/>
                <a:gd name="connsiteX2" fmla="*/ 5558971 w 5558971"/>
                <a:gd name="connsiteY2" fmla="*/ 2130426 h 2130426"/>
                <a:gd name="connsiteX3" fmla="*/ 0 w 5558971"/>
                <a:gd name="connsiteY3" fmla="*/ 2130426 h 2130426"/>
                <a:gd name="connsiteX0" fmla="*/ 0 w 4968421"/>
                <a:gd name="connsiteY0" fmla="*/ 1463676 h 2130426"/>
                <a:gd name="connsiteX1" fmla="*/ 1877472 w 4968421"/>
                <a:gd name="connsiteY1" fmla="*/ 0 h 2130426"/>
                <a:gd name="connsiteX2" fmla="*/ 4968421 w 4968421"/>
                <a:gd name="connsiteY2" fmla="*/ 2130426 h 2130426"/>
                <a:gd name="connsiteX3" fmla="*/ 0 w 4968421"/>
                <a:gd name="connsiteY3" fmla="*/ 1463676 h 2130426"/>
                <a:gd name="connsiteX0" fmla="*/ 0 w 4968421"/>
                <a:gd name="connsiteY0" fmla="*/ 1444626 h 2111376"/>
                <a:gd name="connsiteX1" fmla="*/ 1858422 w 4968421"/>
                <a:gd name="connsiteY1" fmla="*/ 0 h 2111376"/>
                <a:gd name="connsiteX2" fmla="*/ 4968421 w 4968421"/>
                <a:gd name="connsiteY2" fmla="*/ 2111376 h 2111376"/>
                <a:gd name="connsiteX3" fmla="*/ 0 w 4968421"/>
                <a:gd name="connsiteY3" fmla="*/ 1444626 h 2111376"/>
                <a:gd name="connsiteX0" fmla="*/ 0 w 4968421"/>
                <a:gd name="connsiteY0" fmla="*/ 1444626 h 2111376"/>
                <a:gd name="connsiteX1" fmla="*/ 1877472 w 4968421"/>
                <a:gd name="connsiteY1" fmla="*/ 0 h 2111376"/>
                <a:gd name="connsiteX2" fmla="*/ 4968421 w 4968421"/>
                <a:gd name="connsiteY2" fmla="*/ 2111376 h 2111376"/>
                <a:gd name="connsiteX3" fmla="*/ 0 w 4968421"/>
                <a:gd name="connsiteY3" fmla="*/ 1444626 h 211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8421" h="2111376">
                  <a:moveTo>
                    <a:pt x="0" y="1444626"/>
                  </a:moveTo>
                  <a:lnTo>
                    <a:pt x="1877472" y="0"/>
                  </a:lnTo>
                  <a:lnTo>
                    <a:pt x="4968421" y="2111376"/>
                  </a:lnTo>
                  <a:lnTo>
                    <a:pt x="0" y="1444626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4"/>
            <p:cNvSpPr/>
            <p:nvPr/>
          </p:nvSpPr>
          <p:spPr>
            <a:xfrm rot="2070720">
              <a:off x="9367705" y="2131146"/>
              <a:ext cx="3785232" cy="2619416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" fmla="*/ 0 w 3133791"/>
                <a:gd name="connsiteY0" fmla="*/ 4151912 h 4151912"/>
                <a:gd name="connsiteX1" fmla="*/ 3133791 w 3133791"/>
                <a:gd name="connsiteY1" fmla="*/ 0 h 4151912"/>
                <a:gd name="connsiteX2" fmla="*/ 1809247 w 3133791"/>
                <a:gd name="connsiteY2" fmla="*/ 4151912 h 4151912"/>
                <a:gd name="connsiteX3" fmla="*/ 0 w 3133791"/>
                <a:gd name="connsiteY3" fmla="*/ 4151912 h 4151912"/>
                <a:gd name="connsiteX0" fmla="*/ 0 w 3785232"/>
                <a:gd name="connsiteY0" fmla="*/ 4151912 h 4151912"/>
                <a:gd name="connsiteX1" fmla="*/ 3133791 w 3785232"/>
                <a:gd name="connsiteY1" fmla="*/ 0 h 4151912"/>
                <a:gd name="connsiteX2" fmla="*/ 3785232 w 3785232"/>
                <a:gd name="connsiteY2" fmla="*/ 4134132 h 4151912"/>
                <a:gd name="connsiteX3" fmla="*/ 0 w 3785232"/>
                <a:gd name="connsiteY3" fmla="*/ 4151912 h 4151912"/>
                <a:gd name="connsiteX0" fmla="*/ 0 w 3785232"/>
                <a:gd name="connsiteY0" fmla="*/ 2619416 h 2619416"/>
                <a:gd name="connsiteX1" fmla="*/ 3493957 w 3785232"/>
                <a:gd name="connsiteY1" fmla="*/ 0 h 2619416"/>
                <a:gd name="connsiteX2" fmla="*/ 3785232 w 3785232"/>
                <a:gd name="connsiteY2" fmla="*/ 2601636 h 2619416"/>
                <a:gd name="connsiteX3" fmla="*/ 0 w 3785232"/>
                <a:gd name="connsiteY3" fmla="*/ 2619416 h 261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5232" h="2619416">
                  <a:moveTo>
                    <a:pt x="0" y="2619416"/>
                  </a:moveTo>
                  <a:lnTo>
                    <a:pt x="3493957" y="0"/>
                  </a:lnTo>
                  <a:lnTo>
                    <a:pt x="3785232" y="2601636"/>
                  </a:lnTo>
                  <a:lnTo>
                    <a:pt x="0" y="26194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2093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2"/>
          <a:stretch/>
        </p:blipFill>
        <p:spPr>
          <a:xfrm>
            <a:off x="-19050" y="0"/>
            <a:ext cx="1221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45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7" name="组合 6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28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08985"/>
                  <a:gd name="connsiteY0" fmla="*/ 1887782 h 2201455"/>
                  <a:gd name="connsiteX1" fmla="*/ 74633 w 608985"/>
                  <a:gd name="connsiteY1" fmla="*/ 0 h 2201455"/>
                  <a:gd name="connsiteX2" fmla="*/ 608985 w 608985"/>
                  <a:gd name="connsiteY2" fmla="*/ 2201455 h 2201455"/>
                  <a:gd name="connsiteX3" fmla="*/ 0 w 608985"/>
                  <a:gd name="connsiteY3" fmla="*/ 1887782 h 2201455"/>
                  <a:gd name="connsiteX0" fmla="*/ 0 w 608985"/>
                  <a:gd name="connsiteY0" fmla="*/ 1934156 h 2247829"/>
                  <a:gd name="connsiteX1" fmla="*/ 19050 w 608985"/>
                  <a:gd name="connsiteY1" fmla="*/ 0 h 2247829"/>
                  <a:gd name="connsiteX2" fmla="*/ 608985 w 608985"/>
                  <a:gd name="connsiteY2" fmla="*/ 2247829 h 2247829"/>
                  <a:gd name="connsiteX3" fmla="*/ 0 w 608985"/>
                  <a:gd name="connsiteY3" fmla="*/ 1934156 h 2247829"/>
                  <a:gd name="connsiteX0" fmla="*/ 0 w 608985"/>
                  <a:gd name="connsiteY0" fmla="*/ 1961980 h 2275653"/>
                  <a:gd name="connsiteX1" fmla="*/ 19050 w 608985"/>
                  <a:gd name="connsiteY1" fmla="*/ 0 h 2275653"/>
                  <a:gd name="connsiteX2" fmla="*/ 608985 w 608985"/>
                  <a:gd name="connsiteY2" fmla="*/ 2275653 h 2275653"/>
                  <a:gd name="connsiteX3" fmla="*/ 0 w 608985"/>
                  <a:gd name="connsiteY3" fmla="*/ 1961980 h 2275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19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18248"/>
                  <a:gd name="connsiteY0" fmla="*/ 1790086 h 2201455"/>
                  <a:gd name="connsiteX1" fmla="*/ 83896 w 618248"/>
                  <a:gd name="connsiteY1" fmla="*/ 0 h 2201455"/>
                  <a:gd name="connsiteX2" fmla="*/ 618248 w 618248"/>
                  <a:gd name="connsiteY2" fmla="*/ 2201455 h 2201455"/>
                  <a:gd name="connsiteX3" fmla="*/ 0 w 618248"/>
                  <a:gd name="connsiteY3" fmla="*/ 1790086 h 2201455"/>
                  <a:gd name="connsiteX0" fmla="*/ 0 w 618248"/>
                  <a:gd name="connsiteY0" fmla="*/ 1892731 h 2304100"/>
                  <a:gd name="connsiteX1" fmla="*/ 28314 w 618248"/>
                  <a:gd name="connsiteY1" fmla="*/ 0 h 2304100"/>
                  <a:gd name="connsiteX2" fmla="*/ 618248 w 618248"/>
                  <a:gd name="connsiteY2" fmla="*/ 2304100 h 2304100"/>
                  <a:gd name="connsiteX3" fmla="*/ 0 w 618248"/>
                  <a:gd name="connsiteY3" fmla="*/ 1892731 h 230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10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7" name="流程图: 手动输入 36"/>
          <p:cNvSpPr/>
          <p:nvPr userDrawn="1"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 userDrawn="1"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1</a:t>
            </a:r>
            <a:endParaRPr lang="zh-CN" altLang="en-US" sz="7200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465356" y="335610"/>
            <a:ext cx="1680090" cy="459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 smtClean="0"/>
              <a:t>添加标题</a:t>
            </a:r>
            <a:endParaRPr lang="zh-CN" altLang="en-US" dirty="0"/>
          </a:p>
        </p:txBody>
      </p:sp>
      <p:sp>
        <p:nvSpPr>
          <p:cNvPr id="42" name="文本占位符 41"/>
          <p:cNvSpPr>
            <a:spLocks noGrp="1"/>
          </p:cNvSpPr>
          <p:nvPr>
            <p:ph type="body" sz="quarter" idx="11" hasCustomPrompt="1"/>
          </p:nvPr>
        </p:nvSpPr>
        <p:spPr>
          <a:xfrm>
            <a:off x="1460887" y="775057"/>
            <a:ext cx="1264175" cy="266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9750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7" name="组合 6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28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08985"/>
                  <a:gd name="connsiteY0" fmla="*/ 1887782 h 2201455"/>
                  <a:gd name="connsiteX1" fmla="*/ 74633 w 608985"/>
                  <a:gd name="connsiteY1" fmla="*/ 0 h 2201455"/>
                  <a:gd name="connsiteX2" fmla="*/ 608985 w 608985"/>
                  <a:gd name="connsiteY2" fmla="*/ 2201455 h 2201455"/>
                  <a:gd name="connsiteX3" fmla="*/ 0 w 608985"/>
                  <a:gd name="connsiteY3" fmla="*/ 1887782 h 2201455"/>
                  <a:gd name="connsiteX0" fmla="*/ 0 w 608985"/>
                  <a:gd name="connsiteY0" fmla="*/ 1934156 h 2247829"/>
                  <a:gd name="connsiteX1" fmla="*/ 19050 w 608985"/>
                  <a:gd name="connsiteY1" fmla="*/ 0 h 2247829"/>
                  <a:gd name="connsiteX2" fmla="*/ 608985 w 608985"/>
                  <a:gd name="connsiteY2" fmla="*/ 2247829 h 2247829"/>
                  <a:gd name="connsiteX3" fmla="*/ 0 w 608985"/>
                  <a:gd name="connsiteY3" fmla="*/ 1934156 h 2247829"/>
                  <a:gd name="connsiteX0" fmla="*/ 0 w 608985"/>
                  <a:gd name="connsiteY0" fmla="*/ 1961980 h 2275653"/>
                  <a:gd name="connsiteX1" fmla="*/ 19050 w 608985"/>
                  <a:gd name="connsiteY1" fmla="*/ 0 h 2275653"/>
                  <a:gd name="connsiteX2" fmla="*/ 608985 w 608985"/>
                  <a:gd name="connsiteY2" fmla="*/ 2275653 h 2275653"/>
                  <a:gd name="connsiteX3" fmla="*/ 0 w 608985"/>
                  <a:gd name="connsiteY3" fmla="*/ 1961980 h 2275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19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18248"/>
                  <a:gd name="connsiteY0" fmla="*/ 1790086 h 2201455"/>
                  <a:gd name="connsiteX1" fmla="*/ 83896 w 618248"/>
                  <a:gd name="connsiteY1" fmla="*/ 0 h 2201455"/>
                  <a:gd name="connsiteX2" fmla="*/ 618248 w 618248"/>
                  <a:gd name="connsiteY2" fmla="*/ 2201455 h 2201455"/>
                  <a:gd name="connsiteX3" fmla="*/ 0 w 618248"/>
                  <a:gd name="connsiteY3" fmla="*/ 1790086 h 2201455"/>
                  <a:gd name="connsiteX0" fmla="*/ 0 w 618248"/>
                  <a:gd name="connsiteY0" fmla="*/ 1892731 h 2304100"/>
                  <a:gd name="connsiteX1" fmla="*/ 28314 w 618248"/>
                  <a:gd name="connsiteY1" fmla="*/ 0 h 2304100"/>
                  <a:gd name="connsiteX2" fmla="*/ 618248 w 618248"/>
                  <a:gd name="connsiteY2" fmla="*/ 2304100 h 2304100"/>
                  <a:gd name="connsiteX3" fmla="*/ 0 w 618248"/>
                  <a:gd name="connsiteY3" fmla="*/ 1892731 h 230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10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7" name="流程图: 手动输入 36"/>
          <p:cNvSpPr/>
          <p:nvPr userDrawn="1"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 userDrawn="1"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2</a:t>
            </a:r>
            <a:endParaRPr lang="zh-CN" altLang="en-US" sz="7200" b="1" dirty="0"/>
          </a:p>
        </p:txBody>
      </p:sp>
      <p:sp>
        <p:nvSpPr>
          <p:cNvPr id="39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465356" y="335610"/>
            <a:ext cx="1680090" cy="459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 smtClean="0"/>
              <a:t>添加标题</a:t>
            </a:r>
            <a:endParaRPr lang="zh-CN" altLang="en-US" dirty="0"/>
          </a:p>
        </p:txBody>
      </p:sp>
      <p:sp>
        <p:nvSpPr>
          <p:cNvPr id="40" name="文本占位符 41"/>
          <p:cNvSpPr>
            <a:spLocks noGrp="1"/>
          </p:cNvSpPr>
          <p:nvPr>
            <p:ph type="body" sz="quarter" idx="11" hasCustomPrompt="1"/>
          </p:nvPr>
        </p:nvSpPr>
        <p:spPr>
          <a:xfrm>
            <a:off x="1460887" y="775057"/>
            <a:ext cx="1264175" cy="266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0269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7" name="组合 6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28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08985"/>
                  <a:gd name="connsiteY0" fmla="*/ 1887782 h 2201455"/>
                  <a:gd name="connsiteX1" fmla="*/ 74633 w 608985"/>
                  <a:gd name="connsiteY1" fmla="*/ 0 h 2201455"/>
                  <a:gd name="connsiteX2" fmla="*/ 608985 w 608985"/>
                  <a:gd name="connsiteY2" fmla="*/ 2201455 h 2201455"/>
                  <a:gd name="connsiteX3" fmla="*/ 0 w 608985"/>
                  <a:gd name="connsiteY3" fmla="*/ 1887782 h 2201455"/>
                  <a:gd name="connsiteX0" fmla="*/ 0 w 608985"/>
                  <a:gd name="connsiteY0" fmla="*/ 1934156 h 2247829"/>
                  <a:gd name="connsiteX1" fmla="*/ 19050 w 608985"/>
                  <a:gd name="connsiteY1" fmla="*/ 0 h 2247829"/>
                  <a:gd name="connsiteX2" fmla="*/ 608985 w 608985"/>
                  <a:gd name="connsiteY2" fmla="*/ 2247829 h 2247829"/>
                  <a:gd name="connsiteX3" fmla="*/ 0 w 608985"/>
                  <a:gd name="connsiteY3" fmla="*/ 1934156 h 2247829"/>
                  <a:gd name="connsiteX0" fmla="*/ 0 w 608985"/>
                  <a:gd name="connsiteY0" fmla="*/ 1961980 h 2275653"/>
                  <a:gd name="connsiteX1" fmla="*/ 19050 w 608985"/>
                  <a:gd name="connsiteY1" fmla="*/ 0 h 2275653"/>
                  <a:gd name="connsiteX2" fmla="*/ 608985 w 608985"/>
                  <a:gd name="connsiteY2" fmla="*/ 2275653 h 2275653"/>
                  <a:gd name="connsiteX3" fmla="*/ 0 w 608985"/>
                  <a:gd name="connsiteY3" fmla="*/ 1961980 h 2275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19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18248"/>
                  <a:gd name="connsiteY0" fmla="*/ 1790086 h 2201455"/>
                  <a:gd name="connsiteX1" fmla="*/ 83896 w 618248"/>
                  <a:gd name="connsiteY1" fmla="*/ 0 h 2201455"/>
                  <a:gd name="connsiteX2" fmla="*/ 618248 w 618248"/>
                  <a:gd name="connsiteY2" fmla="*/ 2201455 h 2201455"/>
                  <a:gd name="connsiteX3" fmla="*/ 0 w 618248"/>
                  <a:gd name="connsiteY3" fmla="*/ 1790086 h 2201455"/>
                  <a:gd name="connsiteX0" fmla="*/ 0 w 618248"/>
                  <a:gd name="connsiteY0" fmla="*/ 1892731 h 2304100"/>
                  <a:gd name="connsiteX1" fmla="*/ 28314 w 618248"/>
                  <a:gd name="connsiteY1" fmla="*/ 0 h 2304100"/>
                  <a:gd name="connsiteX2" fmla="*/ 618248 w 618248"/>
                  <a:gd name="connsiteY2" fmla="*/ 2304100 h 2304100"/>
                  <a:gd name="connsiteX3" fmla="*/ 0 w 618248"/>
                  <a:gd name="connsiteY3" fmla="*/ 1892731 h 230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10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7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465356" y="335610"/>
            <a:ext cx="1680090" cy="459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 smtClean="0"/>
              <a:t>添加标题</a:t>
            </a:r>
            <a:endParaRPr lang="zh-CN" altLang="en-US" dirty="0"/>
          </a:p>
        </p:txBody>
      </p:sp>
      <p:sp>
        <p:nvSpPr>
          <p:cNvPr id="38" name="文本占位符 41"/>
          <p:cNvSpPr>
            <a:spLocks noGrp="1"/>
          </p:cNvSpPr>
          <p:nvPr>
            <p:ph type="body" sz="quarter" idx="11" hasCustomPrompt="1"/>
          </p:nvPr>
        </p:nvSpPr>
        <p:spPr>
          <a:xfrm>
            <a:off x="1460887" y="775057"/>
            <a:ext cx="1264175" cy="266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39" name="流程图: 手动输入 38"/>
          <p:cNvSpPr/>
          <p:nvPr userDrawn="1"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 userDrawn="1"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3</a:t>
            </a:r>
            <a:endParaRPr lang="zh-CN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553523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4" name="组合 3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25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08985"/>
                  <a:gd name="connsiteY0" fmla="*/ 1887782 h 2201455"/>
                  <a:gd name="connsiteX1" fmla="*/ 74633 w 608985"/>
                  <a:gd name="connsiteY1" fmla="*/ 0 h 2201455"/>
                  <a:gd name="connsiteX2" fmla="*/ 608985 w 608985"/>
                  <a:gd name="connsiteY2" fmla="*/ 2201455 h 2201455"/>
                  <a:gd name="connsiteX3" fmla="*/ 0 w 608985"/>
                  <a:gd name="connsiteY3" fmla="*/ 1887782 h 2201455"/>
                  <a:gd name="connsiteX0" fmla="*/ 0 w 608985"/>
                  <a:gd name="connsiteY0" fmla="*/ 1934156 h 2247829"/>
                  <a:gd name="connsiteX1" fmla="*/ 19050 w 608985"/>
                  <a:gd name="connsiteY1" fmla="*/ 0 h 2247829"/>
                  <a:gd name="connsiteX2" fmla="*/ 608985 w 608985"/>
                  <a:gd name="connsiteY2" fmla="*/ 2247829 h 2247829"/>
                  <a:gd name="connsiteX3" fmla="*/ 0 w 608985"/>
                  <a:gd name="connsiteY3" fmla="*/ 1934156 h 2247829"/>
                  <a:gd name="connsiteX0" fmla="*/ 0 w 608985"/>
                  <a:gd name="connsiteY0" fmla="*/ 1961980 h 2275653"/>
                  <a:gd name="connsiteX1" fmla="*/ 19050 w 608985"/>
                  <a:gd name="connsiteY1" fmla="*/ 0 h 2275653"/>
                  <a:gd name="connsiteX2" fmla="*/ 608985 w 608985"/>
                  <a:gd name="connsiteY2" fmla="*/ 2275653 h 2275653"/>
                  <a:gd name="connsiteX3" fmla="*/ 0 w 608985"/>
                  <a:gd name="connsiteY3" fmla="*/ 1961980 h 2275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16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18248"/>
                  <a:gd name="connsiteY0" fmla="*/ 1790086 h 2201455"/>
                  <a:gd name="connsiteX1" fmla="*/ 83896 w 618248"/>
                  <a:gd name="connsiteY1" fmla="*/ 0 h 2201455"/>
                  <a:gd name="connsiteX2" fmla="*/ 618248 w 618248"/>
                  <a:gd name="connsiteY2" fmla="*/ 2201455 h 2201455"/>
                  <a:gd name="connsiteX3" fmla="*/ 0 w 618248"/>
                  <a:gd name="connsiteY3" fmla="*/ 1790086 h 2201455"/>
                  <a:gd name="connsiteX0" fmla="*/ 0 w 618248"/>
                  <a:gd name="connsiteY0" fmla="*/ 1892731 h 2304100"/>
                  <a:gd name="connsiteX1" fmla="*/ 28314 w 618248"/>
                  <a:gd name="connsiteY1" fmla="*/ 0 h 2304100"/>
                  <a:gd name="connsiteX2" fmla="*/ 618248 w 618248"/>
                  <a:gd name="connsiteY2" fmla="*/ 2304100 h 2304100"/>
                  <a:gd name="connsiteX3" fmla="*/ 0 w 618248"/>
                  <a:gd name="connsiteY3" fmla="*/ 1892731 h 230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7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4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465356" y="335610"/>
            <a:ext cx="1680090" cy="459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 smtClean="0"/>
              <a:t>添加标题</a:t>
            </a:r>
            <a:endParaRPr lang="zh-CN" altLang="en-US" dirty="0"/>
          </a:p>
        </p:txBody>
      </p:sp>
      <p:sp>
        <p:nvSpPr>
          <p:cNvPr id="35" name="文本占位符 41"/>
          <p:cNvSpPr>
            <a:spLocks noGrp="1"/>
          </p:cNvSpPr>
          <p:nvPr>
            <p:ph type="body" sz="quarter" idx="11" hasCustomPrompt="1"/>
          </p:nvPr>
        </p:nvSpPr>
        <p:spPr>
          <a:xfrm>
            <a:off x="1460887" y="775057"/>
            <a:ext cx="1264175" cy="266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36" name="文本框 35"/>
          <p:cNvSpPr txBox="1"/>
          <p:nvPr userDrawn="1"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4</a:t>
            </a:r>
            <a:endParaRPr lang="zh-CN" altLang="en-US" sz="7200" b="1" dirty="0"/>
          </a:p>
        </p:txBody>
      </p:sp>
      <p:sp>
        <p:nvSpPr>
          <p:cNvPr id="37" name="流程图: 手动输入 36"/>
          <p:cNvSpPr/>
          <p:nvPr userDrawn="1"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9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7" name="组合 6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28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08985"/>
                  <a:gd name="connsiteY0" fmla="*/ 1887782 h 2201455"/>
                  <a:gd name="connsiteX1" fmla="*/ 74633 w 608985"/>
                  <a:gd name="connsiteY1" fmla="*/ 0 h 2201455"/>
                  <a:gd name="connsiteX2" fmla="*/ 608985 w 608985"/>
                  <a:gd name="connsiteY2" fmla="*/ 2201455 h 2201455"/>
                  <a:gd name="connsiteX3" fmla="*/ 0 w 608985"/>
                  <a:gd name="connsiteY3" fmla="*/ 1887782 h 2201455"/>
                  <a:gd name="connsiteX0" fmla="*/ 0 w 608985"/>
                  <a:gd name="connsiteY0" fmla="*/ 1934156 h 2247829"/>
                  <a:gd name="connsiteX1" fmla="*/ 19050 w 608985"/>
                  <a:gd name="connsiteY1" fmla="*/ 0 h 2247829"/>
                  <a:gd name="connsiteX2" fmla="*/ 608985 w 608985"/>
                  <a:gd name="connsiteY2" fmla="*/ 2247829 h 2247829"/>
                  <a:gd name="connsiteX3" fmla="*/ 0 w 608985"/>
                  <a:gd name="connsiteY3" fmla="*/ 1934156 h 2247829"/>
                  <a:gd name="connsiteX0" fmla="*/ 0 w 608985"/>
                  <a:gd name="connsiteY0" fmla="*/ 1961980 h 2275653"/>
                  <a:gd name="connsiteX1" fmla="*/ 19050 w 608985"/>
                  <a:gd name="connsiteY1" fmla="*/ 0 h 2275653"/>
                  <a:gd name="connsiteX2" fmla="*/ 608985 w 608985"/>
                  <a:gd name="connsiteY2" fmla="*/ 2275653 h 2275653"/>
                  <a:gd name="connsiteX3" fmla="*/ 0 w 608985"/>
                  <a:gd name="connsiteY3" fmla="*/ 1961980 h 2275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19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18248"/>
                  <a:gd name="connsiteY0" fmla="*/ 1790086 h 2201455"/>
                  <a:gd name="connsiteX1" fmla="*/ 83896 w 618248"/>
                  <a:gd name="connsiteY1" fmla="*/ 0 h 2201455"/>
                  <a:gd name="connsiteX2" fmla="*/ 618248 w 618248"/>
                  <a:gd name="connsiteY2" fmla="*/ 2201455 h 2201455"/>
                  <a:gd name="connsiteX3" fmla="*/ 0 w 618248"/>
                  <a:gd name="connsiteY3" fmla="*/ 1790086 h 2201455"/>
                  <a:gd name="connsiteX0" fmla="*/ 0 w 618248"/>
                  <a:gd name="connsiteY0" fmla="*/ 1892731 h 2304100"/>
                  <a:gd name="connsiteX1" fmla="*/ 28314 w 618248"/>
                  <a:gd name="connsiteY1" fmla="*/ 0 h 2304100"/>
                  <a:gd name="connsiteX2" fmla="*/ 618248 w 618248"/>
                  <a:gd name="connsiteY2" fmla="*/ 2304100 h 2304100"/>
                  <a:gd name="connsiteX3" fmla="*/ 0 w 618248"/>
                  <a:gd name="connsiteY3" fmla="*/ 1892731 h 230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10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386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44626" y="1685791"/>
            <a:ext cx="4147374" cy="5172209"/>
            <a:chOff x="3200972" y="1723869"/>
            <a:chExt cx="2742057" cy="3419631"/>
          </a:xfrm>
        </p:grpSpPr>
        <p:sp>
          <p:nvSpPr>
            <p:cNvPr id="7" name="Freeform 112"/>
            <p:cNvSpPr>
              <a:spLocks/>
            </p:cNvSpPr>
            <p:nvPr/>
          </p:nvSpPr>
          <p:spPr bwMode="auto">
            <a:xfrm flipH="1">
              <a:off x="3200972" y="1723869"/>
              <a:ext cx="2742057" cy="3419631"/>
            </a:xfrm>
            <a:custGeom>
              <a:avLst/>
              <a:gdLst>
                <a:gd name="T0" fmla="*/ 219 w 219"/>
                <a:gd name="T1" fmla="*/ 273 h 273"/>
                <a:gd name="T2" fmla="*/ 0 w 219"/>
                <a:gd name="T3" fmla="*/ 273 h 273"/>
                <a:gd name="T4" fmla="*/ 51 w 219"/>
                <a:gd name="T5" fmla="*/ 131 h 273"/>
                <a:gd name="T6" fmla="*/ 31 w 219"/>
                <a:gd name="T7" fmla="*/ 99 h 273"/>
                <a:gd name="T8" fmla="*/ 92 w 219"/>
                <a:gd name="T9" fmla="*/ 0 h 273"/>
                <a:gd name="T10" fmla="*/ 132 w 219"/>
                <a:gd name="T11" fmla="*/ 3 h 273"/>
                <a:gd name="T12" fmla="*/ 193 w 219"/>
                <a:gd name="T13" fmla="*/ 66 h 273"/>
                <a:gd name="T14" fmla="*/ 193 w 219"/>
                <a:gd name="T15" fmla="*/ 73 h 273"/>
                <a:gd name="T16" fmla="*/ 195 w 219"/>
                <a:gd name="T17" fmla="*/ 86 h 273"/>
                <a:gd name="T18" fmla="*/ 211 w 219"/>
                <a:gd name="T19" fmla="*/ 105 h 273"/>
                <a:gd name="T20" fmla="*/ 207 w 219"/>
                <a:gd name="T21" fmla="*/ 120 h 273"/>
                <a:gd name="T22" fmla="*/ 200 w 219"/>
                <a:gd name="T23" fmla="*/ 127 h 273"/>
                <a:gd name="T24" fmla="*/ 201 w 219"/>
                <a:gd name="T25" fmla="*/ 133 h 273"/>
                <a:gd name="T26" fmla="*/ 200 w 219"/>
                <a:gd name="T27" fmla="*/ 137 h 273"/>
                <a:gd name="T28" fmla="*/ 197 w 219"/>
                <a:gd name="T29" fmla="*/ 141 h 273"/>
                <a:gd name="T30" fmla="*/ 197 w 219"/>
                <a:gd name="T31" fmla="*/ 146 h 273"/>
                <a:gd name="T32" fmla="*/ 196 w 219"/>
                <a:gd name="T33" fmla="*/ 149 h 273"/>
                <a:gd name="T34" fmla="*/ 192 w 219"/>
                <a:gd name="T35" fmla="*/ 152 h 273"/>
                <a:gd name="T36" fmla="*/ 191 w 219"/>
                <a:gd name="T37" fmla="*/ 156 h 273"/>
                <a:gd name="T38" fmla="*/ 178 w 219"/>
                <a:gd name="T39" fmla="*/ 179 h 273"/>
                <a:gd name="T40" fmla="*/ 154 w 219"/>
                <a:gd name="T41" fmla="*/ 200 h 273"/>
                <a:gd name="T42" fmla="*/ 219 w 219"/>
                <a:gd name="T4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9" h="273">
                  <a:moveTo>
                    <a:pt x="219" y="273"/>
                  </a:moveTo>
                  <a:cubicBezTo>
                    <a:pt x="0" y="273"/>
                    <a:pt x="0" y="273"/>
                    <a:pt x="0" y="273"/>
                  </a:cubicBezTo>
                  <a:cubicBezTo>
                    <a:pt x="11" y="240"/>
                    <a:pt x="105" y="193"/>
                    <a:pt x="51" y="131"/>
                  </a:cubicBezTo>
                  <a:cubicBezTo>
                    <a:pt x="42" y="121"/>
                    <a:pt x="34" y="111"/>
                    <a:pt x="31" y="99"/>
                  </a:cubicBezTo>
                  <a:cubicBezTo>
                    <a:pt x="18" y="44"/>
                    <a:pt x="40" y="4"/>
                    <a:pt x="92" y="0"/>
                  </a:cubicBezTo>
                  <a:cubicBezTo>
                    <a:pt x="105" y="0"/>
                    <a:pt x="118" y="0"/>
                    <a:pt x="132" y="3"/>
                  </a:cubicBezTo>
                  <a:cubicBezTo>
                    <a:pt x="170" y="9"/>
                    <a:pt x="187" y="27"/>
                    <a:pt x="193" y="66"/>
                  </a:cubicBezTo>
                  <a:cubicBezTo>
                    <a:pt x="194" y="69"/>
                    <a:pt x="194" y="72"/>
                    <a:pt x="193" y="73"/>
                  </a:cubicBezTo>
                  <a:cubicBezTo>
                    <a:pt x="192" y="79"/>
                    <a:pt x="192" y="82"/>
                    <a:pt x="195" y="86"/>
                  </a:cubicBezTo>
                  <a:cubicBezTo>
                    <a:pt x="200" y="92"/>
                    <a:pt x="206" y="99"/>
                    <a:pt x="211" y="105"/>
                  </a:cubicBezTo>
                  <a:cubicBezTo>
                    <a:pt x="216" y="112"/>
                    <a:pt x="215" y="117"/>
                    <a:pt x="207" y="120"/>
                  </a:cubicBezTo>
                  <a:cubicBezTo>
                    <a:pt x="206" y="120"/>
                    <a:pt x="200" y="120"/>
                    <a:pt x="200" y="127"/>
                  </a:cubicBezTo>
                  <a:cubicBezTo>
                    <a:pt x="201" y="133"/>
                    <a:pt x="201" y="133"/>
                    <a:pt x="201" y="133"/>
                  </a:cubicBezTo>
                  <a:cubicBezTo>
                    <a:pt x="201" y="135"/>
                    <a:pt x="201" y="136"/>
                    <a:pt x="200" y="137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6"/>
                    <a:pt x="197" y="146"/>
                    <a:pt x="197" y="146"/>
                  </a:cubicBezTo>
                  <a:cubicBezTo>
                    <a:pt x="197" y="147"/>
                    <a:pt x="197" y="148"/>
                    <a:pt x="196" y="149"/>
                  </a:cubicBezTo>
                  <a:cubicBezTo>
                    <a:pt x="192" y="152"/>
                    <a:pt x="192" y="152"/>
                    <a:pt x="192" y="152"/>
                  </a:cubicBezTo>
                  <a:cubicBezTo>
                    <a:pt x="191" y="153"/>
                    <a:pt x="191" y="154"/>
                    <a:pt x="191" y="156"/>
                  </a:cubicBezTo>
                  <a:cubicBezTo>
                    <a:pt x="195" y="169"/>
                    <a:pt x="192" y="177"/>
                    <a:pt x="178" y="179"/>
                  </a:cubicBezTo>
                  <a:cubicBezTo>
                    <a:pt x="166" y="182"/>
                    <a:pt x="155" y="187"/>
                    <a:pt x="154" y="200"/>
                  </a:cubicBezTo>
                  <a:cubicBezTo>
                    <a:pt x="151" y="233"/>
                    <a:pt x="191" y="255"/>
                    <a:pt x="219" y="2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grpSp>
          <p:nvGrpSpPr>
            <p:cNvPr id="8" name="组合 81"/>
            <p:cNvGrpSpPr/>
            <p:nvPr/>
          </p:nvGrpSpPr>
          <p:grpSpPr>
            <a:xfrm>
              <a:off x="4406271" y="2071835"/>
              <a:ext cx="710172" cy="708754"/>
              <a:chOff x="3763963" y="1430337"/>
              <a:chExt cx="793750" cy="792163"/>
            </a:xfrm>
            <a:solidFill>
              <a:schemeClr val="bg1"/>
            </a:solidFill>
          </p:grpSpPr>
          <p:sp>
            <p:nvSpPr>
              <p:cNvPr id="9" name="Freeform 15"/>
              <p:cNvSpPr>
                <a:spLocks/>
              </p:cNvSpPr>
              <p:nvPr/>
            </p:nvSpPr>
            <p:spPr bwMode="auto">
              <a:xfrm>
                <a:off x="3887788" y="1430337"/>
                <a:ext cx="669925" cy="792163"/>
              </a:xfrm>
              <a:custGeom>
                <a:avLst/>
                <a:gdLst>
                  <a:gd name="T0" fmla="*/ 150 w 178"/>
                  <a:gd name="T1" fmla="*/ 0 h 211"/>
                  <a:gd name="T2" fmla="*/ 106 w 178"/>
                  <a:gd name="T3" fmla="*/ 0 h 211"/>
                  <a:gd name="T4" fmla="*/ 106 w 178"/>
                  <a:gd name="T5" fmla="*/ 14 h 211"/>
                  <a:gd name="T6" fmla="*/ 132 w 178"/>
                  <a:gd name="T7" fmla="*/ 14 h 211"/>
                  <a:gd name="T8" fmla="*/ 132 w 178"/>
                  <a:gd name="T9" fmla="*/ 33 h 211"/>
                  <a:gd name="T10" fmla="*/ 3 w 178"/>
                  <a:gd name="T11" fmla="*/ 33 h 211"/>
                  <a:gd name="T12" fmla="*/ 3 w 178"/>
                  <a:gd name="T13" fmla="*/ 33 h 211"/>
                  <a:gd name="T14" fmla="*/ 0 w 178"/>
                  <a:gd name="T15" fmla="*/ 33 h 211"/>
                  <a:gd name="T16" fmla="*/ 0 w 178"/>
                  <a:gd name="T17" fmla="*/ 79 h 211"/>
                  <a:gd name="T18" fmla="*/ 14 w 178"/>
                  <a:gd name="T19" fmla="*/ 79 h 211"/>
                  <a:gd name="T20" fmla="*/ 14 w 178"/>
                  <a:gd name="T21" fmla="*/ 47 h 211"/>
                  <a:gd name="T22" fmla="*/ 66 w 178"/>
                  <a:gd name="T23" fmla="*/ 47 h 211"/>
                  <a:gd name="T24" fmla="*/ 66 w 178"/>
                  <a:gd name="T25" fmla="*/ 131 h 211"/>
                  <a:gd name="T26" fmla="*/ 0 w 178"/>
                  <a:gd name="T27" fmla="*/ 131 h 211"/>
                  <a:gd name="T28" fmla="*/ 0 w 178"/>
                  <a:gd name="T29" fmla="*/ 145 h 211"/>
                  <a:gd name="T30" fmla="*/ 80 w 178"/>
                  <a:gd name="T31" fmla="*/ 145 h 211"/>
                  <a:gd name="T32" fmla="*/ 80 w 178"/>
                  <a:gd name="T33" fmla="*/ 47 h 211"/>
                  <a:gd name="T34" fmla="*/ 146 w 178"/>
                  <a:gd name="T35" fmla="*/ 47 h 211"/>
                  <a:gd name="T36" fmla="*/ 146 w 178"/>
                  <a:gd name="T37" fmla="*/ 14 h 211"/>
                  <a:gd name="T38" fmla="*/ 150 w 178"/>
                  <a:gd name="T39" fmla="*/ 14 h 211"/>
                  <a:gd name="T40" fmla="*/ 164 w 178"/>
                  <a:gd name="T41" fmla="*/ 28 h 211"/>
                  <a:gd name="T42" fmla="*/ 164 w 178"/>
                  <a:gd name="T43" fmla="*/ 98 h 211"/>
                  <a:gd name="T44" fmla="*/ 99 w 178"/>
                  <a:gd name="T45" fmla="*/ 98 h 211"/>
                  <a:gd name="T46" fmla="*/ 99 w 178"/>
                  <a:gd name="T47" fmla="*/ 99 h 211"/>
                  <a:gd name="T48" fmla="*/ 99 w 178"/>
                  <a:gd name="T49" fmla="*/ 99 h 211"/>
                  <a:gd name="T50" fmla="*/ 99 w 178"/>
                  <a:gd name="T51" fmla="*/ 164 h 211"/>
                  <a:gd name="T52" fmla="*/ 0 w 178"/>
                  <a:gd name="T53" fmla="*/ 164 h 211"/>
                  <a:gd name="T54" fmla="*/ 0 w 178"/>
                  <a:gd name="T55" fmla="*/ 178 h 211"/>
                  <a:gd name="T56" fmla="*/ 146 w 178"/>
                  <a:gd name="T57" fmla="*/ 178 h 211"/>
                  <a:gd name="T58" fmla="*/ 146 w 178"/>
                  <a:gd name="T59" fmla="*/ 131 h 211"/>
                  <a:gd name="T60" fmla="*/ 132 w 178"/>
                  <a:gd name="T61" fmla="*/ 131 h 211"/>
                  <a:gd name="T62" fmla="*/ 132 w 178"/>
                  <a:gd name="T63" fmla="*/ 164 h 211"/>
                  <a:gd name="T64" fmla="*/ 113 w 178"/>
                  <a:gd name="T65" fmla="*/ 164 h 211"/>
                  <a:gd name="T66" fmla="*/ 113 w 178"/>
                  <a:gd name="T67" fmla="*/ 112 h 211"/>
                  <a:gd name="T68" fmla="*/ 164 w 178"/>
                  <a:gd name="T69" fmla="*/ 112 h 211"/>
                  <a:gd name="T70" fmla="*/ 164 w 178"/>
                  <a:gd name="T71" fmla="*/ 183 h 211"/>
                  <a:gd name="T72" fmla="*/ 150 w 178"/>
                  <a:gd name="T73" fmla="*/ 197 h 211"/>
                  <a:gd name="T74" fmla="*/ 59 w 178"/>
                  <a:gd name="T75" fmla="*/ 197 h 211"/>
                  <a:gd name="T76" fmla="*/ 59 w 178"/>
                  <a:gd name="T77" fmla="*/ 211 h 211"/>
                  <a:gd name="T78" fmla="*/ 150 w 178"/>
                  <a:gd name="T79" fmla="*/ 211 h 211"/>
                  <a:gd name="T80" fmla="*/ 178 w 178"/>
                  <a:gd name="T81" fmla="*/ 183 h 211"/>
                  <a:gd name="T82" fmla="*/ 178 w 178"/>
                  <a:gd name="T83" fmla="*/ 28 h 211"/>
                  <a:gd name="T84" fmla="*/ 150 w 178"/>
                  <a:gd name="T8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8" h="211">
                    <a:moveTo>
                      <a:pt x="150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32" y="14"/>
                      <a:pt x="132" y="14"/>
                      <a:pt x="132" y="14"/>
                    </a:cubicBezTo>
                    <a:cubicBezTo>
                      <a:pt x="132" y="33"/>
                      <a:pt x="132" y="33"/>
                      <a:pt x="132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14" y="79"/>
                      <a:pt x="14" y="79"/>
                      <a:pt x="14" y="79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131"/>
                      <a:pt x="66" y="131"/>
                      <a:pt x="66" y="131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45"/>
                      <a:pt x="0" y="145"/>
                      <a:pt x="0" y="145"/>
                    </a:cubicBezTo>
                    <a:cubicBezTo>
                      <a:pt x="80" y="145"/>
                      <a:pt x="80" y="145"/>
                      <a:pt x="80" y="145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146" y="47"/>
                      <a:pt x="146" y="47"/>
                      <a:pt x="146" y="47"/>
                    </a:cubicBezTo>
                    <a:cubicBezTo>
                      <a:pt x="146" y="14"/>
                      <a:pt x="146" y="14"/>
                      <a:pt x="146" y="14"/>
                    </a:cubicBezTo>
                    <a:cubicBezTo>
                      <a:pt x="150" y="14"/>
                      <a:pt x="150" y="14"/>
                      <a:pt x="150" y="14"/>
                    </a:cubicBezTo>
                    <a:cubicBezTo>
                      <a:pt x="158" y="14"/>
                      <a:pt x="164" y="20"/>
                      <a:pt x="164" y="28"/>
                    </a:cubicBezTo>
                    <a:cubicBezTo>
                      <a:pt x="164" y="98"/>
                      <a:pt x="164" y="98"/>
                      <a:pt x="164" y="98"/>
                    </a:cubicBezTo>
                    <a:cubicBezTo>
                      <a:pt x="99" y="98"/>
                      <a:pt x="99" y="98"/>
                      <a:pt x="99" y="98"/>
                    </a:cubicBezTo>
                    <a:cubicBezTo>
                      <a:pt x="99" y="99"/>
                      <a:pt x="99" y="99"/>
                      <a:pt x="99" y="99"/>
                    </a:cubicBezTo>
                    <a:cubicBezTo>
                      <a:pt x="99" y="99"/>
                      <a:pt x="99" y="99"/>
                      <a:pt x="99" y="99"/>
                    </a:cubicBezTo>
                    <a:cubicBezTo>
                      <a:pt x="99" y="164"/>
                      <a:pt x="99" y="164"/>
                      <a:pt x="99" y="164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146" y="178"/>
                      <a:pt x="146" y="178"/>
                      <a:pt x="146" y="178"/>
                    </a:cubicBezTo>
                    <a:cubicBezTo>
                      <a:pt x="146" y="131"/>
                      <a:pt x="146" y="131"/>
                      <a:pt x="146" y="131"/>
                    </a:cubicBezTo>
                    <a:cubicBezTo>
                      <a:pt x="132" y="131"/>
                      <a:pt x="132" y="131"/>
                      <a:pt x="132" y="131"/>
                    </a:cubicBezTo>
                    <a:cubicBezTo>
                      <a:pt x="132" y="164"/>
                      <a:pt x="132" y="164"/>
                      <a:pt x="132" y="164"/>
                    </a:cubicBezTo>
                    <a:cubicBezTo>
                      <a:pt x="113" y="164"/>
                      <a:pt x="113" y="164"/>
                      <a:pt x="113" y="164"/>
                    </a:cubicBezTo>
                    <a:cubicBezTo>
                      <a:pt x="113" y="112"/>
                      <a:pt x="113" y="112"/>
                      <a:pt x="113" y="112"/>
                    </a:cubicBezTo>
                    <a:cubicBezTo>
                      <a:pt x="164" y="112"/>
                      <a:pt x="164" y="112"/>
                      <a:pt x="164" y="112"/>
                    </a:cubicBezTo>
                    <a:cubicBezTo>
                      <a:pt x="164" y="183"/>
                      <a:pt x="164" y="183"/>
                      <a:pt x="164" y="183"/>
                    </a:cubicBezTo>
                    <a:cubicBezTo>
                      <a:pt x="164" y="191"/>
                      <a:pt x="158" y="197"/>
                      <a:pt x="150" y="197"/>
                    </a:cubicBezTo>
                    <a:cubicBezTo>
                      <a:pt x="59" y="197"/>
                      <a:pt x="59" y="197"/>
                      <a:pt x="59" y="197"/>
                    </a:cubicBezTo>
                    <a:cubicBezTo>
                      <a:pt x="59" y="211"/>
                      <a:pt x="59" y="211"/>
                      <a:pt x="59" y="211"/>
                    </a:cubicBezTo>
                    <a:cubicBezTo>
                      <a:pt x="150" y="211"/>
                      <a:pt x="150" y="211"/>
                      <a:pt x="150" y="211"/>
                    </a:cubicBezTo>
                    <a:cubicBezTo>
                      <a:pt x="166" y="211"/>
                      <a:pt x="178" y="198"/>
                      <a:pt x="178" y="183"/>
                    </a:cubicBezTo>
                    <a:cubicBezTo>
                      <a:pt x="178" y="28"/>
                      <a:pt x="178" y="28"/>
                      <a:pt x="178" y="28"/>
                    </a:cubicBezTo>
                    <a:cubicBezTo>
                      <a:pt x="178" y="13"/>
                      <a:pt x="166" y="0"/>
                      <a:pt x="15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Rectangle 13"/>
              <p:cNvSpPr>
                <a:spLocks noChangeArrowheads="1"/>
              </p:cNvSpPr>
              <p:nvPr/>
            </p:nvSpPr>
            <p:spPr bwMode="auto">
              <a:xfrm>
                <a:off x="4256088" y="1677987"/>
                <a:ext cx="180975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14"/>
              <p:cNvSpPr>
                <a:spLocks/>
              </p:cNvSpPr>
              <p:nvPr/>
            </p:nvSpPr>
            <p:spPr bwMode="auto">
              <a:xfrm>
                <a:off x="3763963" y="1430337"/>
                <a:ext cx="447675" cy="792163"/>
              </a:xfrm>
              <a:custGeom>
                <a:avLst/>
                <a:gdLst>
                  <a:gd name="T0" fmla="*/ 14 w 119"/>
                  <a:gd name="T1" fmla="*/ 183 h 211"/>
                  <a:gd name="T2" fmla="*/ 14 w 119"/>
                  <a:gd name="T3" fmla="*/ 112 h 211"/>
                  <a:gd name="T4" fmla="*/ 80 w 119"/>
                  <a:gd name="T5" fmla="*/ 112 h 211"/>
                  <a:gd name="T6" fmla="*/ 80 w 119"/>
                  <a:gd name="T7" fmla="*/ 66 h 211"/>
                  <a:gd name="T8" fmla="*/ 66 w 119"/>
                  <a:gd name="T9" fmla="*/ 66 h 211"/>
                  <a:gd name="T10" fmla="*/ 66 w 119"/>
                  <a:gd name="T11" fmla="*/ 98 h 211"/>
                  <a:gd name="T12" fmla="*/ 14 w 119"/>
                  <a:gd name="T13" fmla="*/ 98 h 211"/>
                  <a:gd name="T14" fmla="*/ 14 w 119"/>
                  <a:gd name="T15" fmla="*/ 28 h 211"/>
                  <a:gd name="T16" fmla="*/ 28 w 119"/>
                  <a:gd name="T17" fmla="*/ 14 h 211"/>
                  <a:gd name="T18" fmla="*/ 119 w 119"/>
                  <a:gd name="T19" fmla="*/ 14 h 211"/>
                  <a:gd name="T20" fmla="*/ 119 w 119"/>
                  <a:gd name="T21" fmla="*/ 0 h 211"/>
                  <a:gd name="T22" fmla="*/ 28 w 119"/>
                  <a:gd name="T23" fmla="*/ 0 h 211"/>
                  <a:gd name="T24" fmla="*/ 0 w 119"/>
                  <a:gd name="T25" fmla="*/ 28 h 211"/>
                  <a:gd name="T26" fmla="*/ 0 w 119"/>
                  <a:gd name="T27" fmla="*/ 183 h 211"/>
                  <a:gd name="T28" fmla="*/ 28 w 119"/>
                  <a:gd name="T29" fmla="*/ 211 h 211"/>
                  <a:gd name="T30" fmla="*/ 72 w 119"/>
                  <a:gd name="T31" fmla="*/ 211 h 211"/>
                  <a:gd name="T32" fmla="*/ 72 w 119"/>
                  <a:gd name="T33" fmla="*/ 197 h 211"/>
                  <a:gd name="T34" fmla="*/ 28 w 119"/>
                  <a:gd name="T35" fmla="*/ 197 h 211"/>
                  <a:gd name="T36" fmla="*/ 14 w 119"/>
                  <a:gd name="T37" fmla="*/ 183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9" h="211">
                    <a:moveTo>
                      <a:pt x="14" y="183"/>
                    </a:moveTo>
                    <a:cubicBezTo>
                      <a:pt x="14" y="112"/>
                      <a:pt x="14" y="112"/>
                      <a:pt x="14" y="112"/>
                    </a:cubicBezTo>
                    <a:cubicBezTo>
                      <a:pt x="80" y="112"/>
                      <a:pt x="80" y="112"/>
                      <a:pt x="80" y="112"/>
                    </a:cubicBezTo>
                    <a:cubicBezTo>
                      <a:pt x="80" y="66"/>
                      <a:pt x="80" y="66"/>
                      <a:pt x="80" y="66"/>
                    </a:cubicBezTo>
                    <a:cubicBezTo>
                      <a:pt x="66" y="66"/>
                      <a:pt x="66" y="66"/>
                      <a:pt x="66" y="66"/>
                    </a:cubicBezTo>
                    <a:cubicBezTo>
                      <a:pt x="66" y="98"/>
                      <a:pt x="66" y="98"/>
                      <a:pt x="66" y="98"/>
                    </a:cubicBezTo>
                    <a:cubicBezTo>
                      <a:pt x="14" y="98"/>
                      <a:pt x="14" y="98"/>
                      <a:pt x="14" y="9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0"/>
                      <a:pt x="21" y="14"/>
                      <a:pt x="28" y="14"/>
                    </a:cubicBezTo>
                    <a:cubicBezTo>
                      <a:pt x="119" y="14"/>
                      <a:pt x="119" y="14"/>
                      <a:pt x="119" y="14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13" y="0"/>
                      <a:pt x="0" y="13"/>
                      <a:pt x="0" y="28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8"/>
                      <a:pt x="13" y="211"/>
                      <a:pt x="28" y="211"/>
                    </a:cubicBezTo>
                    <a:cubicBezTo>
                      <a:pt x="72" y="211"/>
                      <a:pt x="72" y="211"/>
                      <a:pt x="72" y="211"/>
                    </a:cubicBezTo>
                    <a:cubicBezTo>
                      <a:pt x="72" y="197"/>
                      <a:pt x="72" y="197"/>
                      <a:pt x="72" y="197"/>
                    </a:cubicBezTo>
                    <a:cubicBezTo>
                      <a:pt x="28" y="197"/>
                      <a:pt x="28" y="197"/>
                      <a:pt x="28" y="197"/>
                    </a:cubicBezTo>
                    <a:cubicBezTo>
                      <a:pt x="21" y="197"/>
                      <a:pt x="14" y="191"/>
                      <a:pt x="14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组合 11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13" name="组合 12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34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08985"/>
                  <a:gd name="connsiteY0" fmla="*/ 1887782 h 2201455"/>
                  <a:gd name="connsiteX1" fmla="*/ 74633 w 608985"/>
                  <a:gd name="connsiteY1" fmla="*/ 0 h 2201455"/>
                  <a:gd name="connsiteX2" fmla="*/ 608985 w 608985"/>
                  <a:gd name="connsiteY2" fmla="*/ 2201455 h 2201455"/>
                  <a:gd name="connsiteX3" fmla="*/ 0 w 608985"/>
                  <a:gd name="connsiteY3" fmla="*/ 1887782 h 2201455"/>
                  <a:gd name="connsiteX0" fmla="*/ 0 w 608985"/>
                  <a:gd name="connsiteY0" fmla="*/ 1934156 h 2247829"/>
                  <a:gd name="connsiteX1" fmla="*/ 19050 w 608985"/>
                  <a:gd name="connsiteY1" fmla="*/ 0 h 2247829"/>
                  <a:gd name="connsiteX2" fmla="*/ 608985 w 608985"/>
                  <a:gd name="connsiteY2" fmla="*/ 2247829 h 2247829"/>
                  <a:gd name="connsiteX3" fmla="*/ 0 w 608985"/>
                  <a:gd name="connsiteY3" fmla="*/ 1934156 h 2247829"/>
                  <a:gd name="connsiteX0" fmla="*/ 0 w 608985"/>
                  <a:gd name="connsiteY0" fmla="*/ 1961980 h 2275653"/>
                  <a:gd name="connsiteX1" fmla="*/ 19050 w 608985"/>
                  <a:gd name="connsiteY1" fmla="*/ 0 h 2275653"/>
                  <a:gd name="connsiteX2" fmla="*/ 608985 w 608985"/>
                  <a:gd name="connsiteY2" fmla="*/ 2275653 h 2275653"/>
                  <a:gd name="connsiteX3" fmla="*/ 0 w 608985"/>
                  <a:gd name="connsiteY3" fmla="*/ 1961980 h 2275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25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18248"/>
                  <a:gd name="connsiteY0" fmla="*/ 1790086 h 2201455"/>
                  <a:gd name="connsiteX1" fmla="*/ 83896 w 618248"/>
                  <a:gd name="connsiteY1" fmla="*/ 0 h 2201455"/>
                  <a:gd name="connsiteX2" fmla="*/ 618248 w 618248"/>
                  <a:gd name="connsiteY2" fmla="*/ 2201455 h 2201455"/>
                  <a:gd name="connsiteX3" fmla="*/ 0 w 618248"/>
                  <a:gd name="connsiteY3" fmla="*/ 1790086 h 2201455"/>
                  <a:gd name="connsiteX0" fmla="*/ 0 w 618248"/>
                  <a:gd name="connsiteY0" fmla="*/ 1892731 h 2304100"/>
                  <a:gd name="connsiteX1" fmla="*/ 28314 w 618248"/>
                  <a:gd name="connsiteY1" fmla="*/ 0 h 2304100"/>
                  <a:gd name="connsiteX2" fmla="*/ 618248 w 618248"/>
                  <a:gd name="connsiteY2" fmla="*/ 2304100 h 2304100"/>
                  <a:gd name="connsiteX3" fmla="*/ 0 w 618248"/>
                  <a:gd name="connsiteY3" fmla="*/ 1892731 h 230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16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5384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46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72" r:id="rId4"/>
    <p:sldLayoutId id="2147483671" r:id="rId5"/>
    <p:sldLayoutId id="2147483670" r:id="rId6"/>
    <p:sldLayoutId id="2147483673" r:id="rId7"/>
    <p:sldLayoutId id="2147483660" r:id="rId8"/>
    <p:sldLayoutId id="2147483662" r:id="rId9"/>
    <p:sldLayoutId id="2147483661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03928" y="1492608"/>
            <a:ext cx="1528394" cy="1569660"/>
            <a:chOff x="3471636" y="1203878"/>
            <a:chExt cx="1219201" cy="1252119"/>
          </a:xfrm>
        </p:grpSpPr>
        <p:sp>
          <p:nvSpPr>
            <p:cNvPr id="3" name="矩形 2"/>
            <p:cNvSpPr/>
            <p:nvPr/>
          </p:nvSpPr>
          <p:spPr>
            <a:xfrm>
              <a:off x="3471636" y="1242157"/>
              <a:ext cx="1181100" cy="1181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509737" y="1203878"/>
              <a:ext cx="1181100" cy="1252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 smtClean="0">
                  <a:solidFill>
                    <a:schemeClr val="bg1"/>
                  </a:solidFill>
                </a:rPr>
                <a:t>数据结构</a:t>
              </a:r>
              <a:endParaRPr lang="zh-CN" altLang="en-US" sz="4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083941" y="1395442"/>
            <a:ext cx="38563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/>
              <a:t>课程设计</a:t>
            </a:r>
            <a:endParaRPr lang="en-US" altLang="zh-CN" sz="6000" b="1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5184015" y="2563731"/>
            <a:ext cx="42805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林金</a:t>
            </a:r>
            <a:r>
              <a:rPr lang="zh-CN" altLang="en-US" sz="2800" dirty="0" smtClean="0"/>
              <a:t>章</a:t>
            </a:r>
            <a:r>
              <a:rPr lang="en-US" altLang="zh-CN" sz="2800" dirty="0" smtClean="0"/>
              <a:t>&amp;</a:t>
            </a:r>
            <a:r>
              <a:rPr lang="zh-CN" altLang="en-US" sz="2800" dirty="0" smtClean="0"/>
              <a:t>李家凯</a:t>
            </a:r>
            <a:endParaRPr lang="en-US" altLang="zh-CN" sz="2800" dirty="0" smtClean="0"/>
          </a:p>
          <a:p>
            <a:r>
              <a:rPr lang="en-US" altLang="zh-CN" sz="2800" dirty="0" smtClean="0"/>
              <a:t>1408091033</a:t>
            </a:r>
          </a:p>
          <a:p>
            <a:r>
              <a:rPr lang="en-US" altLang="zh-CN" sz="2800" dirty="0" smtClean="0"/>
              <a:t>1408091027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86611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手动输入 1"/>
          <p:cNvSpPr/>
          <p:nvPr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1</a:t>
            </a:r>
            <a:endParaRPr lang="zh-CN" altLang="en-US" sz="7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484616" y="449140"/>
            <a:ext cx="1639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项目需求</a:t>
            </a:r>
            <a:endParaRPr lang="zh-CN" altLang="en-US" sz="2800" dirty="0"/>
          </a:p>
        </p:txBody>
      </p:sp>
      <p:sp>
        <p:nvSpPr>
          <p:cNvPr id="7" name="右箭头标注 6"/>
          <p:cNvSpPr/>
          <p:nvPr/>
        </p:nvSpPr>
        <p:spPr>
          <a:xfrm>
            <a:off x="6215445" y="3239479"/>
            <a:ext cx="2116325" cy="1939966"/>
          </a:xfrm>
          <a:prstGeom prst="rightArrowCallo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箭头标注 7"/>
          <p:cNvSpPr/>
          <p:nvPr/>
        </p:nvSpPr>
        <p:spPr>
          <a:xfrm>
            <a:off x="3940266" y="3239479"/>
            <a:ext cx="2121348" cy="1939966"/>
          </a:xfrm>
          <a:prstGeom prst="leftArrowCallo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429575" y="2009048"/>
            <a:ext cx="8710426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000000"/>
                </a:solidFill>
              </a:rPr>
              <a:t>通过</a:t>
            </a:r>
            <a:r>
              <a:rPr lang="en-US" altLang="zh-CN" sz="1600" dirty="0" smtClean="0">
                <a:solidFill>
                  <a:srgbClr val="000000"/>
                </a:solidFill>
              </a:rPr>
              <a:t>C</a:t>
            </a:r>
            <a:r>
              <a:rPr lang="zh-CN" altLang="en-US" sz="1600" dirty="0" smtClean="0">
                <a:solidFill>
                  <a:srgbClr val="000000"/>
                </a:solidFill>
              </a:rPr>
              <a:t>语言来实现经典的小游戏</a:t>
            </a:r>
            <a:r>
              <a:rPr lang="en-US" altLang="zh-CN" sz="1600" dirty="0" smtClean="0">
                <a:solidFill>
                  <a:srgbClr val="000000"/>
                </a:solidFill>
              </a:rPr>
              <a:t>——</a:t>
            </a:r>
            <a:r>
              <a:rPr lang="zh-CN" altLang="en-US" sz="1600" dirty="0" smtClean="0">
                <a:solidFill>
                  <a:srgbClr val="000000"/>
                </a:solidFill>
              </a:rPr>
              <a:t>贪吃蛇，蛇由</a:t>
            </a:r>
            <a:r>
              <a:rPr lang="en-US" altLang="zh-CN" sz="1600" dirty="0" smtClean="0">
                <a:solidFill>
                  <a:srgbClr val="000000"/>
                </a:solidFill>
              </a:rPr>
              <a:t>WASD</a:t>
            </a:r>
            <a:r>
              <a:rPr lang="zh-CN" altLang="en-US" sz="1600" dirty="0" smtClean="0">
                <a:solidFill>
                  <a:srgbClr val="000000"/>
                </a:solidFill>
              </a:rPr>
              <a:t>四个键控制，其中</a:t>
            </a:r>
            <a:r>
              <a:rPr lang="en-US" altLang="zh-CN" sz="1600" dirty="0" smtClean="0">
                <a:solidFill>
                  <a:srgbClr val="000000"/>
                </a:solidFill>
              </a:rPr>
              <a:t>W</a:t>
            </a:r>
            <a:r>
              <a:rPr lang="zh-CN" altLang="en-US" sz="1600" dirty="0" smtClean="0">
                <a:solidFill>
                  <a:srgbClr val="000000"/>
                </a:solidFill>
              </a:rPr>
              <a:t>向上</a:t>
            </a:r>
            <a:r>
              <a:rPr lang="en-US" altLang="zh-CN" sz="1600" dirty="0" smtClean="0">
                <a:solidFill>
                  <a:srgbClr val="000000"/>
                </a:solidFill>
              </a:rPr>
              <a:t>A</a:t>
            </a:r>
            <a:r>
              <a:rPr lang="zh-CN" altLang="en-US" sz="1600" dirty="0" smtClean="0">
                <a:solidFill>
                  <a:srgbClr val="000000"/>
                </a:solidFill>
              </a:rPr>
              <a:t>向左</a:t>
            </a:r>
            <a:r>
              <a:rPr lang="en-US" altLang="zh-CN" sz="1600" dirty="0" smtClean="0">
                <a:solidFill>
                  <a:srgbClr val="000000"/>
                </a:solidFill>
              </a:rPr>
              <a:t>D</a:t>
            </a:r>
            <a:r>
              <a:rPr lang="zh-CN" altLang="en-US" sz="1600" dirty="0" smtClean="0">
                <a:solidFill>
                  <a:srgbClr val="000000"/>
                </a:solidFill>
              </a:rPr>
              <a:t>向右</a:t>
            </a:r>
            <a:r>
              <a:rPr lang="en-US" altLang="zh-CN" sz="1600" dirty="0" smtClean="0">
                <a:solidFill>
                  <a:srgbClr val="000000"/>
                </a:solidFill>
              </a:rPr>
              <a:t>S</a:t>
            </a:r>
            <a:r>
              <a:rPr lang="zh-CN" altLang="en-US" sz="1600" dirty="0" smtClean="0">
                <a:solidFill>
                  <a:srgbClr val="000000"/>
                </a:solidFill>
              </a:rPr>
              <a:t>向下，在游戏中还要随机产生果子，其中蛇每吃一个果子，身体多一个节点，分数加一，果子消失且产生新的果子，蛇在移动的过程中吃到自己的身体游戏结束。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29576" y="1492329"/>
            <a:ext cx="223651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经典小游戏贪吃蛇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组合 9"/>
          <p:cNvGrpSpPr/>
          <p:nvPr/>
        </p:nvGrpSpPr>
        <p:grpSpPr>
          <a:xfrm>
            <a:off x="4951794" y="3994385"/>
            <a:ext cx="655840" cy="430154"/>
            <a:chOff x="4302125" y="3251994"/>
            <a:chExt cx="539750" cy="354012"/>
          </a:xfrm>
          <a:solidFill>
            <a:schemeClr val="bg1"/>
          </a:solidFill>
        </p:grpSpPr>
        <p:sp>
          <p:nvSpPr>
            <p:cNvPr id="12" name="Freeform 444"/>
            <p:cNvSpPr>
              <a:spLocks noEditPoints="1"/>
            </p:cNvSpPr>
            <p:nvPr/>
          </p:nvSpPr>
          <p:spPr bwMode="auto">
            <a:xfrm>
              <a:off x="4302125" y="3366294"/>
              <a:ext cx="539750" cy="239712"/>
            </a:xfrm>
            <a:custGeom>
              <a:avLst/>
              <a:gdLst>
                <a:gd name="T0" fmla="*/ 112 w 340"/>
                <a:gd name="T1" fmla="*/ 127 h 151"/>
                <a:gd name="T2" fmla="*/ 122 w 340"/>
                <a:gd name="T3" fmla="*/ 123 h 151"/>
                <a:gd name="T4" fmla="*/ 126 w 340"/>
                <a:gd name="T5" fmla="*/ 113 h 151"/>
                <a:gd name="T6" fmla="*/ 126 w 340"/>
                <a:gd name="T7" fmla="*/ 37 h 151"/>
                <a:gd name="T8" fmla="*/ 122 w 340"/>
                <a:gd name="T9" fmla="*/ 28 h 151"/>
                <a:gd name="T10" fmla="*/ 112 w 340"/>
                <a:gd name="T11" fmla="*/ 24 h 151"/>
                <a:gd name="T12" fmla="*/ 36 w 340"/>
                <a:gd name="T13" fmla="*/ 24 h 151"/>
                <a:gd name="T14" fmla="*/ 27 w 340"/>
                <a:gd name="T15" fmla="*/ 28 h 151"/>
                <a:gd name="T16" fmla="*/ 23 w 340"/>
                <a:gd name="T17" fmla="*/ 37 h 151"/>
                <a:gd name="T18" fmla="*/ 23 w 340"/>
                <a:gd name="T19" fmla="*/ 113 h 151"/>
                <a:gd name="T20" fmla="*/ 27 w 340"/>
                <a:gd name="T21" fmla="*/ 123 h 151"/>
                <a:gd name="T22" fmla="*/ 36 w 340"/>
                <a:gd name="T23" fmla="*/ 127 h 151"/>
                <a:gd name="T24" fmla="*/ 302 w 340"/>
                <a:gd name="T25" fmla="*/ 127 h 151"/>
                <a:gd name="T26" fmla="*/ 307 w 340"/>
                <a:gd name="T27" fmla="*/ 126 h 151"/>
                <a:gd name="T28" fmla="*/ 314 w 340"/>
                <a:gd name="T29" fmla="*/ 118 h 151"/>
                <a:gd name="T30" fmla="*/ 315 w 340"/>
                <a:gd name="T31" fmla="*/ 37 h 151"/>
                <a:gd name="T32" fmla="*/ 314 w 340"/>
                <a:gd name="T33" fmla="*/ 32 h 151"/>
                <a:gd name="T34" fmla="*/ 307 w 340"/>
                <a:gd name="T35" fmla="*/ 26 h 151"/>
                <a:gd name="T36" fmla="*/ 226 w 340"/>
                <a:gd name="T37" fmla="*/ 24 h 151"/>
                <a:gd name="T38" fmla="*/ 221 w 340"/>
                <a:gd name="T39" fmla="*/ 26 h 151"/>
                <a:gd name="T40" fmla="*/ 214 w 340"/>
                <a:gd name="T41" fmla="*/ 32 h 151"/>
                <a:gd name="T42" fmla="*/ 212 w 340"/>
                <a:gd name="T43" fmla="*/ 113 h 151"/>
                <a:gd name="T44" fmla="*/ 214 w 340"/>
                <a:gd name="T45" fmla="*/ 118 h 151"/>
                <a:gd name="T46" fmla="*/ 221 w 340"/>
                <a:gd name="T47" fmla="*/ 126 h 151"/>
                <a:gd name="T48" fmla="*/ 302 w 340"/>
                <a:gd name="T49" fmla="*/ 127 h 151"/>
                <a:gd name="T50" fmla="*/ 340 w 340"/>
                <a:gd name="T51" fmla="*/ 131 h 151"/>
                <a:gd name="T52" fmla="*/ 339 w 340"/>
                <a:gd name="T53" fmla="*/ 136 h 151"/>
                <a:gd name="T54" fmla="*/ 334 w 340"/>
                <a:gd name="T55" fmla="*/ 144 h 151"/>
                <a:gd name="T56" fmla="*/ 324 w 340"/>
                <a:gd name="T57" fmla="*/ 151 h 151"/>
                <a:gd name="T58" fmla="*/ 209 w 340"/>
                <a:gd name="T59" fmla="*/ 151 h 151"/>
                <a:gd name="T60" fmla="*/ 204 w 340"/>
                <a:gd name="T61" fmla="*/ 151 h 151"/>
                <a:gd name="T62" fmla="*/ 195 w 340"/>
                <a:gd name="T63" fmla="*/ 144 h 151"/>
                <a:gd name="T64" fmla="*/ 189 w 340"/>
                <a:gd name="T65" fmla="*/ 136 h 151"/>
                <a:gd name="T66" fmla="*/ 189 w 340"/>
                <a:gd name="T67" fmla="*/ 76 h 151"/>
                <a:gd name="T68" fmla="*/ 150 w 340"/>
                <a:gd name="T69" fmla="*/ 131 h 151"/>
                <a:gd name="T70" fmla="*/ 150 w 340"/>
                <a:gd name="T71" fmla="*/ 136 h 151"/>
                <a:gd name="T72" fmla="*/ 145 w 340"/>
                <a:gd name="T73" fmla="*/ 144 h 151"/>
                <a:gd name="T74" fmla="*/ 135 w 340"/>
                <a:gd name="T75" fmla="*/ 151 h 151"/>
                <a:gd name="T76" fmla="*/ 18 w 340"/>
                <a:gd name="T77" fmla="*/ 151 h 151"/>
                <a:gd name="T78" fmla="*/ 15 w 340"/>
                <a:gd name="T79" fmla="*/ 151 h 151"/>
                <a:gd name="T80" fmla="*/ 5 w 340"/>
                <a:gd name="T81" fmla="*/ 144 h 151"/>
                <a:gd name="T82" fmla="*/ 0 w 340"/>
                <a:gd name="T83" fmla="*/ 136 h 151"/>
                <a:gd name="T84" fmla="*/ 0 w 340"/>
                <a:gd name="T85" fmla="*/ 19 h 151"/>
                <a:gd name="T86" fmla="*/ 0 w 340"/>
                <a:gd name="T87" fmla="*/ 15 h 151"/>
                <a:gd name="T88" fmla="*/ 5 w 340"/>
                <a:gd name="T89" fmla="*/ 5 h 151"/>
                <a:gd name="T90" fmla="*/ 15 w 340"/>
                <a:gd name="T91" fmla="*/ 0 h 151"/>
                <a:gd name="T92" fmla="*/ 131 w 340"/>
                <a:gd name="T93" fmla="*/ 0 h 151"/>
                <a:gd name="T94" fmla="*/ 135 w 340"/>
                <a:gd name="T95" fmla="*/ 0 h 151"/>
                <a:gd name="T96" fmla="*/ 145 w 340"/>
                <a:gd name="T97" fmla="*/ 5 h 151"/>
                <a:gd name="T98" fmla="*/ 150 w 340"/>
                <a:gd name="T99" fmla="*/ 15 h 151"/>
                <a:gd name="T100" fmla="*/ 150 w 340"/>
                <a:gd name="T101" fmla="*/ 51 h 151"/>
                <a:gd name="T102" fmla="*/ 189 w 340"/>
                <a:gd name="T103" fmla="*/ 19 h 151"/>
                <a:gd name="T104" fmla="*/ 189 w 340"/>
                <a:gd name="T105" fmla="*/ 15 h 151"/>
                <a:gd name="T106" fmla="*/ 195 w 340"/>
                <a:gd name="T107" fmla="*/ 5 h 151"/>
                <a:gd name="T108" fmla="*/ 204 w 340"/>
                <a:gd name="T109" fmla="*/ 0 h 151"/>
                <a:gd name="T110" fmla="*/ 320 w 340"/>
                <a:gd name="T111" fmla="*/ 0 h 151"/>
                <a:gd name="T112" fmla="*/ 324 w 340"/>
                <a:gd name="T113" fmla="*/ 0 h 151"/>
                <a:gd name="T114" fmla="*/ 334 w 340"/>
                <a:gd name="T115" fmla="*/ 5 h 151"/>
                <a:gd name="T116" fmla="*/ 339 w 340"/>
                <a:gd name="T117" fmla="*/ 15 h 151"/>
                <a:gd name="T118" fmla="*/ 340 w 340"/>
                <a:gd name="T119" fmla="*/ 1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0" h="151">
                  <a:moveTo>
                    <a:pt x="112" y="127"/>
                  </a:moveTo>
                  <a:lnTo>
                    <a:pt x="112" y="127"/>
                  </a:lnTo>
                  <a:lnTo>
                    <a:pt x="117" y="126"/>
                  </a:lnTo>
                  <a:lnTo>
                    <a:pt x="122" y="123"/>
                  </a:lnTo>
                  <a:lnTo>
                    <a:pt x="125" y="118"/>
                  </a:lnTo>
                  <a:lnTo>
                    <a:pt x="126" y="113"/>
                  </a:lnTo>
                  <a:lnTo>
                    <a:pt x="126" y="37"/>
                  </a:lnTo>
                  <a:lnTo>
                    <a:pt x="126" y="37"/>
                  </a:lnTo>
                  <a:lnTo>
                    <a:pt x="125" y="32"/>
                  </a:lnTo>
                  <a:lnTo>
                    <a:pt x="122" y="28"/>
                  </a:lnTo>
                  <a:lnTo>
                    <a:pt x="117" y="26"/>
                  </a:lnTo>
                  <a:lnTo>
                    <a:pt x="11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1" y="26"/>
                  </a:lnTo>
                  <a:lnTo>
                    <a:pt x="27" y="28"/>
                  </a:lnTo>
                  <a:lnTo>
                    <a:pt x="25" y="32"/>
                  </a:lnTo>
                  <a:lnTo>
                    <a:pt x="23" y="37"/>
                  </a:lnTo>
                  <a:lnTo>
                    <a:pt x="23" y="113"/>
                  </a:lnTo>
                  <a:lnTo>
                    <a:pt x="23" y="113"/>
                  </a:lnTo>
                  <a:lnTo>
                    <a:pt x="25" y="118"/>
                  </a:lnTo>
                  <a:lnTo>
                    <a:pt x="27" y="123"/>
                  </a:lnTo>
                  <a:lnTo>
                    <a:pt x="31" y="126"/>
                  </a:lnTo>
                  <a:lnTo>
                    <a:pt x="36" y="127"/>
                  </a:lnTo>
                  <a:lnTo>
                    <a:pt x="112" y="127"/>
                  </a:lnTo>
                  <a:close/>
                  <a:moveTo>
                    <a:pt x="302" y="127"/>
                  </a:moveTo>
                  <a:lnTo>
                    <a:pt x="302" y="127"/>
                  </a:lnTo>
                  <a:lnTo>
                    <a:pt x="307" y="126"/>
                  </a:lnTo>
                  <a:lnTo>
                    <a:pt x="311" y="123"/>
                  </a:lnTo>
                  <a:lnTo>
                    <a:pt x="314" y="118"/>
                  </a:lnTo>
                  <a:lnTo>
                    <a:pt x="315" y="113"/>
                  </a:lnTo>
                  <a:lnTo>
                    <a:pt x="315" y="37"/>
                  </a:lnTo>
                  <a:lnTo>
                    <a:pt x="315" y="37"/>
                  </a:lnTo>
                  <a:lnTo>
                    <a:pt x="314" y="32"/>
                  </a:lnTo>
                  <a:lnTo>
                    <a:pt x="311" y="28"/>
                  </a:lnTo>
                  <a:lnTo>
                    <a:pt x="307" y="26"/>
                  </a:lnTo>
                  <a:lnTo>
                    <a:pt x="302" y="24"/>
                  </a:lnTo>
                  <a:lnTo>
                    <a:pt x="226" y="24"/>
                  </a:lnTo>
                  <a:lnTo>
                    <a:pt x="226" y="24"/>
                  </a:lnTo>
                  <a:lnTo>
                    <a:pt x="221" y="26"/>
                  </a:lnTo>
                  <a:lnTo>
                    <a:pt x="217" y="28"/>
                  </a:lnTo>
                  <a:lnTo>
                    <a:pt x="214" y="32"/>
                  </a:lnTo>
                  <a:lnTo>
                    <a:pt x="212" y="37"/>
                  </a:lnTo>
                  <a:lnTo>
                    <a:pt x="212" y="113"/>
                  </a:lnTo>
                  <a:lnTo>
                    <a:pt x="212" y="113"/>
                  </a:lnTo>
                  <a:lnTo>
                    <a:pt x="214" y="118"/>
                  </a:lnTo>
                  <a:lnTo>
                    <a:pt x="217" y="123"/>
                  </a:lnTo>
                  <a:lnTo>
                    <a:pt x="221" y="126"/>
                  </a:lnTo>
                  <a:lnTo>
                    <a:pt x="226" y="127"/>
                  </a:lnTo>
                  <a:lnTo>
                    <a:pt x="302" y="127"/>
                  </a:lnTo>
                  <a:close/>
                  <a:moveTo>
                    <a:pt x="340" y="19"/>
                  </a:moveTo>
                  <a:lnTo>
                    <a:pt x="340" y="131"/>
                  </a:lnTo>
                  <a:lnTo>
                    <a:pt x="340" y="131"/>
                  </a:lnTo>
                  <a:lnTo>
                    <a:pt x="339" y="136"/>
                  </a:lnTo>
                  <a:lnTo>
                    <a:pt x="337" y="139"/>
                  </a:lnTo>
                  <a:lnTo>
                    <a:pt x="334" y="144"/>
                  </a:lnTo>
                  <a:lnTo>
                    <a:pt x="327" y="149"/>
                  </a:lnTo>
                  <a:lnTo>
                    <a:pt x="324" y="151"/>
                  </a:lnTo>
                  <a:lnTo>
                    <a:pt x="320" y="151"/>
                  </a:lnTo>
                  <a:lnTo>
                    <a:pt x="209" y="151"/>
                  </a:lnTo>
                  <a:lnTo>
                    <a:pt x="209" y="151"/>
                  </a:lnTo>
                  <a:lnTo>
                    <a:pt x="204" y="151"/>
                  </a:lnTo>
                  <a:lnTo>
                    <a:pt x="200" y="149"/>
                  </a:lnTo>
                  <a:lnTo>
                    <a:pt x="195" y="144"/>
                  </a:lnTo>
                  <a:lnTo>
                    <a:pt x="190" y="139"/>
                  </a:lnTo>
                  <a:lnTo>
                    <a:pt x="189" y="136"/>
                  </a:lnTo>
                  <a:lnTo>
                    <a:pt x="189" y="131"/>
                  </a:lnTo>
                  <a:lnTo>
                    <a:pt x="189" y="76"/>
                  </a:lnTo>
                  <a:lnTo>
                    <a:pt x="150" y="76"/>
                  </a:lnTo>
                  <a:lnTo>
                    <a:pt x="150" y="131"/>
                  </a:lnTo>
                  <a:lnTo>
                    <a:pt x="150" y="131"/>
                  </a:lnTo>
                  <a:lnTo>
                    <a:pt x="150" y="136"/>
                  </a:lnTo>
                  <a:lnTo>
                    <a:pt x="148" y="139"/>
                  </a:lnTo>
                  <a:lnTo>
                    <a:pt x="145" y="144"/>
                  </a:lnTo>
                  <a:lnTo>
                    <a:pt x="138" y="149"/>
                  </a:lnTo>
                  <a:lnTo>
                    <a:pt x="135" y="151"/>
                  </a:lnTo>
                  <a:lnTo>
                    <a:pt x="131" y="151"/>
                  </a:lnTo>
                  <a:lnTo>
                    <a:pt x="18" y="151"/>
                  </a:lnTo>
                  <a:lnTo>
                    <a:pt x="18" y="151"/>
                  </a:lnTo>
                  <a:lnTo>
                    <a:pt x="15" y="151"/>
                  </a:lnTo>
                  <a:lnTo>
                    <a:pt x="11" y="149"/>
                  </a:lnTo>
                  <a:lnTo>
                    <a:pt x="5" y="144"/>
                  </a:lnTo>
                  <a:lnTo>
                    <a:pt x="1" y="139"/>
                  </a:lnTo>
                  <a:lnTo>
                    <a:pt x="0" y="136"/>
                  </a:lnTo>
                  <a:lnTo>
                    <a:pt x="0" y="13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1" y="12"/>
                  </a:lnTo>
                  <a:lnTo>
                    <a:pt x="5" y="5"/>
                  </a:lnTo>
                  <a:lnTo>
                    <a:pt x="11" y="2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5" y="0"/>
                  </a:lnTo>
                  <a:lnTo>
                    <a:pt x="138" y="2"/>
                  </a:lnTo>
                  <a:lnTo>
                    <a:pt x="145" y="5"/>
                  </a:lnTo>
                  <a:lnTo>
                    <a:pt x="148" y="12"/>
                  </a:lnTo>
                  <a:lnTo>
                    <a:pt x="150" y="15"/>
                  </a:lnTo>
                  <a:lnTo>
                    <a:pt x="150" y="19"/>
                  </a:lnTo>
                  <a:lnTo>
                    <a:pt x="150" y="51"/>
                  </a:lnTo>
                  <a:lnTo>
                    <a:pt x="189" y="51"/>
                  </a:lnTo>
                  <a:lnTo>
                    <a:pt x="189" y="19"/>
                  </a:lnTo>
                  <a:lnTo>
                    <a:pt x="189" y="19"/>
                  </a:lnTo>
                  <a:lnTo>
                    <a:pt x="189" y="15"/>
                  </a:lnTo>
                  <a:lnTo>
                    <a:pt x="190" y="12"/>
                  </a:lnTo>
                  <a:lnTo>
                    <a:pt x="195" y="5"/>
                  </a:lnTo>
                  <a:lnTo>
                    <a:pt x="200" y="2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324" y="0"/>
                  </a:lnTo>
                  <a:lnTo>
                    <a:pt x="327" y="2"/>
                  </a:lnTo>
                  <a:lnTo>
                    <a:pt x="334" y="5"/>
                  </a:lnTo>
                  <a:lnTo>
                    <a:pt x="337" y="12"/>
                  </a:lnTo>
                  <a:lnTo>
                    <a:pt x="339" y="15"/>
                  </a:lnTo>
                  <a:lnTo>
                    <a:pt x="340" y="19"/>
                  </a:lnTo>
                  <a:lnTo>
                    <a:pt x="34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445"/>
            <p:cNvSpPr>
              <a:spLocks/>
            </p:cNvSpPr>
            <p:nvPr/>
          </p:nvSpPr>
          <p:spPr bwMode="auto">
            <a:xfrm>
              <a:off x="4594225" y="3251994"/>
              <a:ext cx="195263" cy="104775"/>
            </a:xfrm>
            <a:custGeom>
              <a:avLst/>
              <a:gdLst>
                <a:gd name="T0" fmla="*/ 123 w 123"/>
                <a:gd name="T1" fmla="*/ 66 h 66"/>
                <a:gd name="T2" fmla="*/ 91 w 123"/>
                <a:gd name="T3" fmla="*/ 66 h 66"/>
                <a:gd name="T4" fmla="*/ 33 w 123"/>
                <a:gd name="T5" fmla="*/ 17 h 66"/>
                <a:gd name="T6" fmla="*/ 18 w 123"/>
                <a:gd name="T7" fmla="*/ 17 h 66"/>
                <a:gd name="T8" fmla="*/ 18 w 123"/>
                <a:gd name="T9" fmla="*/ 32 h 66"/>
                <a:gd name="T10" fmla="*/ 0 w 123"/>
                <a:gd name="T11" fmla="*/ 32 h 66"/>
                <a:gd name="T12" fmla="*/ 0 w 123"/>
                <a:gd name="T13" fmla="*/ 32 h 66"/>
                <a:gd name="T14" fmla="*/ 0 w 123"/>
                <a:gd name="T15" fmla="*/ 19 h 66"/>
                <a:gd name="T16" fmla="*/ 0 w 123"/>
                <a:gd name="T17" fmla="*/ 19 h 66"/>
                <a:gd name="T18" fmla="*/ 1 w 123"/>
                <a:gd name="T19" fmla="*/ 12 h 66"/>
                <a:gd name="T20" fmla="*/ 3 w 123"/>
                <a:gd name="T21" fmla="*/ 9 h 66"/>
                <a:gd name="T22" fmla="*/ 6 w 123"/>
                <a:gd name="T23" fmla="*/ 5 h 66"/>
                <a:gd name="T24" fmla="*/ 8 w 123"/>
                <a:gd name="T25" fmla="*/ 2 h 66"/>
                <a:gd name="T26" fmla="*/ 15 w 123"/>
                <a:gd name="T27" fmla="*/ 1 h 66"/>
                <a:gd name="T28" fmla="*/ 18 w 123"/>
                <a:gd name="T29" fmla="*/ 0 h 66"/>
                <a:gd name="T30" fmla="*/ 41 w 123"/>
                <a:gd name="T31" fmla="*/ 0 h 66"/>
                <a:gd name="T32" fmla="*/ 123 w 123"/>
                <a:gd name="T3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3" h="66">
                  <a:moveTo>
                    <a:pt x="123" y="66"/>
                  </a:moveTo>
                  <a:lnTo>
                    <a:pt x="91" y="66"/>
                  </a:lnTo>
                  <a:lnTo>
                    <a:pt x="33" y="17"/>
                  </a:lnTo>
                  <a:lnTo>
                    <a:pt x="18" y="17"/>
                  </a:lnTo>
                  <a:lnTo>
                    <a:pt x="18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1" y="12"/>
                  </a:lnTo>
                  <a:lnTo>
                    <a:pt x="3" y="9"/>
                  </a:lnTo>
                  <a:lnTo>
                    <a:pt x="6" y="5"/>
                  </a:lnTo>
                  <a:lnTo>
                    <a:pt x="8" y="2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41" y="0"/>
                  </a:lnTo>
                  <a:lnTo>
                    <a:pt x="123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Freeform 446"/>
            <p:cNvSpPr>
              <a:spLocks/>
            </p:cNvSpPr>
            <p:nvPr/>
          </p:nvSpPr>
          <p:spPr bwMode="auto">
            <a:xfrm>
              <a:off x="4352925" y="3251994"/>
              <a:ext cx="196850" cy="103187"/>
            </a:xfrm>
            <a:custGeom>
              <a:avLst/>
              <a:gdLst>
                <a:gd name="T0" fmla="*/ 106 w 124"/>
                <a:gd name="T1" fmla="*/ 17 h 65"/>
                <a:gd name="T2" fmla="*/ 90 w 124"/>
                <a:gd name="T3" fmla="*/ 17 h 65"/>
                <a:gd name="T4" fmla="*/ 34 w 124"/>
                <a:gd name="T5" fmla="*/ 65 h 65"/>
                <a:gd name="T6" fmla="*/ 0 w 124"/>
                <a:gd name="T7" fmla="*/ 65 h 65"/>
                <a:gd name="T8" fmla="*/ 84 w 124"/>
                <a:gd name="T9" fmla="*/ 0 h 65"/>
                <a:gd name="T10" fmla="*/ 106 w 124"/>
                <a:gd name="T11" fmla="*/ 0 h 65"/>
                <a:gd name="T12" fmla="*/ 106 w 124"/>
                <a:gd name="T13" fmla="*/ 0 h 65"/>
                <a:gd name="T14" fmla="*/ 109 w 124"/>
                <a:gd name="T15" fmla="*/ 0 h 65"/>
                <a:gd name="T16" fmla="*/ 115 w 124"/>
                <a:gd name="T17" fmla="*/ 2 h 65"/>
                <a:gd name="T18" fmla="*/ 119 w 124"/>
                <a:gd name="T19" fmla="*/ 4 h 65"/>
                <a:gd name="T20" fmla="*/ 121 w 124"/>
                <a:gd name="T21" fmla="*/ 7 h 65"/>
                <a:gd name="T22" fmla="*/ 124 w 124"/>
                <a:gd name="T23" fmla="*/ 12 h 65"/>
                <a:gd name="T24" fmla="*/ 124 w 124"/>
                <a:gd name="T25" fmla="*/ 19 h 65"/>
                <a:gd name="T26" fmla="*/ 124 w 124"/>
                <a:gd name="T27" fmla="*/ 19 h 65"/>
                <a:gd name="T28" fmla="*/ 124 w 124"/>
                <a:gd name="T29" fmla="*/ 32 h 65"/>
                <a:gd name="T30" fmla="*/ 106 w 124"/>
                <a:gd name="T31" fmla="*/ 32 h 65"/>
                <a:gd name="T32" fmla="*/ 106 w 124"/>
                <a:gd name="T33" fmla="*/ 1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4" h="65">
                  <a:moveTo>
                    <a:pt x="106" y="17"/>
                  </a:moveTo>
                  <a:lnTo>
                    <a:pt x="90" y="17"/>
                  </a:lnTo>
                  <a:lnTo>
                    <a:pt x="34" y="65"/>
                  </a:lnTo>
                  <a:lnTo>
                    <a:pt x="0" y="65"/>
                  </a:lnTo>
                  <a:lnTo>
                    <a:pt x="84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09" y="0"/>
                  </a:lnTo>
                  <a:lnTo>
                    <a:pt x="115" y="2"/>
                  </a:lnTo>
                  <a:lnTo>
                    <a:pt x="119" y="4"/>
                  </a:lnTo>
                  <a:lnTo>
                    <a:pt x="121" y="7"/>
                  </a:lnTo>
                  <a:lnTo>
                    <a:pt x="124" y="12"/>
                  </a:lnTo>
                  <a:lnTo>
                    <a:pt x="124" y="19"/>
                  </a:lnTo>
                  <a:lnTo>
                    <a:pt x="124" y="19"/>
                  </a:lnTo>
                  <a:lnTo>
                    <a:pt x="124" y="32"/>
                  </a:lnTo>
                  <a:lnTo>
                    <a:pt x="106" y="32"/>
                  </a:lnTo>
                  <a:lnTo>
                    <a:pt x="106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5" name="组合 13"/>
          <p:cNvGrpSpPr/>
          <p:nvPr/>
        </p:nvGrpSpPr>
        <p:grpSpPr>
          <a:xfrm>
            <a:off x="6656840" y="3911440"/>
            <a:ext cx="576754" cy="596044"/>
            <a:chOff x="4334668" y="3183731"/>
            <a:chExt cx="474663" cy="490538"/>
          </a:xfrm>
          <a:solidFill>
            <a:schemeClr val="bg1"/>
          </a:solidFill>
        </p:grpSpPr>
        <p:sp>
          <p:nvSpPr>
            <p:cNvPr id="16" name="Freeform 395"/>
            <p:cNvSpPr>
              <a:spLocks/>
            </p:cNvSpPr>
            <p:nvPr/>
          </p:nvSpPr>
          <p:spPr bwMode="auto">
            <a:xfrm>
              <a:off x="4445793" y="3244056"/>
              <a:ext cx="363538" cy="430213"/>
            </a:xfrm>
            <a:custGeom>
              <a:avLst/>
              <a:gdLst>
                <a:gd name="T0" fmla="*/ 223 w 229"/>
                <a:gd name="T1" fmla="*/ 146 h 271"/>
                <a:gd name="T2" fmla="*/ 229 w 229"/>
                <a:gd name="T3" fmla="*/ 157 h 271"/>
                <a:gd name="T4" fmla="*/ 225 w 229"/>
                <a:gd name="T5" fmla="*/ 169 h 271"/>
                <a:gd name="T6" fmla="*/ 220 w 229"/>
                <a:gd name="T7" fmla="*/ 173 h 271"/>
                <a:gd name="T8" fmla="*/ 207 w 229"/>
                <a:gd name="T9" fmla="*/ 174 h 271"/>
                <a:gd name="T10" fmla="*/ 174 w 229"/>
                <a:gd name="T11" fmla="*/ 151 h 271"/>
                <a:gd name="T12" fmla="*/ 197 w 229"/>
                <a:gd name="T13" fmla="*/ 177 h 271"/>
                <a:gd name="T14" fmla="*/ 202 w 229"/>
                <a:gd name="T15" fmla="*/ 182 h 271"/>
                <a:gd name="T16" fmla="*/ 203 w 229"/>
                <a:gd name="T17" fmla="*/ 195 h 271"/>
                <a:gd name="T18" fmla="*/ 200 w 229"/>
                <a:gd name="T19" fmla="*/ 201 h 271"/>
                <a:gd name="T20" fmla="*/ 188 w 229"/>
                <a:gd name="T21" fmla="*/ 207 h 271"/>
                <a:gd name="T22" fmla="*/ 177 w 229"/>
                <a:gd name="T23" fmla="*/ 203 h 271"/>
                <a:gd name="T24" fmla="*/ 144 w 229"/>
                <a:gd name="T25" fmla="*/ 187 h 271"/>
                <a:gd name="T26" fmla="*/ 172 w 229"/>
                <a:gd name="T27" fmla="*/ 210 h 271"/>
                <a:gd name="T28" fmla="*/ 178 w 229"/>
                <a:gd name="T29" fmla="*/ 221 h 271"/>
                <a:gd name="T30" fmla="*/ 174 w 229"/>
                <a:gd name="T31" fmla="*/ 233 h 271"/>
                <a:gd name="T32" fmla="*/ 168 w 229"/>
                <a:gd name="T33" fmla="*/ 237 h 271"/>
                <a:gd name="T34" fmla="*/ 155 w 229"/>
                <a:gd name="T35" fmla="*/ 238 h 271"/>
                <a:gd name="T36" fmla="*/ 123 w 229"/>
                <a:gd name="T37" fmla="*/ 213 h 271"/>
                <a:gd name="T38" fmla="*/ 145 w 229"/>
                <a:gd name="T39" fmla="*/ 241 h 271"/>
                <a:gd name="T40" fmla="*/ 150 w 229"/>
                <a:gd name="T41" fmla="*/ 246 h 271"/>
                <a:gd name="T42" fmla="*/ 152 w 229"/>
                <a:gd name="T43" fmla="*/ 258 h 271"/>
                <a:gd name="T44" fmla="*/ 148 w 229"/>
                <a:gd name="T45" fmla="*/ 265 h 271"/>
                <a:gd name="T46" fmla="*/ 136 w 229"/>
                <a:gd name="T47" fmla="*/ 271 h 271"/>
                <a:gd name="T48" fmla="*/ 124 w 229"/>
                <a:gd name="T49" fmla="*/ 267 h 271"/>
                <a:gd name="T50" fmla="*/ 96 w 229"/>
                <a:gd name="T51" fmla="*/ 243 h 271"/>
                <a:gd name="T52" fmla="*/ 106 w 229"/>
                <a:gd name="T53" fmla="*/ 223 h 271"/>
                <a:gd name="T54" fmla="*/ 108 w 229"/>
                <a:gd name="T55" fmla="*/ 221 h 271"/>
                <a:gd name="T56" fmla="*/ 110 w 229"/>
                <a:gd name="T57" fmla="*/ 212 h 271"/>
                <a:gd name="T58" fmla="*/ 109 w 229"/>
                <a:gd name="T59" fmla="*/ 205 h 271"/>
                <a:gd name="T60" fmla="*/ 104 w 229"/>
                <a:gd name="T61" fmla="*/ 196 h 271"/>
                <a:gd name="T62" fmla="*/ 100 w 229"/>
                <a:gd name="T63" fmla="*/ 193 h 271"/>
                <a:gd name="T64" fmla="*/ 91 w 229"/>
                <a:gd name="T65" fmla="*/ 188 h 271"/>
                <a:gd name="T66" fmla="*/ 83 w 229"/>
                <a:gd name="T67" fmla="*/ 187 h 271"/>
                <a:gd name="T68" fmla="*/ 75 w 229"/>
                <a:gd name="T69" fmla="*/ 188 h 271"/>
                <a:gd name="T70" fmla="*/ 69 w 229"/>
                <a:gd name="T71" fmla="*/ 193 h 271"/>
                <a:gd name="T72" fmla="*/ 50 w 229"/>
                <a:gd name="T73" fmla="*/ 207 h 271"/>
                <a:gd name="T74" fmla="*/ 64 w 229"/>
                <a:gd name="T75" fmla="*/ 189 h 271"/>
                <a:gd name="T76" fmla="*/ 68 w 229"/>
                <a:gd name="T77" fmla="*/ 182 h 271"/>
                <a:gd name="T78" fmla="*/ 68 w 229"/>
                <a:gd name="T79" fmla="*/ 174 h 271"/>
                <a:gd name="T80" fmla="*/ 64 w 229"/>
                <a:gd name="T81" fmla="*/ 166 h 271"/>
                <a:gd name="T82" fmla="*/ 58 w 229"/>
                <a:gd name="T83" fmla="*/ 158 h 271"/>
                <a:gd name="T84" fmla="*/ 54 w 229"/>
                <a:gd name="T85" fmla="*/ 156 h 271"/>
                <a:gd name="T86" fmla="*/ 45 w 229"/>
                <a:gd name="T87" fmla="*/ 153 h 271"/>
                <a:gd name="T88" fmla="*/ 36 w 229"/>
                <a:gd name="T89" fmla="*/ 153 h 271"/>
                <a:gd name="T90" fmla="*/ 29 w 229"/>
                <a:gd name="T91" fmla="*/ 157 h 271"/>
                <a:gd name="T92" fmla="*/ 13 w 229"/>
                <a:gd name="T93" fmla="*/ 176 h 271"/>
                <a:gd name="T94" fmla="*/ 21 w 229"/>
                <a:gd name="T95" fmla="*/ 156 h 271"/>
                <a:gd name="T96" fmla="*/ 24 w 229"/>
                <a:gd name="T97" fmla="*/ 152 h 271"/>
                <a:gd name="T98" fmla="*/ 25 w 229"/>
                <a:gd name="T99" fmla="*/ 144 h 271"/>
                <a:gd name="T100" fmla="*/ 24 w 229"/>
                <a:gd name="T101" fmla="*/ 136 h 271"/>
                <a:gd name="T102" fmla="*/ 19 w 229"/>
                <a:gd name="T103" fmla="*/ 128 h 271"/>
                <a:gd name="T104" fmla="*/ 15 w 229"/>
                <a:gd name="T105" fmla="*/ 124 h 271"/>
                <a:gd name="T106" fmla="*/ 0 w 229"/>
                <a:gd name="T107" fmla="*/ 118 h 271"/>
                <a:gd name="T108" fmla="*/ 194 w 229"/>
                <a:gd name="T109" fmla="*/ 123 h 271"/>
                <a:gd name="T110" fmla="*/ 223 w 229"/>
                <a:gd name="T111" fmla="*/ 146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9" h="271">
                  <a:moveTo>
                    <a:pt x="223" y="146"/>
                  </a:moveTo>
                  <a:lnTo>
                    <a:pt x="223" y="146"/>
                  </a:lnTo>
                  <a:lnTo>
                    <a:pt x="227" y="151"/>
                  </a:lnTo>
                  <a:lnTo>
                    <a:pt x="229" y="157"/>
                  </a:lnTo>
                  <a:lnTo>
                    <a:pt x="228" y="163"/>
                  </a:lnTo>
                  <a:lnTo>
                    <a:pt x="225" y="169"/>
                  </a:lnTo>
                  <a:lnTo>
                    <a:pt x="225" y="169"/>
                  </a:lnTo>
                  <a:lnTo>
                    <a:pt x="220" y="173"/>
                  </a:lnTo>
                  <a:lnTo>
                    <a:pt x="214" y="176"/>
                  </a:lnTo>
                  <a:lnTo>
                    <a:pt x="207" y="174"/>
                  </a:lnTo>
                  <a:lnTo>
                    <a:pt x="202" y="172"/>
                  </a:lnTo>
                  <a:lnTo>
                    <a:pt x="174" y="151"/>
                  </a:lnTo>
                  <a:lnTo>
                    <a:pt x="170" y="156"/>
                  </a:lnTo>
                  <a:lnTo>
                    <a:pt x="197" y="177"/>
                  </a:lnTo>
                  <a:lnTo>
                    <a:pt x="197" y="177"/>
                  </a:lnTo>
                  <a:lnTo>
                    <a:pt x="202" y="182"/>
                  </a:lnTo>
                  <a:lnTo>
                    <a:pt x="203" y="188"/>
                  </a:lnTo>
                  <a:lnTo>
                    <a:pt x="203" y="195"/>
                  </a:lnTo>
                  <a:lnTo>
                    <a:pt x="200" y="201"/>
                  </a:lnTo>
                  <a:lnTo>
                    <a:pt x="200" y="201"/>
                  </a:lnTo>
                  <a:lnTo>
                    <a:pt x="194" y="205"/>
                  </a:lnTo>
                  <a:lnTo>
                    <a:pt x="188" y="207"/>
                  </a:lnTo>
                  <a:lnTo>
                    <a:pt x="182" y="206"/>
                  </a:lnTo>
                  <a:lnTo>
                    <a:pt x="177" y="203"/>
                  </a:lnTo>
                  <a:lnTo>
                    <a:pt x="149" y="182"/>
                  </a:lnTo>
                  <a:lnTo>
                    <a:pt x="144" y="187"/>
                  </a:lnTo>
                  <a:lnTo>
                    <a:pt x="172" y="210"/>
                  </a:lnTo>
                  <a:lnTo>
                    <a:pt x="172" y="210"/>
                  </a:lnTo>
                  <a:lnTo>
                    <a:pt x="175" y="215"/>
                  </a:lnTo>
                  <a:lnTo>
                    <a:pt x="178" y="221"/>
                  </a:lnTo>
                  <a:lnTo>
                    <a:pt x="177" y="227"/>
                  </a:lnTo>
                  <a:lnTo>
                    <a:pt x="174" y="233"/>
                  </a:lnTo>
                  <a:lnTo>
                    <a:pt x="174" y="233"/>
                  </a:lnTo>
                  <a:lnTo>
                    <a:pt x="168" y="237"/>
                  </a:lnTo>
                  <a:lnTo>
                    <a:pt x="163" y="240"/>
                  </a:lnTo>
                  <a:lnTo>
                    <a:pt x="155" y="238"/>
                  </a:lnTo>
                  <a:lnTo>
                    <a:pt x="150" y="236"/>
                  </a:lnTo>
                  <a:lnTo>
                    <a:pt x="123" y="213"/>
                  </a:lnTo>
                  <a:lnTo>
                    <a:pt x="119" y="218"/>
                  </a:lnTo>
                  <a:lnTo>
                    <a:pt x="145" y="241"/>
                  </a:lnTo>
                  <a:lnTo>
                    <a:pt x="145" y="241"/>
                  </a:lnTo>
                  <a:lnTo>
                    <a:pt x="150" y="246"/>
                  </a:lnTo>
                  <a:lnTo>
                    <a:pt x="152" y="252"/>
                  </a:lnTo>
                  <a:lnTo>
                    <a:pt x="152" y="258"/>
                  </a:lnTo>
                  <a:lnTo>
                    <a:pt x="148" y="265"/>
                  </a:lnTo>
                  <a:lnTo>
                    <a:pt x="148" y="265"/>
                  </a:lnTo>
                  <a:lnTo>
                    <a:pt x="143" y="268"/>
                  </a:lnTo>
                  <a:lnTo>
                    <a:pt x="136" y="271"/>
                  </a:lnTo>
                  <a:lnTo>
                    <a:pt x="130" y="270"/>
                  </a:lnTo>
                  <a:lnTo>
                    <a:pt x="124" y="267"/>
                  </a:lnTo>
                  <a:lnTo>
                    <a:pt x="98" y="246"/>
                  </a:lnTo>
                  <a:lnTo>
                    <a:pt x="96" y="243"/>
                  </a:lnTo>
                  <a:lnTo>
                    <a:pt x="93" y="241"/>
                  </a:lnTo>
                  <a:lnTo>
                    <a:pt x="106" y="223"/>
                  </a:lnTo>
                  <a:lnTo>
                    <a:pt x="106" y="223"/>
                  </a:lnTo>
                  <a:lnTo>
                    <a:pt x="108" y="221"/>
                  </a:lnTo>
                  <a:lnTo>
                    <a:pt x="109" y="217"/>
                  </a:lnTo>
                  <a:lnTo>
                    <a:pt x="110" y="212"/>
                  </a:lnTo>
                  <a:lnTo>
                    <a:pt x="109" y="208"/>
                  </a:lnTo>
                  <a:lnTo>
                    <a:pt x="109" y="205"/>
                  </a:lnTo>
                  <a:lnTo>
                    <a:pt x="106" y="200"/>
                  </a:lnTo>
                  <a:lnTo>
                    <a:pt x="104" y="196"/>
                  </a:lnTo>
                  <a:lnTo>
                    <a:pt x="100" y="193"/>
                  </a:lnTo>
                  <a:lnTo>
                    <a:pt x="100" y="193"/>
                  </a:lnTo>
                  <a:lnTo>
                    <a:pt x="96" y="191"/>
                  </a:lnTo>
                  <a:lnTo>
                    <a:pt x="91" y="188"/>
                  </a:lnTo>
                  <a:lnTo>
                    <a:pt x="88" y="187"/>
                  </a:lnTo>
                  <a:lnTo>
                    <a:pt x="83" y="187"/>
                  </a:lnTo>
                  <a:lnTo>
                    <a:pt x="79" y="187"/>
                  </a:lnTo>
                  <a:lnTo>
                    <a:pt x="75" y="188"/>
                  </a:lnTo>
                  <a:lnTo>
                    <a:pt x="71" y="191"/>
                  </a:lnTo>
                  <a:lnTo>
                    <a:pt x="69" y="193"/>
                  </a:lnTo>
                  <a:lnTo>
                    <a:pt x="55" y="211"/>
                  </a:lnTo>
                  <a:lnTo>
                    <a:pt x="50" y="207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65" y="186"/>
                  </a:lnTo>
                  <a:lnTo>
                    <a:pt x="68" y="182"/>
                  </a:lnTo>
                  <a:lnTo>
                    <a:pt x="68" y="178"/>
                  </a:lnTo>
                  <a:lnTo>
                    <a:pt x="68" y="174"/>
                  </a:lnTo>
                  <a:lnTo>
                    <a:pt x="66" y="169"/>
                  </a:lnTo>
                  <a:lnTo>
                    <a:pt x="64" y="166"/>
                  </a:lnTo>
                  <a:lnTo>
                    <a:pt x="61" y="162"/>
                  </a:lnTo>
                  <a:lnTo>
                    <a:pt x="58" y="158"/>
                  </a:lnTo>
                  <a:lnTo>
                    <a:pt x="58" y="158"/>
                  </a:lnTo>
                  <a:lnTo>
                    <a:pt x="54" y="156"/>
                  </a:lnTo>
                  <a:lnTo>
                    <a:pt x="49" y="154"/>
                  </a:lnTo>
                  <a:lnTo>
                    <a:pt x="45" y="153"/>
                  </a:lnTo>
                  <a:lnTo>
                    <a:pt x="40" y="153"/>
                  </a:lnTo>
                  <a:lnTo>
                    <a:pt x="36" y="153"/>
                  </a:lnTo>
                  <a:lnTo>
                    <a:pt x="33" y="154"/>
                  </a:lnTo>
                  <a:lnTo>
                    <a:pt x="29" y="157"/>
                  </a:lnTo>
                  <a:lnTo>
                    <a:pt x="26" y="159"/>
                  </a:lnTo>
                  <a:lnTo>
                    <a:pt x="13" y="176"/>
                  </a:lnTo>
                  <a:lnTo>
                    <a:pt x="8" y="172"/>
                  </a:lnTo>
                  <a:lnTo>
                    <a:pt x="21" y="156"/>
                  </a:lnTo>
                  <a:lnTo>
                    <a:pt x="21" y="156"/>
                  </a:lnTo>
                  <a:lnTo>
                    <a:pt x="24" y="152"/>
                  </a:lnTo>
                  <a:lnTo>
                    <a:pt x="25" y="148"/>
                  </a:lnTo>
                  <a:lnTo>
                    <a:pt x="25" y="144"/>
                  </a:lnTo>
                  <a:lnTo>
                    <a:pt x="25" y="139"/>
                  </a:lnTo>
                  <a:lnTo>
                    <a:pt x="24" y="136"/>
                  </a:lnTo>
                  <a:lnTo>
                    <a:pt x="21" y="132"/>
                  </a:lnTo>
                  <a:lnTo>
                    <a:pt x="19" y="128"/>
                  </a:lnTo>
                  <a:lnTo>
                    <a:pt x="15" y="124"/>
                  </a:lnTo>
                  <a:lnTo>
                    <a:pt x="15" y="124"/>
                  </a:lnTo>
                  <a:lnTo>
                    <a:pt x="8" y="121"/>
                  </a:lnTo>
                  <a:lnTo>
                    <a:pt x="0" y="118"/>
                  </a:lnTo>
                  <a:lnTo>
                    <a:pt x="43" y="0"/>
                  </a:lnTo>
                  <a:lnTo>
                    <a:pt x="194" y="123"/>
                  </a:lnTo>
                  <a:lnTo>
                    <a:pt x="195" y="124"/>
                  </a:lnTo>
                  <a:lnTo>
                    <a:pt x="223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396"/>
            <p:cNvSpPr>
              <a:spLocks/>
            </p:cNvSpPr>
            <p:nvPr/>
          </p:nvSpPr>
          <p:spPr bwMode="auto">
            <a:xfrm>
              <a:off x="4610893" y="3183731"/>
              <a:ext cx="188913" cy="161925"/>
            </a:xfrm>
            <a:custGeom>
              <a:avLst/>
              <a:gdLst>
                <a:gd name="T0" fmla="*/ 113 w 119"/>
                <a:gd name="T1" fmla="*/ 75 h 102"/>
                <a:gd name="T2" fmla="*/ 113 w 119"/>
                <a:gd name="T3" fmla="*/ 75 h 102"/>
                <a:gd name="T4" fmla="*/ 116 w 119"/>
                <a:gd name="T5" fmla="*/ 80 h 102"/>
                <a:gd name="T6" fmla="*/ 119 w 119"/>
                <a:gd name="T7" fmla="*/ 85 h 102"/>
                <a:gd name="T8" fmla="*/ 118 w 119"/>
                <a:gd name="T9" fmla="*/ 91 h 102"/>
                <a:gd name="T10" fmla="*/ 115 w 119"/>
                <a:gd name="T11" fmla="*/ 97 h 102"/>
                <a:gd name="T12" fmla="*/ 115 w 119"/>
                <a:gd name="T13" fmla="*/ 97 h 102"/>
                <a:gd name="T14" fmla="*/ 110 w 119"/>
                <a:gd name="T15" fmla="*/ 101 h 102"/>
                <a:gd name="T16" fmla="*/ 104 w 119"/>
                <a:gd name="T17" fmla="*/ 102 h 102"/>
                <a:gd name="T18" fmla="*/ 99 w 119"/>
                <a:gd name="T19" fmla="*/ 102 h 102"/>
                <a:gd name="T20" fmla="*/ 93 w 119"/>
                <a:gd name="T21" fmla="*/ 99 h 102"/>
                <a:gd name="T22" fmla="*/ 6 w 119"/>
                <a:gd name="T23" fmla="*/ 27 h 102"/>
                <a:gd name="T24" fmla="*/ 6 w 119"/>
                <a:gd name="T25" fmla="*/ 27 h 102"/>
                <a:gd name="T26" fmla="*/ 1 w 119"/>
                <a:gd name="T27" fmla="*/ 22 h 102"/>
                <a:gd name="T28" fmla="*/ 0 w 119"/>
                <a:gd name="T29" fmla="*/ 16 h 102"/>
                <a:gd name="T30" fmla="*/ 1 w 119"/>
                <a:gd name="T31" fmla="*/ 11 h 102"/>
                <a:gd name="T32" fmla="*/ 4 w 119"/>
                <a:gd name="T33" fmla="*/ 5 h 102"/>
                <a:gd name="T34" fmla="*/ 4 w 119"/>
                <a:gd name="T35" fmla="*/ 5 h 102"/>
                <a:gd name="T36" fmla="*/ 6 w 119"/>
                <a:gd name="T37" fmla="*/ 2 h 102"/>
                <a:gd name="T38" fmla="*/ 9 w 119"/>
                <a:gd name="T39" fmla="*/ 1 h 102"/>
                <a:gd name="T40" fmla="*/ 15 w 119"/>
                <a:gd name="T41" fmla="*/ 0 h 102"/>
                <a:gd name="T42" fmla="*/ 15 w 119"/>
                <a:gd name="T43" fmla="*/ 0 h 102"/>
                <a:gd name="T44" fmla="*/ 21 w 119"/>
                <a:gd name="T45" fmla="*/ 0 h 102"/>
                <a:gd name="T46" fmla="*/ 25 w 119"/>
                <a:gd name="T47" fmla="*/ 3 h 102"/>
                <a:gd name="T48" fmla="*/ 113 w 119"/>
                <a:gd name="T49" fmla="*/ 7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9" h="102">
                  <a:moveTo>
                    <a:pt x="113" y="75"/>
                  </a:moveTo>
                  <a:lnTo>
                    <a:pt x="113" y="75"/>
                  </a:lnTo>
                  <a:lnTo>
                    <a:pt x="116" y="80"/>
                  </a:lnTo>
                  <a:lnTo>
                    <a:pt x="119" y="85"/>
                  </a:lnTo>
                  <a:lnTo>
                    <a:pt x="118" y="91"/>
                  </a:lnTo>
                  <a:lnTo>
                    <a:pt x="115" y="97"/>
                  </a:lnTo>
                  <a:lnTo>
                    <a:pt x="115" y="97"/>
                  </a:lnTo>
                  <a:lnTo>
                    <a:pt x="110" y="101"/>
                  </a:lnTo>
                  <a:lnTo>
                    <a:pt x="104" y="102"/>
                  </a:lnTo>
                  <a:lnTo>
                    <a:pt x="99" y="102"/>
                  </a:lnTo>
                  <a:lnTo>
                    <a:pt x="93" y="99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1" y="11"/>
                  </a:lnTo>
                  <a:lnTo>
                    <a:pt x="4" y="5"/>
                  </a:lnTo>
                  <a:lnTo>
                    <a:pt x="4" y="5"/>
                  </a:lnTo>
                  <a:lnTo>
                    <a:pt x="6" y="2"/>
                  </a:lnTo>
                  <a:lnTo>
                    <a:pt x="9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113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Freeform 397"/>
            <p:cNvSpPr>
              <a:spLocks/>
            </p:cNvSpPr>
            <p:nvPr/>
          </p:nvSpPr>
          <p:spPr bwMode="auto">
            <a:xfrm>
              <a:off x="4550568" y="3228181"/>
              <a:ext cx="212725" cy="177800"/>
            </a:xfrm>
            <a:custGeom>
              <a:avLst/>
              <a:gdLst>
                <a:gd name="T0" fmla="*/ 134 w 134"/>
                <a:gd name="T1" fmla="*/ 83 h 112"/>
                <a:gd name="T2" fmla="*/ 117 w 134"/>
                <a:gd name="T3" fmla="*/ 112 h 112"/>
                <a:gd name="T4" fmla="*/ 0 w 134"/>
                <a:gd name="T5" fmla="*/ 17 h 112"/>
                <a:gd name="T6" fmla="*/ 35 w 134"/>
                <a:gd name="T7" fmla="*/ 0 h 112"/>
                <a:gd name="T8" fmla="*/ 134 w 134"/>
                <a:gd name="T9" fmla="*/ 8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112">
                  <a:moveTo>
                    <a:pt x="134" y="83"/>
                  </a:moveTo>
                  <a:lnTo>
                    <a:pt x="117" y="112"/>
                  </a:lnTo>
                  <a:lnTo>
                    <a:pt x="0" y="17"/>
                  </a:lnTo>
                  <a:lnTo>
                    <a:pt x="35" y="0"/>
                  </a:lnTo>
                  <a:lnTo>
                    <a:pt x="134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Freeform 398"/>
            <p:cNvSpPr>
              <a:spLocks/>
            </p:cNvSpPr>
            <p:nvPr/>
          </p:nvSpPr>
          <p:spPr bwMode="auto">
            <a:xfrm>
              <a:off x="4517231" y="3553619"/>
              <a:ext cx="88900" cy="98425"/>
            </a:xfrm>
            <a:custGeom>
              <a:avLst/>
              <a:gdLst>
                <a:gd name="T0" fmla="*/ 50 w 56"/>
                <a:gd name="T1" fmla="*/ 3 h 62"/>
                <a:gd name="T2" fmla="*/ 50 w 56"/>
                <a:gd name="T3" fmla="*/ 3 h 62"/>
                <a:gd name="T4" fmla="*/ 55 w 56"/>
                <a:gd name="T5" fmla="*/ 8 h 62"/>
                <a:gd name="T6" fmla="*/ 56 w 56"/>
                <a:gd name="T7" fmla="*/ 15 h 62"/>
                <a:gd name="T8" fmla="*/ 56 w 56"/>
                <a:gd name="T9" fmla="*/ 21 h 62"/>
                <a:gd name="T10" fmla="*/ 53 w 56"/>
                <a:gd name="T11" fmla="*/ 27 h 62"/>
                <a:gd name="T12" fmla="*/ 30 w 56"/>
                <a:gd name="T13" fmla="*/ 56 h 62"/>
                <a:gd name="T14" fmla="*/ 30 w 56"/>
                <a:gd name="T15" fmla="*/ 56 h 62"/>
                <a:gd name="T16" fmla="*/ 25 w 56"/>
                <a:gd name="T17" fmla="*/ 60 h 62"/>
                <a:gd name="T18" fmla="*/ 19 w 56"/>
                <a:gd name="T19" fmla="*/ 62 h 62"/>
                <a:gd name="T20" fmla="*/ 13 w 56"/>
                <a:gd name="T21" fmla="*/ 61 h 62"/>
                <a:gd name="T22" fmla="*/ 6 w 56"/>
                <a:gd name="T23" fmla="*/ 58 h 62"/>
                <a:gd name="T24" fmla="*/ 6 w 56"/>
                <a:gd name="T25" fmla="*/ 58 h 62"/>
                <a:gd name="T26" fmla="*/ 4 w 56"/>
                <a:gd name="T27" fmla="*/ 56 h 62"/>
                <a:gd name="T28" fmla="*/ 1 w 56"/>
                <a:gd name="T29" fmla="*/ 52 h 62"/>
                <a:gd name="T30" fmla="*/ 0 w 56"/>
                <a:gd name="T31" fmla="*/ 48 h 62"/>
                <a:gd name="T32" fmla="*/ 0 w 56"/>
                <a:gd name="T33" fmla="*/ 45 h 62"/>
                <a:gd name="T34" fmla="*/ 0 w 56"/>
                <a:gd name="T35" fmla="*/ 45 h 62"/>
                <a:gd name="T36" fmla="*/ 1 w 56"/>
                <a:gd name="T37" fmla="*/ 40 h 62"/>
                <a:gd name="T38" fmla="*/ 4 w 56"/>
                <a:gd name="T39" fmla="*/ 35 h 62"/>
                <a:gd name="T40" fmla="*/ 26 w 56"/>
                <a:gd name="T41" fmla="*/ 6 h 62"/>
                <a:gd name="T42" fmla="*/ 26 w 56"/>
                <a:gd name="T43" fmla="*/ 6 h 62"/>
                <a:gd name="T44" fmla="*/ 33 w 56"/>
                <a:gd name="T45" fmla="*/ 2 h 62"/>
                <a:gd name="T46" fmla="*/ 38 w 56"/>
                <a:gd name="T47" fmla="*/ 0 h 62"/>
                <a:gd name="T48" fmla="*/ 45 w 56"/>
                <a:gd name="T49" fmla="*/ 1 h 62"/>
                <a:gd name="T50" fmla="*/ 50 w 56"/>
                <a:gd name="T51" fmla="*/ 3 h 62"/>
                <a:gd name="T52" fmla="*/ 50 w 56"/>
                <a:gd name="T53" fmla="*/ 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" h="62">
                  <a:moveTo>
                    <a:pt x="50" y="3"/>
                  </a:moveTo>
                  <a:lnTo>
                    <a:pt x="50" y="3"/>
                  </a:lnTo>
                  <a:lnTo>
                    <a:pt x="55" y="8"/>
                  </a:lnTo>
                  <a:lnTo>
                    <a:pt x="56" y="15"/>
                  </a:lnTo>
                  <a:lnTo>
                    <a:pt x="56" y="21"/>
                  </a:lnTo>
                  <a:lnTo>
                    <a:pt x="53" y="27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25" y="60"/>
                  </a:lnTo>
                  <a:lnTo>
                    <a:pt x="19" y="62"/>
                  </a:lnTo>
                  <a:lnTo>
                    <a:pt x="13" y="61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4" y="56"/>
                  </a:lnTo>
                  <a:lnTo>
                    <a:pt x="1" y="52"/>
                  </a:lnTo>
                  <a:lnTo>
                    <a:pt x="0" y="48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4" y="35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33" y="2"/>
                  </a:lnTo>
                  <a:lnTo>
                    <a:pt x="38" y="0"/>
                  </a:lnTo>
                  <a:lnTo>
                    <a:pt x="45" y="1"/>
                  </a:lnTo>
                  <a:lnTo>
                    <a:pt x="50" y="3"/>
                  </a:lnTo>
                  <a:lnTo>
                    <a:pt x="5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Freeform 399"/>
            <p:cNvSpPr>
              <a:spLocks/>
            </p:cNvSpPr>
            <p:nvPr/>
          </p:nvSpPr>
          <p:spPr bwMode="auto">
            <a:xfrm>
              <a:off x="4452143" y="3499644"/>
              <a:ext cx="88900" cy="98425"/>
            </a:xfrm>
            <a:custGeom>
              <a:avLst/>
              <a:gdLst>
                <a:gd name="T0" fmla="*/ 50 w 56"/>
                <a:gd name="T1" fmla="*/ 3 h 62"/>
                <a:gd name="T2" fmla="*/ 50 w 56"/>
                <a:gd name="T3" fmla="*/ 3 h 62"/>
                <a:gd name="T4" fmla="*/ 54 w 56"/>
                <a:gd name="T5" fmla="*/ 8 h 62"/>
                <a:gd name="T6" fmla="*/ 56 w 56"/>
                <a:gd name="T7" fmla="*/ 15 h 62"/>
                <a:gd name="T8" fmla="*/ 55 w 56"/>
                <a:gd name="T9" fmla="*/ 21 h 62"/>
                <a:gd name="T10" fmla="*/ 52 w 56"/>
                <a:gd name="T11" fmla="*/ 27 h 62"/>
                <a:gd name="T12" fmla="*/ 30 w 56"/>
                <a:gd name="T13" fmla="*/ 56 h 62"/>
                <a:gd name="T14" fmla="*/ 30 w 56"/>
                <a:gd name="T15" fmla="*/ 56 h 62"/>
                <a:gd name="T16" fmla="*/ 24 w 56"/>
                <a:gd name="T17" fmla="*/ 60 h 62"/>
                <a:gd name="T18" fmla="*/ 19 w 56"/>
                <a:gd name="T19" fmla="*/ 62 h 62"/>
                <a:gd name="T20" fmla="*/ 11 w 56"/>
                <a:gd name="T21" fmla="*/ 61 h 62"/>
                <a:gd name="T22" fmla="*/ 6 w 56"/>
                <a:gd name="T23" fmla="*/ 59 h 62"/>
                <a:gd name="T24" fmla="*/ 6 w 56"/>
                <a:gd name="T25" fmla="*/ 59 h 62"/>
                <a:gd name="T26" fmla="*/ 2 w 56"/>
                <a:gd name="T27" fmla="*/ 55 h 62"/>
                <a:gd name="T28" fmla="*/ 1 w 56"/>
                <a:gd name="T29" fmla="*/ 52 h 62"/>
                <a:gd name="T30" fmla="*/ 0 w 56"/>
                <a:gd name="T31" fmla="*/ 49 h 62"/>
                <a:gd name="T32" fmla="*/ 0 w 56"/>
                <a:gd name="T33" fmla="*/ 45 h 62"/>
                <a:gd name="T34" fmla="*/ 0 w 56"/>
                <a:gd name="T35" fmla="*/ 45 h 62"/>
                <a:gd name="T36" fmla="*/ 0 w 56"/>
                <a:gd name="T37" fmla="*/ 40 h 62"/>
                <a:gd name="T38" fmla="*/ 4 w 56"/>
                <a:gd name="T39" fmla="*/ 35 h 62"/>
                <a:gd name="T40" fmla="*/ 26 w 56"/>
                <a:gd name="T41" fmla="*/ 6 h 62"/>
                <a:gd name="T42" fmla="*/ 26 w 56"/>
                <a:gd name="T43" fmla="*/ 6 h 62"/>
                <a:gd name="T44" fmla="*/ 31 w 56"/>
                <a:gd name="T45" fmla="*/ 2 h 62"/>
                <a:gd name="T46" fmla="*/ 37 w 56"/>
                <a:gd name="T47" fmla="*/ 0 h 62"/>
                <a:gd name="T48" fmla="*/ 44 w 56"/>
                <a:gd name="T49" fmla="*/ 1 h 62"/>
                <a:gd name="T50" fmla="*/ 50 w 56"/>
                <a:gd name="T51" fmla="*/ 3 h 62"/>
                <a:gd name="T52" fmla="*/ 50 w 56"/>
                <a:gd name="T53" fmla="*/ 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" h="62">
                  <a:moveTo>
                    <a:pt x="50" y="3"/>
                  </a:moveTo>
                  <a:lnTo>
                    <a:pt x="50" y="3"/>
                  </a:lnTo>
                  <a:lnTo>
                    <a:pt x="54" y="8"/>
                  </a:lnTo>
                  <a:lnTo>
                    <a:pt x="56" y="15"/>
                  </a:lnTo>
                  <a:lnTo>
                    <a:pt x="55" y="21"/>
                  </a:lnTo>
                  <a:lnTo>
                    <a:pt x="52" y="27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24" y="60"/>
                  </a:lnTo>
                  <a:lnTo>
                    <a:pt x="19" y="62"/>
                  </a:lnTo>
                  <a:lnTo>
                    <a:pt x="11" y="61"/>
                  </a:lnTo>
                  <a:lnTo>
                    <a:pt x="6" y="59"/>
                  </a:lnTo>
                  <a:lnTo>
                    <a:pt x="6" y="59"/>
                  </a:lnTo>
                  <a:lnTo>
                    <a:pt x="2" y="55"/>
                  </a:lnTo>
                  <a:lnTo>
                    <a:pt x="1" y="52"/>
                  </a:lnTo>
                  <a:lnTo>
                    <a:pt x="0" y="49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0"/>
                  </a:lnTo>
                  <a:lnTo>
                    <a:pt x="4" y="35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31" y="2"/>
                  </a:lnTo>
                  <a:lnTo>
                    <a:pt x="37" y="0"/>
                  </a:lnTo>
                  <a:lnTo>
                    <a:pt x="44" y="1"/>
                  </a:lnTo>
                  <a:lnTo>
                    <a:pt x="50" y="3"/>
                  </a:lnTo>
                  <a:lnTo>
                    <a:pt x="5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Freeform 400"/>
            <p:cNvSpPr>
              <a:spLocks/>
            </p:cNvSpPr>
            <p:nvPr/>
          </p:nvSpPr>
          <p:spPr bwMode="auto">
            <a:xfrm>
              <a:off x="4396581" y="3244056"/>
              <a:ext cx="103188" cy="171450"/>
            </a:xfrm>
            <a:custGeom>
              <a:avLst/>
              <a:gdLst>
                <a:gd name="T0" fmla="*/ 65 w 65"/>
                <a:gd name="T1" fmla="*/ 7 h 108"/>
                <a:gd name="T2" fmla="*/ 26 w 65"/>
                <a:gd name="T3" fmla="*/ 108 h 108"/>
                <a:gd name="T4" fmla="*/ 0 w 65"/>
                <a:gd name="T5" fmla="*/ 91 h 108"/>
                <a:gd name="T6" fmla="*/ 35 w 65"/>
                <a:gd name="T7" fmla="*/ 0 h 108"/>
                <a:gd name="T8" fmla="*/ 65 w 65"/>
                <a:gd name="T9" fmla="*/ 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08">
                  <a:moveTo>
                    <a:pt x="65" y="7"/>
                  </a:moveTo>
                  <a:lnTo>
                    <a:pt x="26" y="108"/>
                  </a:lnTo>
                  <a:lnTo>
                    <a:pt x="0" y="91"/>
                  </a:lnTo>
                  <a:lnTo>
                    <a:pt x="35" y="0"/>
                  </a:lnTo>
                  <a:lnTo>
                    <a:pt x="65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Freeform 401"/>
            <p:cNvSpPr>
              <a:spLocks/>
            </p:cNvSpPr>
            <p:nvPr/>
          </p:nvSpPr>
          <p:spPr bwMode="auto">
            <a:xfrm>
              <a:off x="4383881" y="3445669"/>
              <a:ext cx="92075" cy="98425"/>
            </a:xfrm>
            <a:custGeom>
              <a:avLst/>
              <a:gdLst>
                <a:gd name="T0" fmla="*/ 52 w 58"/>
                <a:gd name="T1" fmla="*/ 4 h 62"/>
                <a:gd name="T2" fmla="*/ 52 w 58"/>
                <a:gd name="T3" fmla="*/ 4 h 62"/>
                <a:gd name="T4" fmla="*/ 55 w 58"/>
                <a:gd name="T5" fmla="*/ 9 h 62"/>
                <a:gd name="T6" fmla="*/ 58 w 58"/>
                <a:gd name="T7" fmla="*/ 15 h 62"/>
                <a:gd name="T8" fmla="*/ 57 w 58"/>
                <a:gd name="T9" fmla="*/ 21 h 62"/>
                <a:gd name="T10" fmla="*/ 54 w 58"/>
                <a:gd name="T11" fmla="*/ 27 h 62"/>
                <a:gd name="T12" fmla="*/ 30 w 58"/>
                <a:gd name="T13" fmla="*/ 56 h 62"/>
                <a:gd name="T14" fmla="*/ 30 w 58"/>
                <a:gd name="T15" fmla="*/ 56 h 62"/>
                <a:gd name="T16" fmla="*/ 25 w 58"/>
                <a:gd name="T17" fmla="*/ 60 h 62"/>
                <a:gd name="T18" fmla="*/ 19 w 58"/>
                <a:gd name="T19" fmla="*/ 62 h 62"/>
                <a:gd name="T20" fmla="*/ 13 w 58"/>
                <a:gd name="T21" fmla="*/ 61 h 62"/>
                <a:gd name="T22" fmla="*/ 7 w 58"/>
                <a:gd name="T23" fmla="*/ 59 h 62"/>
                <a:gd name="T24" fmla="*/ 7 w 58"/>
                <a:gd name="T25" fmla="*/ 59 h 62"/>
                <a:gd name="T26" fmla="*/ 4 w 58"/>
                <a:gd name="T27" fmla="*/ 56 h 62"/>
                <a:gd name="T28" fmla="*/ 3 w 58"/>
                <a:gd name="T29" fmla="*/ 52 h 62"/>
                <a:gd name="T30" fmla="*/ 2 w 58"/>
                <a:gd name="T31" fmla="*/ 49 h 62"/>
                <a:gd name="T32" fmla="*/ 0 w 58"/>
                <a:gd name="T33" fmla="*/ 45 h 62"/>
                <a:gd name="T34" fmla="*/ 0 w 58"/>
                <a:gd name="T35" fmla="*/ 45 h 62"/>
                <a:gd name="T36" fmla="*/ 2 w 58"/>
                <a:gd name="T37" fmla="*/ 40 h 62"/>
                <a:gd name="T38" fmla="*/ 4 w 58"/>
                <a:gd name="T39" fmla="*/ 35 h 62"/>
                <a:gd name="T40" fmla="*/ 28 w 58"/>
                <a:gd name="T41" fmla="*/ 6 h 62"/>
                <a:gd name="T42" fmla="*/ 28 w 58"/>
                <a:gd name="T43" fmla="*/ 6 h 62"/>
                <a:gd name="T44" fmla="*/ 33 w 58"/>
                <a:gd name="T45" fmla="*/ 2 h 62"/>
                <a:gd name="T46" fmla="*/ 39 w 58"/>
                <a:gd name="T47" fmla="*/ 0 h 62"/>
                <a:gd name="T48" fmla="*/ 45 w 58"/>
                <a:gd name="T49" fmla="*/ 1 h 62"/>
                <a:gd name="T50" fmla="*/ 52 w 58"/>
                <a:gd name="T51" fmla="*/ 4 h 62"/>
                <a:gd name="T52" fmla="*/ 52 w 58"/>
                <a:gd name="T53" fmla="*/ 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" h="62">
                  <a:moveTo>
                    <a:pt x="52" y="4"/>
                  </a:moveTo>
                  <a:lnTo>
                    <a:pt x="52" y="4"/>
                  </a:lnTo>
                  <a:lnTo>
                    <a:pt x="55" y="9"/>
                  </a:lnTo>
                  <a:lnTo>
                    <a:pt x="58" y="15"/>
                  </a:lnTo>
                  <a:lnTo>
                    <a:pt x="57" y="21"/>
                  </a:lnTo>
                  <a:lnTo>
                    <a:pt x="54" y="27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25" y="60"/>
                  </a:lnTo>
                  <a:lnTo>
                    <a:pt x="19" y="62"/>
                  </a:lnTo>
                  <a:lnTo>
                    <a:pt x="13" y="61"/>
                  </a:lnTo>
                  <a:lnTo>
                    <a:pt x="7" y="59"/>
                  </a:lnTo>
                  <a:lnTo>
                    <a:pt x="7" y="59"/>
                  </a:lnTo>
                  <a:lnTo>
                    <a:pt x="4" y="56"/>
                  </a:lnTo>
                  <a:lnTo>
                    <a:pt x="3" y="52"/>
                  </a:lnTo>
                  <a:lnTo>
                    <a:pt x="2" y="49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2" y="40"/>
                  </a:lnTo>
                  <a:lnTo>
                    <a:pt x="4" y="35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33" y="2"/>
                  </a:lnTo>
                  <a:lnTo>
                    <a:pt x="39" y="0"/>
                  </a:lnTo>
                  <a:lnTo>
                    <a:pt x="45" y="1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Freeform 402"/>
            <p:cNvSpPr>
              <a:spLocks/>
            </p:cNvSpPr>
            <p:nvPr/>
          </p:nvSpPr>
          <p:spPr bwMode="auto">
            <a:xfrm>
              <a:off x="4341018" y="3210719"/>
              <a:ext cx="98425" cy="182563"/>
            </a:xfrm>
            <a:custGeom>
              <a:avLst/>
              <a:gdLst>
                <a:gd name="T0" fmla="*/ 62 w 62"/>
                <a:gd name="T1" fmla="*/ 15 h 115"/>
                <a:gd name="T2" fmla="*/ 62 w 62"/>
                <a:gd name="T3" fmla="*/ 15 h 115"/>
                <a:gd name="T4" fmla="*/ 61 w 62"/>
                <a:gd name="T5" fmla="*/ 20 h 115"/>
                <a:gd name="T6" fmla="*/ 30 w 62"/>
                <a:gd name="T7" fmla="*/ 105 h 115"/>
                <a:gd name="T8" fmla="*/ 30 w 62"/>
                <a:gd name="T9" fmla="*/ 105 h 115"/>
                <a:gd name="T10" fmla="*/ 26 w 62"/>
                <a:gd name="T11" fmla="*/ 110 h 115"/>
                <a:gd name="T12" fmla="*/ 21 w 62"/>
                <a:gd name="T13" fmla="*/ 113 h 115"/>
                <a:gd name="T14" fmla="*/ 16 w 62"/>
                <a:gd name="T15" fmla="*/ 115 h 115"/>
                <a:gd name="T16" fmla="*/ 10 w 62"/>
                <a:gd name="T17" fmla="*/ 114 h 115"/>
                <a:gd name="T18" fmla="*/ 10 w 62"/>
                <a:gd name="T19" fmla="*/ 114 h 115"/>
                <a:gd name="T20" fmla="*/ 6 w 62"/>
                <a:gd name="T21" fmla="*/ 112 h 115"/>
                <a:gd name="T22" fmla="*/ 2 w 62"/>
                <a:gd name="T23" fmla="*/ 108 h 115"/>
                <a:gd name="T24" fmla="*/ 1 w 62"/>
                <a:gd name="T25" fmla="*/ 104 h 115"/>
                <a:gd name="T26" fmla="*/ 0 w 62"/>
                <a:gd name="T27" fmla="*/ 100 h 115"/>
                <a:gd name="T28" fmla="*/ 0 w 62"/>
                <a:gd name="T29" fmla="*/ 100 h 115"/>
                <a:gd name="T30" fmla="*/ 1 w 62"/>
                <a:gd name="T31" fmla="*/ 94 h 115"/>
                <a:gd name="T32" fmla="*/ 34 w 62"/>
                <a:gd name="T33" fmla="*/ 10 h 115"/>
                <a:gd name="T34" fmla="*/ 34 w 62"/>
                <a:gd name="T35" fmla="*/ 10 h 115"/>
                <a:gd name="T36" fmla="*/ 36 w 62"/>
                <a:gd name="T37" fmla="*/ 5 h 115"/>
                <a:gd name="T38" fmla="*/ 41 w 62"/>
                <a:gd name="T39" fmla="*/ 1 h 115"/>
                <a:gd name="T40" fmla="*/ 46 w 62"/>
                <a:gd name="T41" fmla="*/ 0 h 115"/>
                <a:gd name="T42" fmla="*/ 52 w 62"/>
                <a:gd name="T43" fmla="*/ 1 h 115"/>
                <a:gd name="T44" fmla="*/ 52 w 62"/>
                <a:gd name="T45" fmla="*/ 1 h 115"/>
                <a:gd name="T46" fmla="*/ 56 w 62"/>
                <a:gd name="T47" fmla="*/ 4 h 115"/>
                <a:gd name="T48" fmla="*/ 60 w 62"/>
                <a:gd name="T49" fmla="*/ 6 h 115"/>
                <a:gd name="T50" fmla="*/ 61 w 62"/>
                <a:gd name="T51" fmla="*/ 11 h 115"/>
                <a:gd name="T52" fmla="*/ 62 w 62"/>
                <a:gd name="T53" fmla="*/ 15 h 115"/>
                <a:gd name="T54" fmla="*/ 62 w 62"/>
                <a:gd name="T55" fmla="*/ 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2" h="115">
                  <a:moveTo>
                    <a:pt x="62" y="15"/>
                  </a:moveTo>
                  <a:lnTo>
                    <a:pt x="62" y="15"/>
                  </a:lnTo>
                  <a:lnTo>
                    <a:pt x="61" y="20"/>
                  </a:lnTo>
                  <a:lnTo>
                    <a:pt x="30" y="105"/>
                  </a:lnTo>
                  <a:lnTo>
                    <a:pt x="30" y="105"/>
                  </a:lnTo>
                  <a:lnTo>
                    <a:pt x="26" y="110"/>
                  </a:lnTo>
                  <a:lnTo>
                    <a:pt x="21" y="113"/>
                  </a:lnTo>
                  <a:lnTo>
                    <a:pt x="16" y="115"/>
                  </a:lnTo>
                  <a:lnTo>
                    <a:pt x="10" y="114"/>
                  </a:lnTo>
                  <a:lnTo>
                    <a:pt x="10" y="114"/>
                  </a:lnTo>
                  <a:lnTo>
                    <a:pt x="6" y="112"/>
                  </a:lnTo>
                  <a:lnTo>
                    <a:pt x="2" y="108"/>
                  </a:lnTo>
                  <a:lnTo>
                    <a:pt x="1" y="104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94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6" y="5"/>
                  </a:lnTo>
                  <a:lnTo>
                    <a:pt x="41" y="1"/>
                  </a:lnTo>
                  <a:lnTo>
                    <a:pt x="46" y="0"/>
                  </a:lnTo>
                  <a:lnTo>
                    <a:pt x="52" y="1"/>
                  </a:lnTo>
                  <a:lnTo>
                    <a:pt x="52" y="1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1" y="11"/>
                  </a:lnTo>
                  <a:lnTo>
                    <a:pt x="62" y="15"/>
                  </a:lnTo>
                  <a:lnTo>
                    <a:pt x="6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Freeform 403"/>
            <p:cNvSpPr>
              <a:spLocks/>
            </p:cNvSpPr>
            <p:nvPr/>
          </p:nvSpPr>
          <p:spPr bwMode="auto">
            <a:xfrm>
              <a:off x="4334668" y="3405981"/>
              <a:ext cx="88900" cy="96838"/>
            </a:xfrm>
            <a:custGeom>
              <a:avLst/>
              <a:gdLst>
                <a:gd name="T0" fmla="*/ 50 w 56"/>
                <a:gd name="T1" fmla="*/ 4 h 61"/>
                <a:gd name="T2" fmla="*/ 50 w 56"/>
                <a:gd name="T3" fmla="*/ 4 h 61"/>
                <a:gd name="T4" fmla="*/ 55 w 56"/>
                <a:gd name="T5" fmla="*/ 9 h 61"/>
                <a:gd name="T6" fmla="*/ 56 w 56"/>
                <a:gd name="T7" fmla="*/ 15 h 61"/>
                <a:gd name="T8" fmla="*/ 56 w 56"/>
                <a:gd name="T9" fmla="*/ 21 h 61"/>
                <a:gd name="T10" fmla="*/ 53 w 56"/>
                <a:gd name="T11" fmla="*/ 27 h 61"/>
                <a:gd name="T12" fmla="*/ 30 w 56"/>
                <a:gd name="T13" fmla="*/ 55 h 61"/>
                <a:gd name="T14" fmla="*/ 30 w 56"/>
                <a:gd name="T15" fmla="*/ 55 h 61"/>
                <a:gd name="T16" fmla="*/ 25 w 56"/>
                <a:gd name="T17" fmla="*/ 60 h 61"/>
                <a:gd name="T18" fmla="*/ 19 w 56"/>
                <a:gd name="T19" fmla="*/ 61 h 61"/>
                <a:gd name="T20" fmla="*/ 12 w 56"/>
                <a:gd name="T21" fmla="*/ 61 h 61"/>
                <a:gd name="T22" fmla="*/ 6 w 56"/>
                <a:gd name="T23" fmla="*/ 57 h 61"/>
                <a:gd name="T24" fmla="*/ 6 w 56"/>
                <a:gd name="T25" fmla="*/ 57 h 61"/>
                <a:gd name="T26" fmla="*/ 4 w 56"/>
                <a:gd name="T27" fmla="*/ 55 h 61"/>
                <a:gd name="T28" fmla="*/ 1 w 56"/>
                <a:gd name="T29" fmla="*/ 52 h 61"/>
                <a:gd name="T30" fmla="*/ 0 w 56"/>
                <a:gd name="T31" fmla="*/ 49 h 61"/>
                <a:gd name="T32" fmla="*/ 0 w 56"/>
                <a:gd name="T33" fmla="*/ 45 h 61"/>
                <a:gd name="T34" fmla="*/ 0 w 56"/>
                <a:gd name="T35" fmla="*/ 45 h 61"/>
                <a:gd name="T36" fmla="*/ 1 w 56"/>
                <a:gd name="T37" fmla="*/ 39 h 61"/>
                <a:gd name="T38" fmla="*/ 4 w 56"/>
                <a:gd name="T39" fmla="*/ 34 h 61"/>
                <a:gd name="T40" fmla="*/ 26 w 56"/>
                <a:gd name="T41" fmla="*/ 6 h 61"/>
                <a:gd name="T42" fmla="*/ 26 w 56"/>
                <a:gd name="T43" fmla="*/ 6 h 61"/>
                <a:gd name="T44" fmla="*/ 31 w 56"/>
                <a:gd name="T45" fmla="*/ 1 h 61"/>
                <a:gd name="T46" fmla="*/ 38 w 56"/>
                <a:gd name="T47" fmla="*/ 0 h 61"/>
                <a:gd name="T48" fmla="*/ 45 w 56"/>
                <a:gd name="T49" fmla="*/ 0 h 61"/>
                <a:gd name="T50" fmla="*/ 50 w 56"/>
                <a:gd name="T51" fmla="*/ 4 h 61"/>
                <a:gd name="T52" fmla="*/ 50 w 56"/>
                <a:gd name="T53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" h="61">
                  <a:moveTo>
                    <a:pt x="50" y="4"/>
                  </a:moveTo>
                  <a:lnTo>
                    <a:pt x="50" y="4"/>
                  </a:lnTo>
                  <a:lnTo>
                    <a:pt x="55" y="9"/>
                  </a:lnTo>
                  <a:lnTo>
                    <a:pt x="56" y="15"/>
                  </a:lnTo>
                  <a:lnTo>
                    <a:pt x="56" y="21"/>
                  </a:lnTo>
                  <a:lnTo>
                    <a:pt x="53" y="27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5" y="60"/>
                  </a:lnTo>
                  <a:lnTo>
                    <a:pt x="19" y="61"/>
                  </a:lnTo>
                  <a:lnTo>
                    <a:pt x="12" y="61"/>
                  </a:lnTo>
                  <a:lnTo>
                    <a:pt x="6" y="57"/>
                  </a:lnTo>
                  <a:lnTo>
                    <a:pt x="6" y="57"/>
                  </a:lnTo>
                  <a:lnTo>
                    <a:pt x="4" y="55"/>
                  </a:lnTo>
                  <a:lnTo>
                    <a:pt x="1" y="52"/>
                  </a:lnTo>
                  <a:lnTo>
                    <a:pt x="0" y="49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1" y="39"/>
                  </a:lnTo>
                  <a:lnTo>
                    <a:pt x="4" y="34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31" y="1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0" y="4"/>
                  </a:lnTo>
                  <a:lnTo>
                    <a:pt x="5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6" name="矩形 25"/>
          <p:cNvSpPr/>
          <p:nvPr/>
        </p:nvSpPr>
        <p:spPr>
          <a:xfrm>
            <a:off x="3207702" y="3943213"/>
            <a:ext cx="4443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800" b="1" dirty="0">
                <a:solidFill>
                  <a:srgbClr val="215968"/>
                </a:solidFill>
              </a:rPr>
              <a:t>A</a:t>
            </a:r>
          </a:p>
        </p:txBody>
      </p:sp>
      <p:sp>
        <p:nvSpPr>
          <p:cNvPr id="28" name="矩形 27"/>
          <p:cNvSpPr/>
          <p:nvPr/>
        </p:nvSpPr>
        <p:spPr>
          <a:xfrm>
            <a:off x="8550989" y="3931456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215968"/>
                </a:solidFill>
              </a:rPr>
              <a:t>D</a:t>
            </a:r>
            <a:endParaRPr lang="en-US" altLang="zh-CN" sz="2800" b="1" dirty="0">
              <a:solidFill>
                <a:srgbClr val="21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5804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手动输入 1"/>
          <p:cNvSpPr/>
          <p:nvPr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2</a:t>
            </a:r>
            <a:endParaRPr lang="zh-CN" altLang="en-US" sz="7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509706" y="464304"/>
            <a:ext cx="1639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项目分工</a:t>
            </a:r>
            <a:endParaRPr lang="zh-CN" altLang="en-US" sz="2800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585220789"/>
              </p:ext>
            </p:extLst>
          </p:nvPr>
        </p:nvGraphicFramePr>
        <p:xfrm>
          <a:off x="898216" y="1456566"/>
          <a:ext cx="9176368" cy="3693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346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513908" y="546003"/>
            <a:ext cx="1680090" cy="459804"/>
          </a:xfrm>
        </p:spPr>
        <p:txBody>
          <a:bodyPr/>
          <a:lstStyle/>
          <a:p>
            <a:r>
              <a:rPr lang="zh-CN" altLang="en-US" dirty="0" smtClean="0"/>
              <a:t>功能列表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40382" y="1739788"/>
            <a:ext cx="91035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建一个</a:t>
            </a:r>
            <a:r>
              <a:rPr lang="en-US" altLang="zh-CN" dirty="0" smtClean="0"/>
              <a:t>20X20</a:t>
            </a:r>
            <a:r>
              <a:rPr lang="zh-CN" altLang="en-US" dirty="0" smtClean="0"/>
              <a:t>的小的矩阵</a:t>
            </a:r>
            <a:r>
              <a:rPr lang="zh-CN" altLang="en-US" dirty="0" smtClean="0"/>
              <a:t>地图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在地图中间先生成蛇头和一个身体节点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W A S D</a:t>
            </a:r>
            <a:r>
              <a:rPr lang="zh-CN" altLang="en-US" dirty="0" smtClean="0"/>
              <a:t>及键盘输入来控制蛇的移动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随机在地图内产生水果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蛇吃水果后身体变长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得分统计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7.</a:t>
            </a:r>
            <a:r>
              <a:rPr lang="zh-CN" altLang="en-US" dirty="0" smtClean="0"/>
              <a:t>判断游戏是否结束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83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513908" y="546003"/>
            <a:ext cx="1680090" cy="459804"/>
          </a:xfrm>
        </p:spPr>
        <p:txBody>
          <a:bodyPr/>
          <a:lstStyle/>
          <a:p>
            <a:r>
              <a:rPr lang="zh-CN" altLang="en-US" dirty="0"/>
              <a:t>具体</a:t>
            </a:r>
            <a:r>
              <a:rPr lang="zh-CN" altLang="en-US" dirty="0" smtClean="0"/>
              <a:t>实施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40382" y="1739788"/>
            <a:ext cx="9103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建一个</a:t>
            </a:r>
            <a:r>
              <a:rPr lang="en-US" altLang="zh-CN" dirty="0" smtClean="0"/>
              <a:t>20X20</a:t>
            </a:r>
            <a:r>
              <a:rPr lang="zh-CN" altLang="en-US" dirty="0" smtClean="0"/>
              <a:t>的小的矩阵地图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通过二维数组的形式来存储点阵地图，其中关键是区分地图中的点是不是属于蛇的一部分，</a:t>
            </a:r>
            <a:endParaRPr lang="en-US" altLang="zh-CN" dirty="0" smtClean="0"/>
          </a:p>
          <a:p>
            <a:r>
              <a:rPr lang="zh-CN" altLang="en-US" dirty="0" smtClean="0"/>
              <a:t>如果是则打出蛇的部分，若不是才打出地图的部分，我们是通过给蛇设置一个长度标志，然后通过循环与地图的坐标进行比较来实现。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407" y="3355330"/>
            <a:ext cx="8496637" cy="255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6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513908" y="546003"/>
            <a:ext cx="1680090" cy="459804"/>
          </a:xfrm>
        </p:spPr>
        <p:txBody>
          <a:bodyPr/>
          <a:lstStyle/>
          <a:p>
            <a:r>
              <a:rPr lang="zh-CN" altLang="en-US" dirty="0"/>
              <a:t>具体</a:t>
            </a:r>
            <a:r>
              <a:rPr lang="zh-CN" altLang="en-US" dirty="0" smtClean="0"/>
              <a:t>实施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40382" y="1739788"/>
            <a:ext cx="91035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控制蛇的移动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 因为蛇的每个身体都存储在之前定义好的二维数组里，通过坐标可以轻松的记录蛇的每个身体节点。</a:t>
            </a:r>
            <a:endParaRPr lang="en-US" altLang="zh-CN" dirty="0" smtClean="0"/>
          </a:p>
          <a:p>
            <a:r>
              <a:rPr lang="zh-CN" altLang="en-US" dirty="0" smtClean="0"/>
              <a:t>所先我们先控制蛇头的移动，蛇头应该是能向四个方向都能移动（吃到身体后面统一处理）</a:t>
            </a:r>
            <a:endParaRPr lang="en-US" altLang="zh-CN" dirty="0" smtClean="0"/>
          </a:p>
          <a:p>
            <a:r>
              <a:rPr lang="zh-CN" altLang="en-US" dirty="0" smtClean="0"/>
              <a:t>当蛇向上移动时，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轴的行数应该减一，且要记录蛇之前的体型，所以我们在移动蛇的时候应先把蛇之前的体型做拷贝。</a:t>
            </a:r>
            <a:endParaRPr lang="en-US" altLang="zh-CN" dirty="0" smtClean="0"/>
          </a:p>
          <a:p>
            <a:r>
              <a:rPr lang="zh-CN" altLang="en-US" dirty="0" smtClean="0"/>
              <a:t>之后是蛇身体的移动，蛇头动了后，蛇身体的每个节点应该是前一个蛇身体节点现在的坐标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24" y="4031673"/>
            <a:ext cx="6701278" cy="199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8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513908" y="546003"/>
            <a:ext cx="1680090" cy="459804"/>
          </a:xfrm>
        </p:spPr>
        <p:txBody>
          <a:bodyPr/>
          <a:lstStyle/>
          <a:p>
            <a:r>
              <a:rPr lang="zh-CN" altLang="en-US" dirty="0"/>
              <a:t>具体</a:t>
            </a:r>
            <a:r>
              <a:rPr lang="zh-CN" altLang="en-US" dirty="0" smtClean="0"/>
              <a:t>实施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40382" y="1739788"/>
            <a:ext cx="9103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在地图中随机产生水果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生成水果不能生成在蛇的身体上，以及不能超出地图范围和生成时间。</a:t>
            </a:r>
            <a:endParaRPr lang="en-US" altLang="zh-CN" dirty="0" smtClean="0"/>
          </a:p>
          <a:p>
            <a:r>
              <a:rPr lang="zh-CN" altLang="en-US" dirty="0" smtClean="0"/>
              <a:t>为了使生成的水果不在蛇的身体上，然后遍历蛇当前的身体长度的每个节点是否与产生的水果坐标重合，如果重合则再次随机生成果子。如果不重合则水果生成成功，把生成水果的标志标为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，不再生成水果。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548" y="3788457"/>
            <a:ext cx="4983482" cy="251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0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513908" y="546003"/>
            <a:ext cx="1680090" cy="459804"/>
          </a:xfrm>
        </p:spPr>
        <p:txBody>
          <a:bodyPr/>
          <a:lstStyle/>
          <a:p>
            <a:r>
              <a:rPr lang="zh-CN" altLang="en-US" dirty="0"/>
              <a:t>具体</a:t>
            </a:r>
            <a:r>
              <a:rPr lang="zh-CN" altLang="en-US" dirty="0" smtClean="0"/>
              <a:t>实施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40382" y="1739788"/>
            <a:ext cx="91035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蛇吃水果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因为之前移动蛇的时候已经记录了蛇身体当前的每个节点的坐标，所以此时只要与随机生成的水果的坐标比较，若匹配成功，则把蛇的长度加一，且要清屏、重新刷新地图，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224" y="3414839"/>
            <a:ext cx="6776015" cy="296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6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513908" y="546003"/>
            <a:ext cx="1680090" cy="459804"/>
          </a:xfrm>
        </p:spPr>
        <p:txBody>
          <a:bodyPr/>
          <a:lstStyle/>
          <a:p>
            <a:r>
              <a:rPr lang="zh-CN" altLang="en-US" dirty="0"/>
              <a:t>具体</a:t>
            </a:r>
            <a:r>
              <a:rPr lang="zh-CN" altLang="en-US" dirty="0" smtClean="0"/>
              <a:t>实施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40382" y="1739788"/>
            <a:ext cx="91035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函数封装与测试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将各个功能实现所实现的代码封装成各自功能的独立函数，这样子方便多次调用，也体现了结构化设计的思想。测试过程中发现体验不太好，后续可以继续增加一些小功能来增加游戏的趣味性。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224" y="3414839"/>
            <a:ext cx="6776015" cy="296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04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7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054C"/>
      </a:accent1>
      <a:accent2>
        <a:srgbClr val="EA8908"/>
      </a:accent2>
      <a:accent3>
        <a:srgbClr val="0FC1B9"/>
      </a:accent3>
      <a:accent4>
        <a:srgbClr val="FFC000"/>
      </a:accent4>
      <a:accent5>
        <a:srgbClr val="00B0F0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</TotalTime>
  <Words>608</Words>
  <Application>Microsoft Office PowerPoint</Application>
  <PresentationFormat>宽屏</PresentationFormat>
  <Paragraphs>57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jack zong</cp:lastModifiedBy>
  <cp:revision>134</cp:revision>
  <dcterms:created xsi:type="dcterms:W3CDTF">2015-10-16T04:07:06Z</dcterms:created>
  <dcterms:modified xsi:type="dcterms:W3CDTF">2016-06-14T05:29:26Z</dcterms:modified>
</cp:coreProperties>
</file>