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C905-E854-4B30-AEA5-4250CC540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981FC-2033-4C78-A9D8-65EB0C73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B73E4-6550-431E-A71E-F3C1866D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58F8-5A0F-4F80-8A2F-3CE07F47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663A5-9390-439C-835B-D26EF78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154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4A9C-D0B1-4CFC-B4F7-CF7FBB34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87A8D-429C-4FBD-BE4F-81CE05812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5CE4-2009-40F3-A8BA-5B0AA3F4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FD42-0D17-4F3C-9A72-2499159A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5462-65E1-47AB-8517-4D58C596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136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9E3C3-1DAE-4112-B346-D451F810A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04B06-79CD-4883-913F-1E7EC6DA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A136-266E-4CB3-85E3-8CC78421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CBAF-B5A0-4B80-ADA6-D1506251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D0EA-2FA6-4560-AFF4-E5467EA8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741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429F-3FC4-4AD2-B6DA-CCFA973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302E-C182-4C92-B5E3-84AB36CF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899C-D185-4CD7-9F5F-8EDDE6D4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A539B-0F3B-4163-88A8-6AF6156B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4EEE-F659-4BD7-B764-D922E0D4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01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90-AF5D-465C-8DA4-C7995739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82577-20C2-47FB-9722-C3E70C937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3F20-53DB-41F9-9A4E-08A74CE2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8936-E5A1-4A7E-9EE4-2E61442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3412-D262-494C-9122-BD7732C6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851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41DC-3697-4DE0-A6C1-C198098D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6FAA-323F-4AAE-ACCF-049CB3D68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8868D-E3C0-4564-809B-22DA49721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4E66-56A0-42DA-812E-1DC0A1C6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09E2-1585-4083-AA36-18B47B92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FCCA-3196-434E-AD06-EAE6B196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664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1AA1-7F50-49FB-8F18-4AFFE5F7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CB3A-3DF0-46E1-8AAE-A5171992A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7BB00-B107-499B-A09B-3928874C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9D6A1-244A-4069-945D-4D74FC948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3216A-7A0A-4FDE-BFC0-28230BAB3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4D7A3-613F-47C1-9ED5-1C5937FA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E88DD-FF2E-4012-9A2B-0F6F97A9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89D77-9CB0-4F44-8DE8-789E7279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625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21AD-8C7B-4CF4-B7FA-FE5C09B6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03188-8D22-45F9-9C9D-0533EDEF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84C92-079F-4613-A4BA-C5885E6E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E04AB-6E83-4B04-B258-33D81B6C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039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1672-44F8-4F70-B4D6-2FE650A5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65602-455E-4B22-BC17-6F2F3F6A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BEE43-0DA6-4ABC-9E0C-399D6A01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33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48F9-CED4-4A5D-A379-7D1BFFAE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0B56-B999-4B50-8710-F2452743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AAA32-0EFE-465A-B780-D2E069F2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052F-8743-4984-A027-172C6D47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6B9E-8E9D-417A-94BA-E923E7EC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5C95-DC0E-42A6-8A94-EC3D4779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454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D3AB-3FFC-4C07-A784-61F6083C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749B2-EB8A-4302-911D-827ABD4E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40E99-930E-411A-B88B-60ADE182F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2680-8142-4C97-A3C7-8561740F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0C225-5B68-4971-99E2-7CAEB6A1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D306-20CE-4D5C-A866-FDB83750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168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24439-28FD-4956-A542-66C7EAFF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0422-FD06-473D-80A2-0197CDFE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BC17-AF82-45C8-A070-B589F3C70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169C-026F-4AC9-AAE8-48A22C6AFB63}" type="datetimeFigureOut">
              <a:rPr lang="en-MY" smtClean="0"/>
              <a:t>23/4/2021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6907-FA62-4334-9F2B-161AD95D9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834A-5B01-41C0-99F2-E23DD59D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F7FE-2AFB-4136-BEA0-F5D20943EF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23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87113C-155F-46B4-827A-6A541B392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"/>
            <a:ext cx="1220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8BC1-0D1A-4133-9997-7CF889BC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0897D-D4A6-4CEE-A7BF-B06D6F69A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1988800" cy="6743700"/>
          </a:xfrm>
        </p:spPr>
      </p:pic>
    </p:spTree>
    <p:extLst>
      <p:ext uri="{BB962C8B-B14F-4D97-AF65-F5344CB8AC3E}">
        <p14:creationId xmlns:p14="http://schemas.microsoft.com/office/powerpoint/2010/main" val="31604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C462-0B89-48E4-A5A5-3C3B31B0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F0F41-A484-4B3D-8B41-2A8D48CBC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6A2FF1-63C1-4845-929C-6126018125A7}"/>
              </a:ext>
            </a:extLst>
          </p:cNvPr>
          <p:cNvSpPr/>
          <p:nvPr/>
        </p:nvSpPr>
        <p:spPr>
          <a:xfrm>
            <a:off x="3714750" y="4791075"/>
            <a:ext cx="4267200" cy="17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859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389A-14C8-4309-9755-0EE59A42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5F606-A9A9-483D-8CAC-C56007853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3271C2-0DAF-4E3F-B1D9-3E3488B96EB1}"/>
              </a:ext>
            </a:extLst>
          </p:cNvPr>
          <p:cNvSpPr/>
          <p:nvPr/>
        </p:nvSpPr>
        <p:spPr>
          <a:xfrm>
            <a:off x="342900" y="4714875"/>
            <a:ext cx="6229350" cy="170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903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871A-E6EA-40FB-8212-FEAE9FB2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81C8D-114B-4E09-9D85-52F68FAB4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47625"/>
            <a:ext cx="12022666" cy="6762750"/>
          </a:xfrm>
        </p:spPr>
      </p:pic>
    </p:spTree>
    <p:extLst>
      <p:ext uri="{BB962C8B-B14F-4D97-AF65-F5344CB8AC3E}">
        <p14:creationId xmlns:p14="http://schemas.microsoft.com/office/powerpoint/2010/main" val="291530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03A0-4A1A-499A-87E6-4B940C96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75BCA-DD53-4C44-B98E-4C9413DF4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" y="0"/>
            <a:ext cx="11988801" cy="6743700"/>
          </a:xfrm>
        </p:spPr>
      </p:pic>
    </p:spTree>
    <p:extLst>
      <p:ext uri="{BB962C8B-B14F-4D97-AF65-F5344CB8AC3E}">
        <p14:creationId xmlns:p14="http://schemas.microsoft.com/office/powerpoint/2010/main" val="10925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Lin Chee</dc:creator>
  <cp:lastModifiedBy>Han Lin Chee</cp:lastModifiedBy>
  <cp:revision>1</cp:revision>
  <dcterms:created xsi:type="dcterms:W3CDTF">2021-04-23T06:05:03Z</dcterms:created>
  <dcterms:modified xsi:type="dcterms:W3CDTF">2021-04-23T06:05:22Z</dcterms:modified>
</cp:coreProperties>
</file>