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99890" y="4794885"/>
            <a:ext cx="174942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书籍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78815" y="225234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书籍编号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49220" y="850900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书籍题目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402070" y="859790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入馆日期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55000" y="138239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价格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15695" y="1253490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书籍类别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50080" y="83248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作者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4"/>
            <a:endCxn id="4" idx="0"/>
          </p:cNvCxnSpPr>
          <p:nvPr/>
        </p:nvCxnSpPr>
        <p:spPr>
          <a:xfrm>
            <a:off x="1459865" y="2928620"/>
            <a:ext cx="3615055" cy="186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4"/>
            <a:endCxn id="4" idx="0"/>
          </p:cNvCxnSpPr>
          <p:nvPr/>
        </p:nvCxnSpPr>
        <p:spPr>
          <a:xfrm>
            <a:off x="1896745" y="1929765"/>
            <a:ext cx="3178175" cy="28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4"/>
            <a:endCxn id="4" idx="0"/>
          </p:cNvCxnSpPr>
          <p:nvPr/>
        </p:nvCxnSpPr>
        <p:spPr>
          <a:xfrm>
            <a:off x="3430270" y="1527175"/>
            <a:ext cx="1644650" cy="32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4" idx="0"/>
          </p:cNvCxnSpPr>
          <p:nvPr/>
        </p:nvCxnSpPr>
        <p:spPr>
          <a:xfrm flipH="1">
            <a:off x="5074920" y="1508760"/>
            <a:ext cx="156210" cy="328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4"/>
            <a:endCxn id="4" idx="0"/>
          </p:cNvCxnSpPr>
          <p:nvPr/>
        </p:nvCxnSpPr>
        <p:spPr>
          <a:xfrm flipH="1">
            <a:off x="5074920" y="1536065"/>
            <a:ext cx="2108200" cy="325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0"/>
            <a:endCxn id="9" idx="4"/>
          </p:cNvCxnSpPr>
          <p:nvPr/>
        </p:nvCxnSpPr>
        <p:spPr>
          <a:xfrm flipV="1">
            <a:off x="5074920" y="2058670"/>
            <a:ext cx="3961130" cy="273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3260" y="5655945"/>
            <a:ext cx="759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BOOK(</a:t>
            </a:r>
            <a:r>
              <a:rPr lang="en-US" altLang="zh-CN" u="sng"/>
              <a:t>BOOKID</a:t>
            </a:r>
            <a:r>
              <a:rPr lang="en-US" altLang="zh-CN"/>
              <a:t>,TYPE,TITLE,AUTHOR,INTIME,PRICE)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91355" y="3989070"/>
            <a:ext cx="174942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读者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5840" y="143573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读者编号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74690" y="82740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读者姓名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94405" y="70548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读者等级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6440" y="147383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4"/>
            <a:endCxn id="4" idx="0"/>
          </p:cNvCxnSpPr>
          <p:nvPr/>
        </p:nvCxnSpPr>
        <p:spPr>
          <a:xfrm>
            <a:off x="1786890" y="2112010"/>
            <a:ext cx="3579495" cy="187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4"/>
            <a:endCxn id="4" idx="0"/>
          </p:cNvCxnSpPr>
          <p:nvPr/>
        </p:nvCxnSpPr>
        <p:spPr>
          <a:xfrm>
            <a:off x="4275455" y="1381760"/>
            <a:ext cx="1090930" cy="260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4"/>
            <a:endCxn id="4" idx="0"/>
          </p:cNvCxnSpPr>
          <p:nvPr/>
        </p:nvCxnSpPr>
        <p:spPr>
          <a:xfrm flipH="1">
            <a:off x="5366385" y="1503680"/>
            <a:ext cx="1189355" cy="24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4" idx="0"/>
          </p:cNvCxnSpPr>
          <p:nvPr/>
        </p:nvCxnSpPr>
        <p:spPr>
          <a:xfrm flipH="1">
            <a:off x="5366385" y="2150110"/>
            <a:ext cx="3761105" cy="183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3260" y="5655945"/>
            <a:ext cx="801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READER(</a:t>
            </a:r>
            <a:r>
              <a:rPr lang="en-US" altLang="zh-CN" u="sng"/>
              <a:t>READERID</a:t>
            </a:r>
            <a:r>
              <a:rPr lang="en-US" altLang="zh-CN"/>
              <a:t>,READERCLASS,READERNAME,READERSEX)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736465" y="3977640"/>
            <a:ext cx="174942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48840" y="130746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管理员编号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90515" y="87312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管理员姓名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972425" y="142684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联系电话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4"/>
            <a:endCxn id="4" idx="0"/>
          </p:cNvCxnSpPr>
          <p:nvPr/>
        </p:nvCxnSpPr>
        <p:spPr>
          <a:xfrm>
            <a:off x="2929890" y="1983740"/>
            <a:ext cx="2681605" cy="199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4"/>
            <a:endCxn id="4" idx="0"/>
          </p:cNvCxnSpPr>
          <p:nvPr/>
        </p:nvCxnSpPr>
        <p:spPr>
          <a:xfrm flipH="1">
            <a:off x="5611495" y="1549400"/>
            <a:ext cx="560070" cy="242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4" idx="0"/>
          </p:cNvCxnSpPr>
          <p:nvPr/>
        </p:nvCxnSpPr>
        <p:spPr>
          <a:xfrm flipH="1">
            <a:off x="5611495" y="2103120"/>
            <a:ext cx="3141980" cy="187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3260" y="5655945"/>
            <a:ext cx="655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ADMIN(</a:t>
            </a:r>
            <a:r>
              <a:rPr lang="en-US" altLang="zh-CN" u="sng"/>
              <a:t>ADMINID</a:t>
            </a:r>
            <a:r>
              <a:rPr lang="en-US" altLang="zh-CN"/>
              <a:t>,ADMINNAME,PHONE)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090295" y="149796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书籍编号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06135" y="831850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借阅时间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60395" y="83756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读者编号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32775" y="165290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到期时间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4"/>
            <a:endCxn id="2" idx="0"/>
          </p:cNvCxnSpPr>
          <p:nvPr/>
        </p:nvCxnSpPr>
        <p:spPr>
          <a:xfrm>
            <a:off x="1871345" y="2174240"/>
            <a:ext cx="3656330" cy="158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2" idx="0"/>
          </p:cNvCxnSpPr>
          <p:nvPr/>
        </p:nvCxnSpPr>
        <p:spPr>
          <a:xfrm flipH="1">
            <a:off x="5527675" y="2329180"/>
            <a:ext cx="348615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4133850" y="3757930"/>
            <a:ext cx="2787650" cy="10610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借阅信息</a:t>
            </a:r>
            <a:endParaRPr lang="zh-CN" altLang="en-US"/>
          </a:p>
        </p:txBody>
      </p:sp>
      <p:cxnSp>
        <p:nvCxnSpPr>
          <p:cNvPr id="22" name="直接连接符 21"/>
          <p:cNvCxnSpPr>
            <a:stCxn id="6" idx="4"/>
            <a:endCxn id="2" idx="0"/>
          </p:cNvCxnSpPr>
          <p:nvPr/>
        </p:nvCxnSpPr>
        <p:spPr>
          <a:xfrm flipH="1">
            <a:off x="5527675" y="1496695"/>
            <a:ext cx="1159510" cy="224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2" idx="0"/>
          </p:cNvCxnSpPr>
          <p:nvPr/>
        </p:nvCxnSpPr>
        <p:spPr>
          <a:xfrm>
            <a:off x="3941445" y="1502410"/>
            <a:ext cx="1586230" cy="224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5025" y="5096510"/>
            <a:ext cx="759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RENT(</a:t>
            </a:r>
            <a:r>
              <a:rPr lang="en-US" altLang="zh-CN" u="sng"/>
              <a:t>BOOKID</a:t>
            </a:r>
            <a:r>
              <a:rPr lang="en-US" altLang="zh-CN"/>
              <a:t>,</a:t>
            </a:r>
            <a:r>
              <a:rPr lang="en-US" altLang="zh-CN" u="sng"/>
              <a:t>READERID</a:t>
            </a:r>
            <a:r>
              <a:rPr lang="en-US" altLang="zh-CN"/>
              <a:t>,BEGINTIME,ENDTIME)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090295" y="149796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06135" y="831850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60395" y="83756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32775" y="165290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5" idx="4"/>
            <a:endCxn id="2" idx="0"/>
          </p:cNvCxnSpPr>
          <p:nvPr/>
        </p:nvCxnSpPr>
        <p:spPr>
          <a:xfrm>
            <a:off x="1871345" y="2174240"/>
            <a:ext cx="3656330" cy="158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2" idx="0"/>
          </p:cNvCxnSpPr>
          <p:nvPr/>
        </p:nvCxnSpPr>
        <p:spPr>
          <a:xfrm flipH="1">
            <a:off x="5527675" y="2329180"/>
            <a:ext cx="348615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4133850" y="3757930"/>
            <a:ext cx="2787650" cy="10610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2" name="直接连接符 21"/>
          <p:cNvCxnSpPr>
            <a:stCxn id="6" idx="4"/>
            <a:endCxn id="2" idx="0"/>
          </p:cNvCxnSpPr>
          <p:nvPr/>
        </p:nvCxnSpPr>
        <p:spPr>
          <a:xfrm flipH="1">
            <a:off x="5527675" y="1496695"/>
            <a:ext cx="1159510" cy="224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2" idx="0"/>
          </p:cNvCxnSpPr>
          <p:nvPr/>
        </p:nvCxnSpPr>
        <p:spPr>
          <a:xfrm>
            <a:off x="3941445" y="1502410"/>
            <a:ext cx="1586230" cy="224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5025" y="5096510"/>
            <a:ext cx="759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FINE(...........)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31515" y="1937385"/>
            <a:ext cx="174942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2150" y="4688840"/>
            <a:ext cx="174942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读者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7795" y="3291205"/>
            <a:ext cx="174942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2952115" y="3135630"/>
            <a:ext cx="2321560" cy="8045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借阅信息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6217920" y="4524375"/>
            <a:ext cx="2308860" cy="78168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管理读者</a:t>
            </a:r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6184265" y="1736725"/>
            <a:ext cx="2379345" cy="8045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管理书籍</a:t>
            </a:r>
            <a:endParaRPr lang="zh-CN" altLang="en-US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4106545" y="2380615"/>
            <a:ext cx="635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3" idx="0"/>
          </p:cNvCxnSpPr>
          <p:nvPr/>
        </p:nvCxnSpPr>
        <p:spPr>
          <a:xfrm flipH="1">
            <a:off x="4107180" y="3940175"/>
            <a:ext cx="5715" cy="74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2"/>
            <a:endCxn id="9" idx="0"/>
          </p:cNvCxnSpPr>
          <p:nvPr/>
        </p:nvCxnSpPr>
        <p:spPr>
          <a:xfrm>
            <a:off x="7362825" y="3734435"/>
            <a:ext cx="952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2"/>
            <a:endCxn id="7" idx="0"/>
          </p:cNvCxnSpPr>
          <p:nvPr/>
        </p:nvCxnSpPr>
        <p:spPr>
          <a:xfrm flipH="1">
            <a:off x="7362825" y="2541270"/>
            <a:ext cx="11430" cy="74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1"/>
            <a:endCxn id="4" idx="3"/>
          </p:cNvCxnSpPr>
          <p:nvPr/>
        </p:nvCxnSpPr>
        <p:spPr>
          <a:xfrm flipH="1">
            <a:off x="4980940" y="2139315"/>
            <a:ext cx="1203325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1"/>
            <a:endCxn id="3" idx="3"/>
          </p:cNvCxnSpPr>
          <p:nvPr/>
        </p:nvCxnSpPr>
        <p:spPr>
          <a:xfrm flipH="1" flipV="1">
            <a:off x="4981575" y="4910455"/>
            <a:ext cx="123634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38880" y="2623820"/>
            <a:ext cx="32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737610" y="4138930"/>
            <a:ext cx="32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078730" y="1794510"/>
            <a:ext cx="32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025640" y="2856230"/>
            <a:ext cx="32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979920" y="3789045"/>
            <a:ext cx="32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125720" y="4453255"/>
            <a:ext cx="32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374265" y="768350"/>
            <a:ext cx="2054225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BOOK(</a:t>
            </a:r>
            <a:endParaRPr lang="en-US" altLang="zh-CN" sz="1400"/>
          </a:p>
          <a:p>
            <a:r>
              <a:rPr lang="en-US" altLang="zh-CN" sz="1400" u="sng"/>
              <a:t>BOOKID</a:t>
            </a:r>
            <a:r>
              <a:rPr lang="en-US" altLang="zh-CN" sz="1400"/>
              <a:t>,TYPE,TITLE,</a:t>
            </a:r>
            <a:endParaRPr lang="en-US" altLang="zh-CN" sz="1400"/>
          </a:p>
          <a:p>
            <a:r>
              <a:rPr lang="en-US" altLang="zh-CN" sz="1400"/>
              <a:t>AUTHOR,INTIME,PRICE,</a:t>
            </a:r>
            <a:endParaRPr lang="en-US" altLang="zh-CN" sz="1400"/>
          </a:p>
          <a:p>
            <a:r>
              <a:rPr lang="en-US" altLang="zh-CN" sz="1400"/>
              <a:t>BOOKSTATE,BOOKCLASS)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2386330" y="5608955"/>
            <a:ext cx="2591435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READER(</a:t>
            </a:r>
            <a:endParaRPr lang="en-US" altLang="zh-CN" sz="1400"/>
          </a:p>
          <a:p>
            <a:r>
              <a:rPr lang="en-US" altLang="zh-CN" sz="1400" u="sng"/>
              <a:t>READERID</a:t>
            </a:r>
            <a:r>
              <a:rPr lang="en-US" altLang="zh-CN" sz="1400"/>
              <a:t>,READERCLASS,</a:t>
            </a:r>
            <a:endParaRPr lang="en-US" altLang="zh-CN" sz="1400"/>
          </a:p>
          <a:p>
            <a:r>
              <a:rPr lang="en-US" altLang="zh-CN" sz="1400"/>
              <a:t>READERNAME,READERSEX,</a:t>
            </a:r>
            <a:endParaRPr lang="en-US" altLang="zh-CN" sz="1400"/>
          </a:p>
          <a:p>
            <a:r>
              <a:rPr lang="en-US" altLang="zh-CN" sz="1400"/>
              <a:t>READERSTATE)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8940165" y="3078480"/>
            <a:ext cx="222885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ADMIN(</a:t>
            </a:r>
            <a:endParaRPr lang="en-US" altLang="zh-CN" sz="1400"/>
          </a:p>
          <a:p>
            <a:r>
              <a:rPr lang="en-US" altLang="zh-CN" sz="1400" u="sng"/>
              <a:t>ADMINID</a:t>
            </a:r>
            <a:r>
              <a:rPr lang="en-US" altLang="zh-CN" sz="1400"/>
              <a:t>,ADMINNAME,</a:t>
            </a:r>
            <a:endParaRPr lang="en-US" altLang="zh-CN" sz="1400"/>
          </a:p>
          <a:p>
            <a:r>
              <a:rPr lang="en-US" altLang="zh-CN" sz="1400"/>
              <a:t>ADMINSEX,ONTIME,</a:t>
            </a:r>
            <a:endParaRPr lang="en-US" altLang="zh-CN" sz="1400"/>
          </a:p>
          <a:p>
            <a:r>
              <a:rPr lang="en-US" altLang="zh-CN" sz="1400"/>
              <a:t>OFFTIME)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893445" y="3136900"/>
            <a:ext cx="192532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RENT(</a:t>
            </a:r>
            <a:endParaRPr lang="en-US" altLang="zh-CN" sz="1400"/>
          </a:p>
          <a:p>
            <a:r>
              <a:rPr lang="en-US" altLang="zh-CN" sz="1400" u="sng"/>
              <a:t>BOOKID</a:t>
            </a:r>
            <a:r>
              <a:rPr lang="en-US" altLang="zh-CN" sz="1400"/>
              <a:t>,</a:t>
            </a:r>
            <a:r>
              <a:rPr lang="en-US" altLang="zh-CN" sz="1400" u="sng"/>
              <a:t>READERID</a:t>
            </a:r>
            <a:r>
              <a:rPr lang="en-US" altLang="zh-CN" sz="1400"/>
              <a:t>,</a:t>
            </a:r>
            <a:endParaRPr lang="en-US" altLang="zh-CN" sz="1400"/>
          </a:p>
          <a:p>
            <a:r>
              <a:rPr lang="en-US" altLang="zh-CN" sz="1400"/>
              <a:t>BEGINTIME,ENDTIME,</a:t>
            </a:r>
            <a:endParaRPr lang="en-US" altLang="zh-CN" sz="1400"/>
          </a:p>
          <a:p>
            <a:r>
              <a:rPr lang="en-US" altLang="zh-CN" sz="1400"/>
              <a:t>FINE)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6678295" y="5691505"/>
            <a:ext cx="2460625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MREADER(</a:t>
            </a:r>
            <a:endParaRPr lang="en-US" altLang="zh-CN" sz="1400"/>
          </a:p>
          <a:p>
            <a:r>
              <a:rPr lang="en-US" altLang="zh-CN" sz="1400" u="sng"/>
              <a:t>ADMINID</a:t>
            </a:r>
            <a:r>
              <a:rPr lang="en-US" altLang="zh-CN" sz="1400"/>
              <a:t>,</a:t>
            </a:r>
            <a:r>
              <a:rPr lang="en-US" altLang="zh-CN" sz="1400" u="sng"/>
              <a:t>READERID</a:t>
            </a:r>
            <a:r>
              <a:rPr lang="en-US" altLang="zh-CN" sz="1400"/>
              <a:t>,</a:t>
            </a:r>
            <a:endParaRPr lang="en-US" altLang="zh-CN" sz="1400"/>
          </a:p>
          <a:p>
            <a:r>
              <a:rPr lang="en-US" altLang="zh-CN" sz="1400"/>
              <a:t>OPERATION,OPERATIONTIME)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6338570" y="663575"/>
            <a:ext cx="2460625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MBOOK(</a:t>
            </a:r>
            <a:endParaRPr lang="en-US" altLang="zh-CN" sz="1400"/>
          </a:p>
          <a:p>
            <a:r>
              <a:rPr lang="en-US" altLang="zh-CN" sz="1400" u="sng"/>
              <a:t>ADMINID</a:t>
            </a:r>
            <a:r>
              <a:rPr lang="en-US" altLang="zh-CN" sz="1400"/>
              <a:t>,</a:t>
            </a:r>
            <a:r>
              <a:rPr lang="en-US" altLang="zh-CN" sz="1400" u="sng"/>
              <a:t>BOOKID</a:t>
            </a:r>
            <a:r>
              <a:rPr lang="en-US" altLang="zh-CN" sz="1400"/>
              <a:t>,</a:t>
            </a:r>
            <a:endParaRPr lang="en-US" altLang="zh-CN" sz="1400"/>
          </a:p>
          <a:p>
            <a:r>
              <a:rPr lang="en-US" altLang="zh-CN" sz="1400"/>
              <a:t>OPERATION,OPERATIONTIME)</a:t>
            </a:r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763395" y="110934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管理员编号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9235" y="443230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33495" y="44894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读者编号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05875" y="126428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操作时间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4"/>
            <a:endCxn id="2" idx="0"/>
          </p:cNvCxnSpPr>
          <p:nvPr/>
        </p:nvCxnSpPr>
        <p:spPr>
          <a:xfrm>
            <a:off x="2544445" y="1785620"/>
            <a:ext cx="3656330" cy="158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2" idx="0"/>
          </p:cNvCxnSpPr>
          <p:nvPr/>
        </p:nvCxnSpPr>
        <p:spPr>
          <a:xfrm flipH="1">
            <a:off x="6200775" y="1940560"/>
            <a:ext cx="348615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4806950" y="3369310"/>
            <a:ext cx="2787650" cy="10610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管理读者</a:t>
            </a:r>
            <a:endParaRPr lang="zh-CN" altLang="en-US"/>
          </a:p>
        </p:txBody>
      </p:sp>
      <p:cxnSp>
        <p:nvCxnSpPr>
          <p:cNvPr id="22" name="直接连接符 21"/>
          <p:cNvCxnSpPr>
            <a:stCxn id="6" idx="4"/>
            <a:endCxn id="2" idx="0"/>
          </p:cNvCxnSpPr>
          <p:nvPr/>
        </p:nvCxnSpPr>
        <p:spPr>
          <a:xfrm flipH="1">
            <a:off x="6200775" y="1119505"/>
            <a:ext cx="1159510" cy="224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2" idx="0"/>
          </p:cNvCxnSpPr>
          <p:nvPr/>
        </p:nvCxnSpPr>
        <p:spPr>
          <a:xfrm>
            <a:off x="4614545" y="1125220"/>
            <a:ext cx="1586230" cy="224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5025" y="5096510"/>
            <a:ext cx="759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MREADER(</a:t>
            </a:r>
            <a:r>
              <a:rPr lang="en-US" altLang="zh-CN" u="sng"/>
              <a:t>ADMINID</a:t>
            </a:r>
            <a:r>
              <a:rPr lang="en-US" altLang="zh-CN"/>
              <a:t>,</a:t>
            </a:r>
            <a:r>
              <a:rPr lang="en-US" altLang="zh-CN" u="sng"/>
              <a:t>READERID</a:t>
            </a:r>
            <a:r>
              <a:rPr lang="en-US" altLang="zh-CN"/>
              <a:t>,OPERATION,OPERATIONTIME)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678815" y="225234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管理员编号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94655" y="1586230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48915" y="159194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书籍编号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21295" y="2407285"/>
            <a:ext cx="156146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操作时间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4"/>
            <a:endCxn id="2" idx="0"/>
          </p:cNvCxnSpPr>
          <p:nvPr/>
        </p:nvCxnSpPr>
        <p:spPr>
          <a:xfrm>
            <a:off x="1459865" y="2928620"/>
            <a:ext cx="3493135" cy="115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2" idx="0"/>
          </p:cNvCxnSpPr>
          <p:nvPr/>
        </p:nvCxnSpPr>
        <p:spPr>
          <a:xfrm flipH="1">
            <a:off x="4953000" y="3083560"/>
            <a:ext cx="3649345" cy="99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3559175" y="4081145"/>
            <a:ext cx="2787650" cy="10610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管理书籍</a:t>
            </a:r>
            <a:endParaRPr lang="zh-CN" altLang="en-US"/>
          </a:p>
        </p:txBody>
      </p:sp>
      <p:cxnSp>
        <p:nvCxnSpPr>
          <p:cNvPr id="22" name="直接连接符 21"/>
          <p:cNvCxnSpPr>
            <a:stCxn id="6" idx="4"/>
            <a:endCxn id="2" idx="0"/>
          </p:cNvCxnSpPr>
          <p:nvPr/>
        </p:nvCxnSpPr>
        <p:spPr>
          <a:xfrm flipH="1">
            <a:off x="4953000" y="2262505"/>
            <a:ext cx="1322705" cy="181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2" idx="0"/>
          </p:cNvCxnSpPr>
          <p:nvPr/>
        </p:nvCxnSpPr>
        <p:spPr>
          <a:xfrm>
            <a:off x="3529965" y="2268220"/>
            <a:ext cx="1423035" cy="181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63295" y="5656580"/>
            <a:ext cx="598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MBOOK(</a:t>
            </a:r>
            <a:r>
              <a:rPr lang="en-US" altLang="zh-CN" u="sng"/>
              <a:t>ADMINID</a:t>
            </a:r>
            <a:r>
              <a:rPr lang="en-US" altLang="zh-CN"/>
              <a:t>,</a:t>
            </a:r>
            <a:r>
              <a:rPr lang="en-US" altLang="zh-CN" u="sng"/>
              <a:t>BOOKID</a:t>
            </a:r>
            <a:r>
              <a:rPr lang="en-US" altLang="zh-CN"/>
              <a:t>,OPERATION,OPERATIONTIME)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演示</Application>
  <PresentationFormat>宽屏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</cp:lastModifiedBy>
  <cp:revision>14</cp:revision>
  <dcterms:created xsi:type="dcterms:W3CDTF">2015-05-05T08:02:00Z</dcterms:created>
  <dcterms:modified xsi:type="dcterms:W3CDTF">2016-05-14T04:18:53Z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