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72" r:id="rId4"/>
    <p:sldId id="258" r:id="rId5"/>
    <p:sldId id="304" r:id="rId6"/>
    <p:sldId id="282" r:id="rId7"/>
    <p:sldId id="293" r:id="rId8"/>
    <p:sldId id="325" r:id="rId9"/>
    <p:sldId id="326" r:id="rId10"/>
    <p:sldId id="327" r:id="rId11"/>
    <p:sldId id="328" r:id="rId12"/>
    <p:sldId id="329" r:id="rId13"/>
    <p:sldId id="330" r:id="rId14"/>
    <p:sldId id="331" r:id="rId15"/>
    <p:sldId id="350" r:id="rId16"/>
    <p:sldId id="351" r:id="rId17"/>
    <p:sldId id="352" r:id="rId18"/>
    <p:sldId id="266" r:id="rId1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4"/>
  </p:normalViewPr>
  <p:slideViewPr>
    <p:cSldViewPr snapToGrid="0">
      <p:cViewPr varScale="1">
        <p:scale>
          <a:sx n="122" d="100"/>
          <a:sy n="122" d="100"/>
        </p:scale>
        <p:origin x="190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p:cNvSpPr txBox="1"/>
          <p:nvPr userDrawn="1"/>
        </p:nvSpPr>
        <p:spPr bwMode="auto">
          <a:xfrm>
            <a:off x="457200" y="838200"/>
            <a:ext cx="8229600" cy="762000"/>
          </a:xfrm>
          <a:prstGeom prst="rect">
            <a:avLst/>
          </a:prstGeom>
          <a:noFill/>
          <a:ln>
            <a:noFill/>
          </a:ln>
        </p:spPr>
        <p:txBody>
          <a:bodyPr/>
          <a:lstStyle>
            <a:lvl1pPr eaLnBrk="0" hangingPunct="0">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sz="3600">
                <a:solidFill>
                  <a:srgbClr val="C12030"/>
                </a:solidFill>
                <a:latin typeface="Helvetica CE" charset="0"/>
                <a:cs typeface="Helvetica CE" charset="0"/>
              </a:rPr>
              <a:t>Headline </a:t>
            </a:r>
            <a:r>
              <a:rPr lang="en-US" sz="3600" err="1">
                <a:solidFill>
                  <a:srgbClr val="C12030"/>
                </a:solidFill>
                <a:latin typeface="Helvetica CE" charset="0"/>
                <a:cs typeface="Helvetica CE" charset="0"/>
              </a:rPr>
              <a:t>Lorem</a:t>
            </a:r>
            <a:r>
              <a:rPr lang="en-US" sz="3600">
                <a:solidFill>
                  <a:srgbClr val="C12030"/>
                </a:solidFill>
                <a:latin typeface="Helvetica CE" charset="0"/>
                <a:cs typeface="Helvetica CE" charset="0"/>
              </a:rPr>
              <a:t> </a:t>
            </a:r>
            <a:r>
              <a:rPr lang="en-US" sz="3600" err="1">
                <a:solidFill>
                  <a:srgbClr val="C12030"/>
                </a:solidFill>
                <a:latin typeface="Helvetica CE" charset="0"/>
                <a:cs typeface="Helvetica CE" charset="0"/>
              </a:rPr>
              <a:t>Ipsum</a:t>
            </a:r>
            <a:br>
              <a:rPr lang="en-US" sz="3600">
                <a:solidFill>
                  <a:srgbClr val="C12030"/>
                </a:solidFill>
                <a:latin typeface="Helvetica CE" charset="0"/>
                <a:cs typeface="Helvetica CE" charset="0"/>
              </a:rPr>
            </a:br>
            <a:br>
              <a:rPr lang="en-US" sz="3600">
                <a:latin typeface="Helvetica CE" charset="0"/>
                <a:cs typeface="Helvetica CE" charset="0"/>
              </a:rPr>
            </a:br>
            <a:endParaRPr lang="en-US" sz="3600">
              <a:solidFill>
                <a:srgbClr val="C12030"/>
              </a:solidFill>
              <a:latin typeface="Helvetica CE" charset="0"/>
              <a:cs typeface="Helvetica CE" charset="0"/>
            </a:endParaRPr>
          </a:p>
        </p:txBody>
      </p:sp>
      <p:sp>
        <p:nvSpPr>
          <p:cNvPr id="3" name="TextBox 9"/>
          <p:cNvSpPr txBox="1">
            <a:spLocks noChangeArrowheads="1"/>
          </p:cNvSpPr>
          <p:nvPr userDrawn="1"/>
        </p:nvSpPr>
        <p:spPr bwMode="auto">
          <a:xfrm>
            <a:off x="457200" y="1600200"/>
            <a:ext cx="8229600" cy="461963"/>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atin typeface="ITC New Baskerville Roman" charset="0"/>
              </a:rPr>
              <a:t>Body content.</a:t>
            </a:r>
            <a:endParaRPr lang="en-US">
              <a:latin typeface="ITC New Baskerville Roman" charset="0"/>
            </a:endParaRPr>
          </a:p>
        </p:txBody>
      </p:sp>
      <p:sp>
        <p:nvSpPr>
          <p:cNvPr id="4" name="Date Placeholder 3"/>
          <p:cNvSpPr>
            <a:spLocks noGrp="1"/>
          </p:cNvSpPr>
          <p:nvPr>
            <p:ph type="dt" sz="half" idx="10"/>
          </p:nvPr>
        </p:nvSpPr>
        <p:spPr/>
        <p:txBody>
          <a:bodyPr/>
          <a:lstStyle>
            <a:lvl1pPr>
              <a:defRPr smtClean="0"/>
            </a:lvl1pPr>
          </a:lstStyle>
          <a:p>
            <a:pPr>
              <a:defRPr/>
            </a:pPr>
            <a:fld id="{36BC422D-0E35-CC4E-9E6D-3539993E9778}" type="datetimeFigureOut">
              <a:rPr lang="en-US" altLang="zh-CN"/>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F95D7C2D-75FB-8840-AEC9-406A16D51C00}"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3CC1E048-192E-4947-BC16-236AA44B8318}" type="datetimeFigureOut">
              <a:rPr lang="en-US" altLang="zh-CN"/>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720395-B4AC-6D49-9CFE-B895592A058B}"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3606FA39-B406-424B-8FB4-C5F26D4C54BF}" type="datetimeFigureOut">
              <a:rPr lang="en-US" altLang="zh-CN"/>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C93747-92B2-6C41-810D-91FE4C766016}"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36DC3858-B9C0-FB4C-9FCC-B707DAF57EC5}" type="datetimeFigureOut">
              <a:rPr lang="en-US" altLang="zh-CN"/>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5B1915-4DC6-4941-8FE1-D0735D330C35}"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904EF6F6-6FB3-8E40-81B0-196CAEF2DC2D}" type="datetimeFigureOut">
              <a:rPr lang="en-US" altLang="zh-CN"/>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735F471-E9D3-0540-8B4A-672BB4D5BC9F}"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42330DD-3F5C-DC48-9DF2-625DEA99FF95}" type="datetimeFigureOut">
              <a:rPr lang="en-US" altLang="zh-CN"/>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B6618F7-2291-E44A-BB54-75CB5F130EC4}"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155A91E-A6D9-624C-9295-8F58F3A6B7DB}" type="datetimeFigureOut">
              <a:rPr lang="en-US" altLang="zh-CN"/>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72E3D6E-4082-6044-A286-C9C8884C20FF}"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1AD0CC38-82F0-4D43-9388-AE0824DF2589}" type="datetimeFigureOut">
              <a:rPr lang="en-US" altLang="zh-CN"/>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C9FA73-9B4E-4544-8FD4-C6A843E8C8BA}"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CF123477-D379-B745-A993-98D69D3333E7}" type="datetimeFigureOut">
              <a:rPr lang="en-US" altLang="zh-CN"/>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8EAE0A-0D1B-884E-9029-995CA7ED2B4E}"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smtClean="0">
                <a:solidFill>
                  <a:srgbClr val="898989"/>
                </a:solidFill>
                <a:latin typeface="Calibri" panose="020F0502020204030204" pitchFamily="34" charset="0"/>
              </a:defRPr>
            </a:lvl1pPr>
          </a:lstStyle>
          <a:p>
            <a:pPr>
              <a:defRPr/>
            </a:pPr>
            <a:fld id="{F49EE113-F163-224B-B611-C1CEA44DB9A3}" type="datetimeFigureOut">
              <a:rPr lang="en-US" altLang="zh-CN"/>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latin typeface="Calibri" panose="020F0502020204030204" pitchFamily="34" charset="0"/>
              </a:defRPr>
            </a:lvl1pPr>
          </a:lstStyle>
          <a:p>
            <a:pPr>
              <a:defRPr/>
            </a:pPr>
            <a:fld id="{708B1F62-902F-BA44-941B-B1B5A3899E4B}" type="slidenum">
              <a:rPr lang="en-US" altLang="zh-CN"/>
            </a:fld>
            <a:endParaRPr lang="en-US" altLang="zh-CN"/>
          </a:p>
        </p:txBody>
      </p:sp>
      <p:sp>
        <p:nvSpPr>
          <p:cNvPr id="1030" name="Title Placeholder 1"/>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pic>
        <p:nvPicPr>
          <p:cNvPr id="1031" name="Picture 1" descr="red_neu_logo.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400">
        <p:fade/>
      </p:transition>
    </mc:Choice>
    <mc:Fallback>
      <p:transition>
        <p:fade/>
      </p:transition>
    </mc:Fallback>
  </mc:AlternateContent>
  <p:txStyles>
    <p:title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MS PGothic" panose="020B0600070205080204" pitchFamily="34" charset="-128"/>
          <a:cs typeface="MS PGothic" panose="020B0600070205080204" pitchFamily="3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1.xml"/><Relationship Id="rId2" Type="http://schemas.openxmlformats.org/officeDocument/2006/relationships/image" Target="../media/image1.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66" y="2857895"/>
            <a:ext cx="9086194" cy="925538"/>
          </a:xfrm>
        </p:spPr>
        <p:txBody>
          <a:bodyPr>
            <a:normAutofit/>
          </a:bodyPr>
          <a:lstStyle/>
          <a:p>
            <a:r>
              <a:rPr lang="en-US" sz="5400" dirty="0">
                <a:latin typeface="Microsoft Himalaya" panose="01010100010101010101" pitchFamily="2" charset="0"/>
                <a:ea typeface="Microsoft Himalaya" panose="01010100010101010101" pitchFamily="2" charset="0"/>
                <a:cs typeface="Microsoft Himalaya" panose="01010100010101010101" pitchFamily="2" charset="0"/>
              </a:rPr>
              <a:t> </a:t>
            </a:r>
            <a:r>
              <a:rPr lang="en-US" altLang="zh-CN" sz="4000" b="1" dirty="0">
                <a:latin typeface="Microsoft Himalaya" panose="01010100010101010101" pitchFamily="2" charset="0"/>
                <a:ea typeface="Microsoft Himalaya" panose="01010100010101010101" pitchFamily="2" charset="0"/>
                <a:cs typeface="Microsoft Himalaya" panose="01010100010101010101" pitchFamily="2" charset="0"/>
              </a:rPr>
              <a:t>Project Topic</a:t>
            </a:r>
            <a:r>
              <a:rPr lang="en-US" altLang="zh-CN" sz="4000" dirty="0">
                <a:latin typeface="Microsoft Himalaya" panose="01010100010101010101" pitchFamily="2" charset="0"/>
                <a:ea typeface="Microsoft Himalaya" panose="01010100010101010101" pitchFamily="2" charset="0"/>
                <a:cs typeface="Microsoft Himalaya" panose="01010100010101010101" pitchFamily="2" charset="0"/>
              </a:rPr>
              <a:t>: EzCamp(camp house book app)</a:t>
            </a:r>
            <a:r>
              <a:rPr lang="zh-CN" altLang="zh-CN" sz="4000" dirty="0">
                <a:latin typeface="Microsoft Himalaya" panose="01010100010101010101" pitchFamily="2" charset="0"/>
                <a:cs typeface="Microsoft Himalaya" panose="01010100010101010101" pitchFamily="2" charset="0"/>
              </a:rPr>
              <a:t> </a:t>
            </a:r>
            <a:endParaRPr lang="en-US" sz="54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3" name="Subtitle 2"/>
          <p:cNvSpPr txBox="1"/>
          <p:nvPr/>
        </p:nvSpPr>
        <p:spPr bwMode="auto">
          <a:xfrm>
            <a:off x="2781298" y="4246108"/>
            <a:ext cx="3581401" cy="75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MS PGothic" panose="020B0600070205080204" pitchFamily="34" charset="-128"/>
                <a:cs typeface="MS PGothic" panose="020B0600070205080204" pitchFamily="3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sz="2800" b="1" i="1" dirty="0">
                <a:latin typeface="Microsoft Himalaya" panose="01010100010101010101" pitchFamily="2" charset="0"/>
                <a:ea typeface="Microsoft Himalaya" panose="01010100010101010101" pitchFamily="2" charset="0"/>
                <a:cs typeface="Microsoft Himalaya" panose="01010100010101010101" pitchFamily="2" charset="0"/>
              </a:rPr>
              <a:t>ZICHUN WANG</a:t>
            </a:r>
            <a:r>
              <a:rPr lang="en-US" sz="2000" b="1" i="1" dirty="0">
                <a:latin typeface="Microsoft Himalaya" panose="01010100010101010101" pitchFamily="2" charset="0"/>
                <a:ea typeface="Microsoft Himalaya" panose="01010100010101010101" pitchFamily="2" charset="0"/>
                <a:cs typeface="Microsoft Himalaya" panose="01010100010101010101" pitchFamily="2" charset="0"/>
              </a:rPr>
              <a:t> </a:t>
            </a:r>
            <a:endParaRPr lang="en-US" sz="2000" b="1" i="1"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4" name="Subtitle 2"/>
          <p:cNvSpPr txBox="1"/>
          <p:nvPr/>
        </p:nvSpPr>
        <p:spPr bwMode="auto">
          <a:xfrm>
            <a:off x="2334610" y="1905000"/>
            <a:ext cx="447478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MS PGothic" panose="020B0600070205080204" pitchFamily="34" charset="-128"/>
                <a:cs typeface="MS PGothic" panose="020B0600070205080204" pitchFamily="34"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CSYE 7280 – FINAL PROJECT</a:t>
            </a:r>
            <a:endParaRPr lang="en-US"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645160"/>
          </a:xfrm>
          <a:prstGeom prst="rect">
            <a:avLst/>
          </a:prstGeom>
        </p:spPr>
        <p:txBody>
          <a:bodyPr wrap="square" anchor="t">
            <a:spAutoFit/>
          </a:bodyPr>
          <a:lstStyle/>
          <a:p>
            <a:r>
              <a:rPr lang="en-US" altLang="zh-CN" b="1" dirty="0"/>
              <a:t>Hi-Fi wireframe</a:t>
            </a:r>
            <a:endParaRPr lang="en-US" altLang="zh-CN" b="1" dirty="0"/>
          </a:p>
          <a:p>
            <a:r>
              <a:rPr lang="en-US" altLang="zh-CN" b="1" dirty="0"/>
              <a:t>	</a:t>
            </a:r>
            <a:endParaRPr lang="en-US" altLang="zh-CN"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4" name="图片 3"/>
          <p:cNvPicPr>
            <a:picLocks noChangeAspect="1"/>
          </p:cNvPicPr>
          <p:nvPr/>
        </p:nvPicPr>
        <p:blipFill>
          <a:blip r:embed="rId3"/>
          <a:stretch>
            <a:fillRect/>
          </a:stretch>
        </p:blipFill>
        <p:spPr>
          <a:xfrm>
            <a:off x="755015" y="1865630"/>
            <a:ext cx="4015105" cy="4148455"/>
          </a:xfrm>
          <a:prstGeom prst="rect">
            <a:avLst/>
          </a:prstGeom>
        </p:spPr>
      </p:pic>
      <p:pic>
        <p:nvPicPr>
          <p:cNvPr id="5" name="图片 4"/>
          <p:cNvPicPr>
            <a:picLocks noChangeAspect="1"/>
          </p:cNvPicPr>
          <p:nvPr/>
        </p:nvPicPr>
        <p:blipFill>
          <a:blip r:embed="rId4"/>
          <a:stretch>
            <a:fillRect/>
          </a:stretch>
        </p:blipFill>
        <p:spPr>
          <a:xfrm>
            <a:off x="4770120" y="1865630"/>
            <a:ext cx="4004945" cy="41484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645160"/>
          </a:xfrm>
          <a:prstGeom prst="rect">
            <a:avLst/>
          </a:prstGeom>
        </p:spPr>
        <p:txBody>
          <a:bodyPr wrap="square" anchor="t">
            <a:spAutoFit/>
          </a:bodyPr>
          <a:lstStyle/>
          <a:p>
            <a:r>
              <a:rPr lang="en-US" altLang="zh-CN" b="1" dirty="0"/>
              <a:t>Hi-Fi wireframe</a:t>
            </a:r>
            <a:endParaRPr lang="en-US" altLang="zh-CN" b="1" dirty="0"/>
          </a:p>
          <a:p>
            <a:r>
              <a:rPr lang="en-US" altLang="zh-CN" b="1" dirty="0"/>
              <a:t>	</a:t>
            </a:r>
            <a:endParaRPr lang="en-US" altLang="zh-CN"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2" name="图片 1"/>
          <p:cNvPicPr>
            <a:picLocks noChangeAspect="1"/>
          </p:cNvPicPr>
          <p:nvPr/>
        </p:nvPicPr>
        <p:blipFill>
          <a:blip r:embed="rId2"/>
          <a:stretch>
            <a:fillRect/>
          </a:stretch>
        </p:blipFill>
        <p:spPr>
          <a:xfrm>
            <a:off x="1103630" y="1849755"/>
            <a:ext cx="6697980" cy="4561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645160"/>
          </a:xfrm>
          <a:prstGeom prst="rect">
            <a:avLst/>
          </a:prstGeom>
        </p:spPr>
        <p:txBody>
          <a:bodyPr wrap="square" anchor="t">
            <a:spAutoFit/>
          </a:bodyPr>
          <a:lstStyle/>
          <a:p>
            <a:r>
              <a:rPr lang="en-US" altLang="zh-CN" b="1" dirty="0"/>
              <a:t>Hi-Fi wireframe</a:t>
            </a:r>
            <a:endParaRPr lang="en-US" altLang="zh-CN" b="1" dirty="0"/>
          </a:p>
          <a:p>
            <a:r>
              <a:rPr lang="en-US" altLang="zh-CN" b="1" dirty="0"/>
              <a:t>	</a:t>
            </a:r>
            <a:endParaRPr lang="en-US" altLang="zh-CN"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2" name="图片 1"/>
          <p:cNvPicPr>
            <a:picLocks noChangeAspect="1"/>
          </p:cNvPicPr>
          <p:nvPr/>
        </p:nvPicPr>
        <p:blipFill>
          <a:blip r:embed="rId2"/>
          <a:stretch>
            <a:fillRect/>
          </a:stretch>
        </p:blipFill>
        <p:spPr>
          <a:xfrm>
            <a:off x="1103630" y="1849755"/>
            <a:ext cx="6697980" cy="4561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1198880"/>
          </a:xfrm>
          <a:prstGeom prst="rect">
            <a:avLst/>
          </a:prstGeom>
        </p:spPr>
        <p:txBody>
          <a:bodyPr wrap="square" anchor="t">
            <a:spAutoFit/>
          </a:bodyPr>
          <a:lstStyle/>
          <a:p>
            <a:r>
              <a:rPr lang="en-US" altLang="zh-CN" b="1" dirty="0"/>
              <a:t>User Testing</a:t>
            </a:r>
            <a:endParaRPr lang="en-US" altLang="zh-CN" b="1" dirty="0"/>
          </a:p>
          <a:p>
            <a:r>
              <a:rPr lang="en-US" altLang="zh-CN" b="1" dirty="0"/>
              <a:t>	</a:t>
            </a:r>
            <a:r>
              <a:rPr lang="en-US" altLang="zh-CN" dirty="0"/>
              <a:t>I used UserTesting website to invite 2 real users to test my prototype. And 	they gave me a lot of advises. And according to their response, I finished 	my user testing report.</a:t>
            </a:r>
            <a:r>
              <a:rPr lang="en-US" altLang="zh-CN" b="1" dirty="0"/>
              <a:t>	</a:t>
            </a:r>
            <a:endParaRPr lang="en-US" altLang="zh-CN"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2" name="矩形 1"/>
          <p:cNvSpPr/>
          <p:nvPr/>
        </p:nvSpPr>
        <p:spPr>
          <a:xfrm>
            <a:off x="533400" y="2829828"/>
            <a:ext cx="8263759" cy="3138170"/>
          </a:xfrm>
          <a:prstGeom prst="rect">
            <a:avLst/>
          </a:prstGeom>
        </p:spPr>
        <p:txBody>
          <a:bodyPr wrap="square" anchor="t">
            <a:spAutoFit/>
          </a:bodyPr>
          <a:p>
            <a:r>
              <a:rPr lang="en-US" altLang="zh-CN" b="1" dirty="0"/>
              <a:t>Recommendation from Users</a:t>
            </a:r>
            <a:endParaRPr lang="en-US" altLang="zh-CN" b="1" dirty="0"/>
          </a:p>
          <a:p>
            <a:r>
              <a:rPr lang="en-US" altLang="zh-CN" b="1" dirty="0"/>
              <a:t>	</a:t>
            </a:r>
            <a:r>
              <a:rPr lang="en-US" altLang="zh-CN" dirty="0"/>
              <a:t>I used UserTesting website to invite 2 real users to test my prototype. And 	they gave me a lot of advises. And according to their response, I finished 	my user testing report.</a:t>
            </a:r>
            <a:r>
              <a:rPr lang="en-US" altLang="zh-CN" b="1" dirty="0"/>
              <a:t>	</a:t>
            </a:r>
            <a:endParaRPr lang="en-US" altLang="zh-CN" b="1" dirty="0"/>
          </a:p>
          <a:p>
            <a:endParaRPr lang="en-US" altLang="zh-CN" dirty="0"/>
          </a:p>
          <a:p>
            <a:r>
              <a:rPr lang="en-US" altLang="zh-CN" dirty="0"/>
              <a:t>1. add a filter which can filter results users like</a:t>
            </a:r>
            <a:endParaRPr lang="en-US" altLang="zh-CN" dirty="0"/>
          </a:p>
          <a:p>
            <a:r>
              <a:rPr lang="en-US" altLang="zh-CN" dirty="0"/>
              <a:t>2. switch the camp imagine to real camp house photo</a:t>
            </a:r>
            <a:endParaRPr lang="en-US" altLang="zh-CN" dirty="0"/>
          </a:p>
          <a:p>
            <a:r>
              <a:rPr lang="en-US" altLang="zh-CN" dirty="0"/>
              <a:t>3. the home page button should be able to be swapped, so that the users can   view  more options of camp house</a:t>
            </a:r>
            <a:endParaRPr lang="en-US" altLang="zh-CN" dirty="0"/>
          </a:p>
          <a:p>
            <a:r>
              <a:rPr lang="en-US" altLang="zh-CN" dirty="0"/>
              <a:t>4. the 3 buttons(home page, collection, account setting) at the bottom of screen should switch positions</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1753235"/>
          </a:xfrm>
          <a:prstGeom prst="rect">
            <a:avLst/>
          </a:prstGeom>
        </p:spPr>
        <p:txBody>
          <a:bodyPr wrap="square" anchor="t">
            <a:spAutoFit/>
          </a:bodyPr>
          <a:lstStyle/>
          <a:p>
            <a:r>
              <a:rPr lang="en-US" altLang="zh-CN" b="1" dirty="0"/>
              <a:t>Improvement</a:t>
            </a:r>
            <a:endParaRPr lang="en-US" altLang="zh-CN" b="1" dirty="0"/>
          </a:p>
          <a:p>
            <a:r>
              <a:rPr lang="en-US" altLang="zh-CN" b="1" dirty="0"/>
              <a:t>	</a:t>
            </a:r>
            <a:r>
              <a:rPr lang="en-US" altLang="zh-CN" dirty="0"/>
              <a:t>I listened carefully to users’ advices, and made some improvement to my 	app.</a:t>
            </a:r>
            <a:endParaRPr lang="en-US" altLang="zh-CN" dirty="0"/>
          </a:p>
          <a:p>
            <a:r>
              <a:rPr lang="en-US" altLang="zh-CN" dirty="0"/>
              <a:t>	1. I made my home be able to be swapped</a:t>
            </a:r>
            <a:endParaRPr lang="en-US" altLang="zh-CN" dirty="0"/>
          </a:p>
          <a:p>
            <a:r>
              <a:rPr lang="en-US" altLang="zh-CN" dirty="0"/>
              <a:t>	2. I changed my word size and word type, so that this app could make 	users have a better using experience. </a:t>
            </a:r>
            <a:endParaRPr lang="en-US" altLang="zh-CN"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308652" y="2696390"/>
            <a:ext cx="6526696" cy="925538"/>
          </a:xfrm>
        </p:spPr>
        <p:txBody>
          <a:bodyPr>
            <a:normAutofit/>
          </a:bodyPr>
          <a:lstStyle/>
          <a:p>
            <a:r>
              <a:rPr lang="en-US" sz="5400" dirty="0">
                <a:latin typeface="Microsoft Himalaya" panose="01010100010101010101" pitchFamily="2" charset="0"/>
                <a:ea typeface="Microsoft Himalaya" panose="01010100010101010101" pitchFamily="2" charset="0"/>
                <a:cs typeface="Microsoft Himalaya" panose="01010100010101010101" pitchFamily="2" charset="0"/>
              </a:rPr>
              <a:t>Conclusion</a:t>
            </a:r>
            <a:endParaRPr lang="en-US" sz="54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Lst>
          </a:blip>
          <a:srcRect r="60609"/>
          <a:stretch>
            <a:fillRect/>
          </a:stretch>
        </p:blipFill>
        <p:spPr>
          <a:xfrm>
            <a:off x="533400" y="893357"/>
            <a:ext cx="662152" cy="472987"/>
          </a:xfrm>
          <a:prstGeom prst="rect">
            <a:avLst/>
          </a:prstGeom>
        </p:spPr>
      </p:pic>
      <p:sp>
        <p:nvSpPr>
          <p:cNvPr id="3" name="矩形 2"/>
          <p:cNvSpPr/>
          <p:nvPr/>
        </p:nvSpPr>
        <p:spPr>
          <a:xfrm>
            <a:off x="533400" y="1475373"/>
            <a:ext cx="8263759" cy="2306955"/>
          </a:xfrm>
          <a:prstGeom prst="rect">
            <a:avLst/>
          </a:prstGeom>
        </p:spPr>
        <p:txBody>
          <a:bodyPr wrap="square" anchor="t">
            <a:spAutoFit/>
          </a:bodyPr>
          <a:lstStyle/>
          <a:p>
            <a:r>
              <a:rPr lang="en-US" altLang="zh-CN" b="1" dirty="0"/>
              <a:t>Conclusion</a:t>
            </a:r>
            <a:endParaRPr lang="en-US" altLang="zh-CN" b="1" dirty="0"/>
          </a:p>
          <a:p>
            <a:r>
              <a:rPr lang="en-US" altLang="zh-CN" b="1" dirty="0"/>
              <a:t>	</a:t>
            </a:r>
            <a:r>
              <a:rPr lang="en-US" altLang="zh-CN" dirty="0"/>
              <a:t>T</a:t>
            </a:r>
            <a:r>
              <a:rPr lang="en-US" altLang="zh-CN" dirty="0"/>
              <a:t>his lesson is so interesting. Prof let me know how can I design an app 	which could make users feel relax when using my app.</a:t>
            </a:r>
            <a:endParaRPr lang="en-US" altLang="zh-CN" dirty="0"/>
          </a:p>
          <a:p>
            <a:r>
              <a:rPr lang="en-US" altLang="zh-CN" dirty="0"/>
              <a:t>	I must consider every aspects of my app. Every tiny thing could make the 	app better or worse. </a:t>
            </a:r>
            <a:endParaRPr lang="en-US" altLang="zh-CN" dirty="0"/>
          </a:p>
          <a:p>
            <a:r>
              <a:rPr lang="en-US" altLang="zh-CN" dirty="0"/>
              <a:t>	The app is not perfect, I believe in the future I will make it better. Maybe in 	10 years, it will come into the market. lol </a:t>
            </a:r>
            <a:endParaRPr lang="en-US" altLang="zh-CN" dirty="0"/>
          </a:p>
          <a:p>
            <a:r>
              <a:rPr lang="en-US" altLang="zh-CN" dirty="0"/>
              <a:t>	I want to thank every classmate and prof for helping me design the app.</a:t>
            </a:r>
            <a:endParaRPr lang="en-US" altLang="zh-CN"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Conclusion</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590800"/>
            <a:ext cx="5181600" cy="925538"/>
          </a:xfrm>
        </p:spPr>
        <p:txBody>
          <a:bodyPr>
            <a:normAutofit/>
          </a:bodyPr>
          <a:lstStyle/>
          <a:p>
            <a:r>
              <a:rPr lang="en-US" sz="5400">
                <a:latin typeface="Microsoft Himalaya" panose="01010100010101010101" pitchFamily="2" charset="0"/>
                <a:ea typeface="Microsoft Himalaya" panose="01010100010101010101" pitchFamily="2" charset="0"/>
                <a:cs typeface="Microsoft Himalaya" panose="01010100010101010101" pitchFamily="2" charset="0"/>
              </a:rPr>
              <a:t>THANK YOU !</a:t>
            </a:r>
            <a:endParaRPr lang="en-US" sz="540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308652" y="2696390"/>
            <a:ext cx="6526696" cy="925538"/>
          </a:xfrm>
        </p:spPr>
        <p:txBody>
          <a:bodyPr>
            <a:normAutofit/>
          </a:bodyPr>
          <a:lstStyle/>
          <a:p>
            <a:r>
              <a:rPr lang="en-US" sz="5400" dirty="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54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93445"/>
            <a:ext cx="2343785" cy="685800"/>
          </a:xfrm>
        </p:spPr>
        <p:txBody>
          <a:bodyPr>
            <a:normAutofit/>
          </a:body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6" name="Graphic 1" descr="Logo Placeholder"/>
          <p:cNvPicPr/>
          <p:nvPr/>
        </p:nvPicPr>
        <p:blipFill rotWithShape="1">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r="60609"/>
          <a:stretch>
            <a:fillRect/>
          </a:stretch>
        </p:blipFill>
        <p:spPr>
          <a:xfrm>
            <a:off x="533400" y="893357"/>
            <a:ext cx="662152" cy="472987"/>
          </a:xfrm>
          <a:prstGeom prst="rect">
            <a:avLst/>
          </a:prstGeom>
        </p:spPr>
      </p:pic>
      <p:sp>
        <p:nvSpPr>
          <p:cNvPr id="3" name="矩形 2"/>
          <p:cNvSpPr/>
          <p:nvPr/>
        </p:nvSpPr>
        <p:spPr>
          <a:xfrm>
            <a:off x="533400" y="1970601"/>
            <a:ext cx="8263759" cy="1476375"/>
          </a:xfrm>
          <a:prstGeom prst="rect">
            <a:avLst/>
          </a:prstGeom>
        </p:spPr>
        <p:txBody>
          <a:bodyPr wrap="square" anchor="t">
            <a:spAutoFit/>
          </a:bodyPr>
          <a:lstStyle/>
          <a:p>
            <a:r>
              <a:rPr lang="en-US" altLang="zh-CN" b="1" dirty="0"/>
              <a:t>The beginning of the EzCamp </a:t>
            </a:r>
            <a:endParaRPr lang="en-US" altLang="zh-CN" b="1" dirty="0"/>
          </a:p>
          <a:p>
            <a:endParaRPr lang="en-US" altLang="zh-CN" b="1" dirty="0"/>
          </a:p>
          <a:p>
            <a:pPr marL="285750" indent="-285750">
              <a:buFont typeface="Arial" panose="020B0604020202020204" pitchFamily="34" charset="0"/>
              <a:buChar char="•"/>
            </a:pPr>
            <a:r>
              <a:rPr lang="en-US" altLang="zh-CN" dirty="0"/>
              <a:t>At the beginning of the class, I decided to design an app which can help people who will travel a long distance and carry a lot of heavy and big luggage.</a:t>
            </a:r>
            <a:endParaRPr lang="zh-CN" altLang="zh-CN" dirty="0"/>
          </a:p>
        </p:txBody>
      </p:sp>
      <p:pic>
        <p:nvPicPr>
          <p:cNvPr id="4" name="图片 3"/>
          <p:cNvPicPr>
            <a:picLocks noChangeAspect="1"/>
          </p:cNvPicPr>
          <p:nvPr>
            <p:custDataLst>
              <p:tags r:id="rId3"/>
            </p:custDataLst>
          </p:nvPr>
        </p:nvPicPr>
        <p:blipFill>
          <a:blip r:embed="rId4"/>
          <a:stretch>
            <a:fillRect/>
          </a:stretch>
        </p:blipFill>
        <p:spPr>
          <a:xfrm>
            <a:off x="2052320" y="3446780"/>
            <a:ext cx="1508760" cy="3051175"/>
          </a:xfrm>
          <a:prstGeom prst="rect">
            <a:avLst/>
          </a:prstGeom>
        </p:spPr>
      </p:pic>
      <p:pic>
        <p:nvPicPr>
          <p:cNvPr id="5" name="图片 4"/>
          <p:cNvPicPr>
            <a:picLocks noChangeAspect="1"/>
          </p:cNvPicPr>
          <p:nvPr/>
        </p:nvPicPr>
        <p:blipFill>
          <a:blip r:embed="rId5"/>
          <a:stretch>
            <a:fillRect/>
          </a:stretch>
        </p:blipFill>
        <p:spPr>
          <a:xfrm>
            <a:off x="3691255" y="3446780"/>
            <a:ext cx="2770505" cy="3051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r="60609"/>
          <a:stretch>
            <a:fillRect/>
          </a:stretch>
        </p:blipFill>
        <p:spPr>
          <a:xfrm>
            <a:off x="533400" y="893357"/>
            <a:ext cx="662152" cy="472987"/>
          </a:xfrm>
          <a:prstGeom prst="rect">
            <a:avLst/>
          </a:prstGeom>
        </p:spPr>
      </p:pic>
      <p:sp>
        <p:nvSpPr>
          <p:cNvPr id="3" name="矩形 2"/>
          <p:cNvSpPr/>
          <p:nvPr/>
        </p:nvSpPr>
        <p:spPr>
          <a:xfrm>
            <a:off x="533400" y="1591945"/>
            <a:ext cx="8184515" cy="3692525"/>
          </a:xfrm>
          <a:prstGeom prst="rect">
            <a:avLst/>
          </a:prstGeom>
        </p:spPr>
        <p:txBody>
          <a:bodyPr wrap="square" anchor="t">
            <a:spAutoFit/>
          </a:bodyPr>
          <a:lstStyle/>
          <a:p>
            <a:r>
              <a:rPr lang="en-US" altLang="zh-CN" b="1" dirty="0">
                <a:sym typeface="+mn-ea"/>
              </a:rPr>
              <a:t>The beginning of the EzCamp</a:t>
            </a:r>
            <a:endParaRPr lang="en-US" altLang="zh-CN" b="1" dirty="0">
              <a:sym typeface="+mn-ea"/>
            </a:endParaRPr>
          </a:p>
          <a:p>
            <a:endParaRPr lang="en-US" altLang="zh-CN" b="1" dirty="0"/>
          </a:p>
          <a:p>
            <a:r>
              <a:rPr lang="en-US" altLang="zh-CN" dirty="0"/>
              <a:t> </a:t>
            </a:r>
            <a:endParaRPr lang="zh-CN" altLang="zh-CN" dirty="0"/>
          </a:p>
          <a:p>
            <a:pPr marL="285750" indent="-285750">
              <a:buFont typeface="Arial" panose="020B0604020202020204" pitchFamily="34" charset="0"/>
              <a:buChar char="•"/>
            </a:pPr>
            <a:r>
              <a:rPr lang="en-US" altLang="zh-CN" b="1" dirty="0"/>
              <a:t>Change Design Topic </a:t>
            </a:r>
            <a:endParaRPr lang="zh-CN" altLang="zh-CN" dirty="0"/>
          </a:p>
          <a:p>
            <a:pPr lvl="0"/>
            <a:r>
              <a:rPr lang="en-US" altLang="zh-CN" dirty="0"/>
              <a:t>	At first, I thought it was easy to design a protopyte of this app. But I found</a:t>
            </a:r>
            <a:endParaRPr lang="en-US" altLang="zh-CN" dirty="0"/>
          </a:p>
          <a:p>
            <a:pPr lvl="0"/>
            <a:r>
              <a:rPr lang="en-US" altLang="zh-CN" dirty="0"/>
              <a:t>	I was wrong about this. It was more difficult than I thought.</a:t>
            </a:r>
            <a:endParaRPr lang="en-US" altLang="zh-CN" dirty="0"/>
          </a:p>
          <a:p>
            <a:pPr lvl="0"/>
            <a:endParaRPr lang="en-US" altLang="zh-CN" dirty="0"/>
          </a:p>
          <a:p>
            <a:pPr lvl="0"/>
            <a:r>
              <a:rPr lang="en-US" altLang="zh-CN" dirty="0"/>
              <a:t>	Accidentally, I discussed this app with one of friend. And he adviced me to 	change the topic. He loved going camping with his friends. He said he was 	always worried about where to find a camp house to get over night. </a:t>
            </a:r>
            <a:endParaRPr lang="en-US" altLang="zh-CN" dirty="0"/>
          </a:p>
          <a:p>
            <a:pPr lvl="0"/>
            <a:r>
              <a:rPr lang="en-US" altLang="zh-CN" dirty="0"/>
              <a:t> </a:t>
            </a:r>
            <a:endParaRPr lang="en-US" altLang="zh-CN" dirty="0"/>
          </a:p>
          <a:p>
            <a:pPr lvl="0"/>
            <a:r>
              <a:rPr lang="en-US" altLang="zh-CN" dirty="0"/>
              <a:t>	So I decided to change my topic.  </a:t>
            </a:r>
            <a:endParaRPr lang="en-US" altLang="zh-CN" dirty="0"/>
          </a:p>
          <a:p>
            <a:pPr lvl="0"/>
            <a:endParaRPr lang="zh-CN" altLang="zh-CN" sz="1800" dirty="0">
              <a:solidFill>
                <a:schemeClr val="tx1"/>
              </a:solidFill>
            </a:endParaRPr>
          </a:p>
        </p:txBody>
      </p:sp>
      <p:sp>
        <p:nvSpPr>
          <p:cNvPr id="4"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r="60609"/>
          <a:stretch>
            <a:fillRect/>
          </a:stretch>
        </p:blipFill>
        <p:spPr>
          <a:xfrm>
            <a:off x="533400" y="893357"/>
            <a:ext cx="662152" cy="472987"/>
          </a:xfrm>
          <a:prstGeom prst="rect">
            <a:avLst/>
          </a:prstGeom>
        </p:spPr>
      </p:pic>
      <p:sp>
        <p:nvSpPr>
          <p:cNvPr id="3" name="矩形 2"/>
          <p:cNvSpPr/>
          <p:nvPr/>
        </p:nvSpPr>
        <p:spPr>
          <a:xfrm>
            <a:off x="533400" y="1697332"/>
            <a:ext cx="8263759" cy="2584450"/>
          </a:xfrm>
          <a:prstGeom prst="rect">
            <a:avLst/>
          </a:prstGeom>
        </p:spPr>
        <p:txBody>
          <a:bodyPr wrap="square" anchor="t">
            <a:spAutoFit/>
          </a:bodyPr>
          <a:lstStyle/>
          <a:p>
            <a:r>
              <a:rPr lang="en-US" altLang="zh-CN" b="1" dirty="0"/>
              <a:t>Preparation</a:t>
            </a:r>
            <a:endParaRPr lang="en-US" altLang="zh-CN" b="1" dirty="0"/>
          </a:p>
          <a:p>
            <a:r>
              <a:rPr lang="en-US" altLang="zh-CN" b="1" dirty="0"/>
              <a:t>	</a:t>
            </a:r>
            <a:r>
              <a:rPr lang="en-US" altLang="zh-CN" dirty="0"/>
              <a:t>If I want to design an app for campers. I need to know what are their 	request and problems.</a:t>
            </a:r>
            <a:endParaRPr lang="en-US" altLang="zh-CN" dirty="0"/>
          </a:p>
          <a:p>
            <a:r>
              <a:rPr lang="en-US" altLang="zh-CN" dirty="0"/>
              <a:t>	So I disscussed with my friend about which problem will he face and 		what can I do to help him have a better camping experience.</a:t>
            </a:r>
            <a:endParaRPr lang="en-US" altLang="zh-CN" dirty="0"/>
          </a:p>
          <a:p>
            <a:r>
              <a:rPr lang="en-US" altLang="zh-CN" dirty="0"/>
              <a:t>	According to his problem, I re-design my storyboard.</a:t>
            </a:r>
            <a:endParaRPr lang="en-US" altLang="zh-CN" b="1" dirty="0"/>
          </a:p>
          <a:p>
            <a:r>
              <a:rPr lang="en-US" altLang="zh-CN" b="1" dirty="0"/>
              <a:t> </a:t>
            </a:r>
            <a:r>
              <a:rPr lang="en-US" altLang="zh-CN" dirty="0"/>
              <a:t>						</a:t>
            </a:r>
            <a:endParaRPr lang="en-US" altLang="zh-CN" dirty="0"/>
          </a:p>
          <a:p>
            <a:endParaRPr lang="en-US" altLang="zh-CN" dirty="0"/>
          </a:p>
          <a:p>
            <a:pPr marL="285750" indent="-285750">
              <a:buFont typeface="Arial" panose="020B0604020202020204" pitchFamily="34" charset="0"/>
              <a:buChar char="•"/>
            </a:pPr>
            <a:endParaRPr lang="en-US" altLang="zh-CN" dirty="0"/>
          </a:p>
        </p:txBody>
      </p:sp>
      <p:sp>
        <p:nvSpPr>
          <p:cNvPr id="4"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645160"/>
          </a:xfrm>
          <a:prstGeom prst="rect">
            <a:avLst/>
          </a:prstGeom>
        </p:spPr>
        <p:txBody>
          <a:bodyPr wrap="square" anchor="t">
            <a:spAutoFit/>
          </a:bodyPr>
          <a:lstStyle/>
          <a:p>
            <a:r>
              <a:rPr lang="en-US" altLang="zh-CN" b="1" dirty="0"/>
              <a:t>Storyboard</a:t>
            </a:r>
            <a:endParaRPr lang="en-US" altLang="zh-CN" dirty="0"/>
          </a:p>
          <a:p>
            <a:r>
              <a:rPr lang="en-US" altLang="zh-CN" b="1" dirty="0"/>
              <a:t> </a:t>
            </a:r>
            <a:endParaRPr lang="en-US" altLang="zh-CN" b="1"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9" name="图片 8"/>
          <p:cNvPicPr>
            <a:picLocks noChangeAspect="1"/>
          </p:cNvPicPr>
          <p:nvPr/>
        </p:nvPicPr>
        <p:blipFill>
          <a:blip r:embed="rId3"/>
          <a:stretch>
            <a:fillRect/>
          </a:stretch>
        </p:blipFill>
        <p:spPr>
          <a:xfrm>
            <a:off x="170815" y="2824480"/>
            <a:ext cx="6411595" cy="1983105"/>
          </a:xfrm>
          <a:prstGeom prst="rect">
            <a:avLst/>
          </a:prstGeom>
        </p:spPr>
      </p:pic>
      <p:pic>
        <p:nvPicPr>
          <p:cNvPr id="10" name="图片 9"/>
          <p:cNvPicPr>
            <a:picLocks noChangeAspect="1"/>
          </p:cNvPicPr>
          <p:nvPr/>
        </p:nvPicPr>
        <p:blipFill>
          <a:blip r:embed="rId4"/>
          <a:stretch>
            <a:fillRect/>
          </a:stretch>
        </p:blipFill>
        <p:spPr>
          <a:xfrm>
            <a:off x="6582410" y="2875280"/>
            <a:ext cx="2157095" cy="19323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1476375"/>
          </a:xfrm>
          <a:prstGeom prst="rect">
            <a:avLst/>
          </a:prstGeom>
        </p:spPr>
        <p:txBody>
          <a:bodyPr wrap="square" anchor="t">
            <a:spAutoFit/>
          </a:bodyPr>
          <a:lstStyle/>
          <a:p>
            <a:r>
              <a:rPr lang="en-US" altLang="zh-CN" b="1" dirty="0"/>
              <a:t>Lo-Fi wireframe</a:t>
            </a:r>
            <a:endParaRPr lang="en-US" altLang="zh-CN" b="1" dirty="0"/>
          </a:p>
          <a:p>
            <a:r>
              <a:rPr lang="en-US" altLang="zh-CN" b="1" dirty="0"/>
              <a:t>	</a:t>
            </a:r>
            <a:r>
              <a:rPr lang="en-US" altLang="zh-CN" dirty="0"/>
              <a:t>After designning the storyboard, I need to design a lo-fi wireframe which	</a:t>
            </a:r>
            <a:endParaRPr lang="en-US" altLang="zh-CN" dirty="0"/>
          </a:p>
          <a:p>
            <a:r>
              <a:rPr lang="en-US" altLang="zh-CN" dirty="0"/>
              <a:t>	should include all the basic functions, including login, sign up, order, 	account setting, GPS and collection.</a:t>
            </a:r>
            <a:endParaRPr lang="en-US" altLang="zh-CN" dirty="0"/>
          </a:p>
          <a:p>
            <a:r>
              <a:rPr lang="en-US" altLang="zh-CN" b="1" dirty="0"/>
              <a:t> </a:t>
            </a:r>
            <a:endParaRPr lang="en-US" altLang="zh-CN" b="1"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2" name="图片 1"/>
          <p:cNvPicPr>
            <a:picLocks noChangeAspect="1"/>
          </p:cNvPicPr>
          <p:nvPr/>
        </p:nvPicPr>
        <p:blipFill>
          <a:blip r:embed="rId3"/>
          <a:stretch>
            <a:fillRect/>
          </a:stretch>
        </p:blipFill>
        <p:spPr>
          <a:xfrm>
            <a:off x="2628900" y="2745740"/>
            <a:ext cx="2089150" cy="3804920"/>
          </a:xfrm>
          <a:prstGeom prst="rect">
            <a:avLst/>
          </a:prstGeom>
        </p:spPr>
      </p:pic>
      <p:pic>
        <p:nvPicPr>
          <p:cNvPr id="4" name="图片 3"/>
          <p:cNvPicPr>
            <a:picLocks noChangeAspect="1"/>
          </p:cNvPicPr>
          <p:nvPr/>
        </p:nvPicPr>
        <p:blipFill>
          <a:blip r:embed="rId4"/>
          <a:stretch>
            <a:fillRect/>
          </a:stretch>
        </p:blipFill>
        <p:spPr>
          <a:xfrm>
            <a:off x="4718050" y="2745740"/>
            <a:ext cx="2107565" cy="3803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2030095"/>
          </a:xfrm>
          <a:prstGeom prst="rect">
            <a:avLst/>
          </a:prstGeom>
        </p:spPr>
        <p:txBody>
          <a:bodyPr wrap="square" anchor="t">
            <a:spAutoFit/>
          </a:bodyPr>
          <a:lstStyle/>
          <a:p>
            <a:r>
              <a:rPr lang="en-US" altLang="zh-CN" b="1" dirty="0"/>
              <a:t>Hi-Fi wireframe</a:t>
            </a:r>
            <a:endParaRPr lang="en-US" altLang="zh-CN" b="1" dirty="0"/>
          </a:p>
          <a:p>
            <a:r>
              <a:rPr lang="en-US" altLang="zh-CN" b="1" dirty="0"/>
              <a:t>	</a:t>
            </a:r>
            <a:r>
              <a:rPr lang="en-US" altLang="zh-CN" dirty="0"/>
              <a:t>A</a:t>
            </a:r>
            <a:r>
              <a:rPr lang="en-US" altLang="zh-CN" dirty="0"/>
              <a:t>fter the Lo-Fi wireframe, I need to turn my </a:t>
            </a:r>
            <a:r>
              <a:rPr lang="en-US" altLang="zh-CN" dirty="0">
                <a:sym typeface="+mn-ea"/>
              </a:rPr>
              <a:t>Lo-Fi wireframe into Hi-Fi 	wireframe. There are bunch of things I need to consider, which are theme 	colour, the button shape, the layout. I must consider every aspect, so that I 	can offer users a good using experience. And I need to help them find the 	camp house as fast as possible, so they will avoid the danger of wildlife, 	the cold weather.  </a:t>
            </a:r>
            <a:endParaRPr lang="en-US" altLang="zh-CN"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 descr="Logo Placeholder"/>
          <p:cNvPicPr/>
          <p:nvPr/>
        </p:nvPicPr>
        <p:blipFill rotWithShape="1">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r="60609"/>
          <a:stretch>
            <a:fillRect/>
          </a:stretch>
        </p:blipFill>
        <p:spPr>
          <a:xfrm>
            <a:off x="533400" y="893357"/>
            <a:ext cx="662152" cy="472987"/>
          </a:xfrm>
          <a:prstGeom prst="rect">
            <a:avLst/>
          </a:prstGeom>
        </p:spPr>
      </p:pic>
      <p:sp>
        <p:nvSpPr>
          <p:cNvPr id="3" name="矩形 2"/>
          <p:cNvSpPr/>
          <p:nvPr/>
        </p:nvSpPr>
        <p:spPr>
          <a:xfrm>
            <a:off x="533400" y="1456958"/>
            <a:ext cx="8263759" cy="645160"/>
          </a:xfrm>
          <a:prstGeom prst="rect">
            <a:avLst/>
          </a:prstGeom>
        </p:spPr>
        <p:txBody>
          <a:bodyPr wrap="square" anchor="t">
            <a:spAutoFit/>
          </a:bodyPr>
          <a:lstStyle/>
          <a:p>
            <a:r>
              <a:rPr lang="en-US" altLang="zh-CN" b="1" dirty="0"/>
              <a:t>Hi-Fi wireframe</a:t>
            </a:r>
            <a:endParaRPr lang="en-US" altLang="zh-CN" b="1" dirty="0"/>
          </a:p>
          <a:p>
            <a:r>
              <a:rPr lang="en-US" altLang="zh-CN" b="1" dirty="0"/>
              <a:t>	</a:t>
            </a:r>
            <a:endParaRPr lang="en-US" altLang="zh-CN" dirty="0"/>
          </a:p>
        </p:txBody>
      </p:sp>
      <p:sp>
        <p:nvSpPr>
          <p:cNvPr id="7" name="Title 1"/>
          <p:cNvSpPr>
            <a:spLocks noGrp="1"/>
          </p:cNvSpPr>
          <p:nvPr/>
        </p:nvSpPr>
        <p:spPr>
          <a:xfrm>
            <a:off x="533400" y="893445"/>
            <a:ext cx="2343785" cy="685800"/>
          </a:xfrm>
          <a:prstGeom prst="rect">
            <a:avLst/>
          </a:prstGeom>
          <a:noFill/>
          <a:ln>
            <a:noFill/>
          </a:ln>
        </p:spPr>
        <p:txBody>
          <a:bodyPr vert="horz" wrap="square" lIns="91440" tIns="45720" rIns="91440" bIns="45720" numCol="1" anchor="t" anchorCtr="0" compatLnSpc="1">
            <a:normAutofit/>
          </a:bodyPr>
          <a:lst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US" sz="3200">
                <a:latin typeface="Microsoft Himalaya" panose="01010100010101010101" pitchFamily="2" charset="0"/>
                <a:ea typeface="Microsoft Himalaya" panose="01010100010101010101" pitchFamily="2" charset="0"/>
                <a:cs typeface="Microsoft Himalaya" panose="01010100010101010101" pitchFamily="2" charset="0"/>
              </a:rPr>
              <a:t>Journey</a:t>
            </a:r>
            <a:endParaRPr lang="en-US" sz="320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2" name="图片 1"/>
          <p:cNvPicPr>
            <a:picLocks noChangeAspect="1"/>
          </p:cNvPicPr>
          <p:nvPr/>
        </p:nvPicPr>
        <p:blipFill>
          <a:blip r:embed="rId3"/>
          <a:stretch>
            <a:fillRect/>
          </a:stretch>
        </p:blipFill>
        <p:spPr>
          <a:xfrm>
            <a:off x="533400" y="1783715"/>
            <a:ext cx="7698740" cy="3895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tags/tag1.xml><?xml version="1.0" encoding="utf-8"?>
<p:tagLst xmlns:p="http://schemas.openxmlformats.org/presentationml/2006/main">
  <p:tag name="KSO_WM_UNIT_PLACING_PICTURE_USER_VIEWPORT" val="{&quot;height&quot;:12975,&quot;width&quot;:6420}"/>
</p:tagLst>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powerpoint_newNEU</Template>
  <TotalTime>0</TotalTime>
  <Words>3189</Words>
  <Application>WPS 演示</Application>
  <PresentationFormat>全屏显示(4:3)</PresentationFormat>
  <Paragraphs>107</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MS PGothic</vt:lpstr>
      <vt:lpstr>Calibri</vt:lpstr>
      <vt:lpstr>Helvetica</vt:lpstr>
      <vt:lpstr>Helvetica</vt:lpstr>
      <vt:lpstr>Arial</vt:lpstr>
      <vt:lpstr>Helvetica CE</vt:lpstr>
      <vt:lpstr>Segoe Print</vt:lpstr>
      <vt:lpstr>ITC New Baskerville Roman</vt:lpstr>
      <vt:lpstr>Microsoft Himalaya</vt:lpstr>
      <vt:lpstr>Microsoft YaHei</vt:lpstr>
      <vt:lpstr>Arial Unicode MS</vt:lpstr>
      <vt:lpstr>Times New Roman</vt:lpstr>
      <vt:lpstr>DengXian</vt:lpstr>
      <vt:lpstr>powerpoint_newNEU</vt:lpstr>
      <vt:lpstr> Project Topic: EzCamp(camp house book app) </vt:lpstr>
      <vt:lpstr>Journey</vt:lpstr>
      <vt:lpstr>Journey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Journey</vt:lpstr>
      <vt:lpstr>PowerPoint 演示文稿</vt:lpstr>
      <vt:lpstr>THANK YOU !</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超弩級戰列艦大和型一番艦大和號</cp:lastModifiedBy>
  <cp:revision>8</cp:revision>
  <dcterms:created xsi:type="dcterms:W3CDTF">2010-04-13T14:21:00Z</dcterms:created>
  <dcterms:modified xsi:type="dcterms:W3CDTF">2021-12-18T01:01:22Z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86CFDA6923784CA3AABE5997FF2BE9A6</vt:lpwstr>
  </property>
  <property fmtid="{D5CDD505-2E9C-101B-9397-08002B2CF9AE}" pid="3" name="KSOProductBuildVer">
    <vt:lpwstr>2052-11.1.0.10700</vt:lpwstr>
  </property>
</Properties>
</file>