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7" r:id="rId6"/>
    <p:sldId id="268" r:id="rId7"/>
    <p:sldId id="262" r:id="rId8"/>
    <p:sldId id="260" r:id="rId9"/>
    <p:sldId id="261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6F311-0E4F-4187-8D45-E50738D1D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01161D-8236-40E0-BD52-D0A2D5535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EB3B1-D389-4AA3-B2E3-6A5354A9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C2AAE-2B8E-4646-AB03-A1DDD8A8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4CA0A-E5DC-43EF-B43A-6A6AEFE6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11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3AE54-27EA-4F9A-9F05-FFB1426B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38DCFA-980F-46EB-B198-EB8C3F5D2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65155-6563-4B87-8364-924E5D92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29FCD5-06D1-482B-84F7-B2C38000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699DFD-C66A-4A92-92CD-31DC6E6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3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DFB115-AD4F-435D-AD2C-BCD920C80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CB30B6-D620-403A-94B4-60E72F15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F4D2E7-E312-4069-8332-2969044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268D83-72E3-4653-8BD2-63AF04A4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72375E-B0DA-4862-991E-D1CB74A6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7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83999-21DD-4D26-954C-CD3E2B8F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AB2BE1-9EC1-43B7-AB1D-2A9B2DBA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2D12CF-B088-461C-AFBE-2B2474A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EBE026-A079-4980-9522-2CF30C34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F3496-1FFF-4412-A9BE-99023765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97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541CF-A1D0-47FC-BADB-39BCC046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3194B-F97F-4CB2-95D0-E352F275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704B6-4105-4572-AC22-D2670CFA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035B1-D32A-4FB1-8870-539F2924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150C33-C666-4738-AE04-19EA89A7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40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7CD5C-8CBD-487A-87EB-94C1C3FE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9055C-273B-4B5F-9BAB-636D59BFA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99BF4A-99CC-40A1-AB2C-2EECFD01C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87C7D3-8872-4947-A6B1-1EFF39A9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620E37-2C0A-41EC-AD24-215439F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367F0D-287A-41DB-A25D-45D08B66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0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06CB8-4C6C-43A2-9237-588A3099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09CDEB-2255-4EC6-94B4-16948B13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6ABDC3-55D9-4EFA-A4D3-09827B38E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91DAE7-89E2-4F17-92A0-A0B9C96B2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5F187B-62F6-49B0-97D1-863DF65D9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D5772A-56B4-41A3-AF12-3BC95192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98D60C-43FF-4399-8DF8-3F5CE334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5CA8EC-0046-44BC-AD80-608A4A9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7C113-32A2-4DFD-91D6-1C0D2BB0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B7859C-F43D-45C2-BD8B-1D2D4B0F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E09729-C8BF-41C2-90CC-104BE397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F7F81-07BC-4EFC-AC64-57382CA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7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866C25-80CE-405B-9B6E-C55F1B64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85847C-7351-469D-B6EE-522643D0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29EBE0-6978-41A7-A73E-118E5513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8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7E47C-FE6F-4EAC-914E-BD9A9C3C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CA8665-F762-439B-AD09-7DC19536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9EED4C-A505-4B19-AEDD-72CFF35A0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BADCA9-3929-4F9E-BEB1-A11DDBB3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A24910-49EB-457E-BBDC-CB211773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C7552C-1629-4CD1-B5B0-5489F4E9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35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F88E0-2BE7-4C21-A225-B32963B7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34E689-B00D-46BE-BA7B-6DF6B3258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6B76B5-3B78-4985-B7E8-C3DC6B640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C2B76F-1B27-4453-81AB-736C6B49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C7F031-3BFE-4FA9-9851-8063311B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55CB42-F0CF-436B-9DEF-16B76F7C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0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A555EE-A9C5-403B-A1A6-DE85F107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564620-9BF5-477A-BD8A-8C27C02C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CBB7AD-E4A4-462F-932C-6C3D4DBF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2EDF-F5A4-49D0-BC08-37B12097A776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10E8E-110D-464B-B6B0-41272BAEB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E1DC7B-EFA8-4BD5-BF3C-7BBFC8E28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61D0-BD9D-4497-8B5B-C3BB88351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3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gineeringtoolbox.com/air-altitude-pressure-d_46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CDC09-2ADF-453A-9B7F-570A4D535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模擬飛彈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7C652F-5486-4F5B-8EB8-04B5674FF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36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EC3C7-50BA-4F35-8B8F-DF58646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空氣阻力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16760-2223-4836-8905-63DEA7BE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662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6ACC6-16BE-4042-A8B0-72A9F3C9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氣壓梯度力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(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行星風系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913AE-D114-40E7-ACFA-3C294FFA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21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1B5FD-F1DA-4626-8858-FEA94C25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DE1B4-F410-4BE8-B8E7-EAE19B90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>
                <a:hlinkClick r:id="rId2"/>
              </a:rPr>
              <a:t>https://www.engineeringtoolbox.com/air-altitude-pressure-d_462.html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78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29DF0-85CC-4F8B-A89D-EE628A21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需要查詢的事物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31D6B-D6E7-40D0-9B36-CBAD2860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飛彈的燃料、質量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飛彈的飛行情況</a:t>
            </a:r>
            <a:r>
              <a:rPr lang="en-US" altLang="zh-TW" dirty="0"/>
              <a:t>(</a:t>
            </a:r>
            <a:r>
              <a:rPr lang="zh-TW" altLang="en-US" dirty="0"/>
              <a:t>燃料何時用完之類的、飛行大致軌跡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飛彈的引擎數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飛彈質能轉換效率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齊奧爾科夫斯基火箭方程 </a:t>
            </a:r>
          </a:p>
        </p:txBody>
      </p:sp>
    </p:spTree>
    <p:extLst>
      <p:ext uri="{BB962C8B-B14F-4D97-AF65-F5344CB8AC3E}">
        <p14:creationId xmlns:p14="http://schemas.microsoft.com/office/powerpoint/2010/main" val="332898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27AB6-7E1C-4383-81A2-11AAED1D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48FDB4-12DA-4105-9406-0BC99EA9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操縱變因：發射速度、發射位置、發射角度、發射方向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控制變因：重力、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科氏力、浮力、空氣阻力、氣壓梯度力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(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行星風系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等等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應變變因：火箭落點</a:t>
            </a:r>
          </a:p>
        </p:txBody>
      </p:sp>
    </p:spTree>
    <p:extLst>
      <p:ext uri="{BB962C8B-B14F-4D97-AF65-F5344CB8AC3E}">
        <p14:creationId xmlns:p14="http://schemas.microsoft.com/office/powerpoint/2010/main" val="30447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061F-BC9D-4FCB-AA20-ABB2A2A1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飛彈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12A45-8735-45C8-9786-83D504849AEA}"/>
              </a:ext>
            </a:extLst>
          </p:cNvPr>
          <p:cNvSpPr/>
          <p:nvPr/>
        </p:nvSpPr>
        <p:spPr>
          <a:xfrm>
            <a:off x="3447289" y="3328416"/>
            <a:ext cx="6601968" cy="95097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D393E3AD-99D5-4581-8CFC-79325F75D89F}"/>
              </a:ext>
            </a:extLst>
          </p:cNvPr>
          <p:cNvSpPr/>
          <p:nvPr/>
        </p:nvSpPr>
        <p:spPr>
          <a:xfrm rot="16200000">
            <a:off x="2244852" y="3076956"/>
            <a:ext cx="950976" cy="145389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22AE3B-3227-4CEF-A1BD-E41F02D5E118}"/>
              </a:ext>
            </a:extLst>
          </p:cNvPr>
          <p:cNvSpPr txBox="1"/>
          <p:nvPr/>
        </p:nvSpPr>
        <p:spPr>
          <a:xfrm>
            <a:off x="838200" y="1506022"/>
            <a:ext cx="837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因為我們假設飛彈自發射之後，只有燃燒燃料，並無在飛行過程中調整方向，故我們選擇飛彈是無舵、有</a:t>
            </a:r>
            <a:r>
              <a:rPr lang="en-US" altLang="zh-TW" sz="2400" dirty="0"/>
              <a:t>or</a:t>
            </a:r>
            <a:r>
              <a:rPr lang="zh-TW" altLang="en-US" sz="2400" dirty="0"/>
              <a:t>無翼的。</a:t>
            </a:r>
          </a:p>
        </p:txBody>
      </p:sp>
    </p:spTree>
    <p:extLst>
      <p:ext uri="{BB962C8B-B14F-4D97-AF65-F5344CB8AC3E}">
        <p14:creationId xmlns:p14="http://schemas.microsoft.com/office/powerpoint/2010/main" val="288957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50EDB-8919-4A69-9C78-457DEE49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氣壓公式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1F2E9-464E-4426-8ED7-F2A34E2A6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101325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(1−2.25577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5.25588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101325 = normal temperature and pressure at sea level (Pa)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p = air pressure (Pa)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h = altitude above sea level (m)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The air pressure at altitude 10000 m can be calculated as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p = 101325 (1 - 2.25577 10-5 (10000 m))5.25588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= 26436 Pa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= 26.4 kPa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1F2E9-464E-4426-8ED7-F2A34E2A6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66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F2C65-BAC1-461A-9AC1-B01F33DB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F472F-86AA-4443-93FC-66F65599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CC252A-6697-490A-9ECC-8CB5FB547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47" y="0"/>
            <a:ext cx="8335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5420E-2AD3-44DC-BF89-996E9BB6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浮力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DAA35A-9901-4876-AD91-E3C82EB01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>
                    <a:latin typeface="Cambria Math" panose="02040503050406030204" pitchFamily="18" charset="0"/>
                  </a:rPr>
                  <a:t>浮力是指物體在流體中受到的力，方向與其所受重力相反。浮力來自各表面受流體壓力的差。 浮力的方向始終豎直向上。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DAA35A-9901-4876-AD91-E3C82EB01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97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E79E496A-695B-409F-AE2F-9D2A248F0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1690688"/>
            <a:ext cx="35718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9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69DA6-17F1-42BF-9BBA-008A542D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伯努利原理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ECD1C9-5D1B-4A15-8ACB-4A9884AD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因為火箭上下對稱，所以不會有速度差。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41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FCCA8-EEDB-43DB-B51F-6B84CDD9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科氏力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1DD5DC-D18B-4DD4-B3F4-29E3DA5FA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1DD5DC-D18B-4DD4-B3F4-29E3DA5FA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08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290</Words>
  <Application>Microsoft Office PowerPoint</Application>
  <PresentationFormat>寬螢幕</PresentationFormat>
  <Paragraphs>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Segoe UI Historic</vt:lpstr>
      <vt:lpstr>Office 佈景主題</vt:lpstr>
      <vt:lpstr>模擬飛彈</vt:lpstr>
      <vt:lpstr>需要查詢的事物</vt:lpstr>
      <vt:lpstr>變因</vt:lpstr>
      <vt:lpstr>飛彈</vt:lpstr>
      <vt:lpstr>氣壓公式</vt:lpstr>
      <vt:lpstr>PowerPoint 簡報</vt:lpstr>
      <vt:lpstr>浮力</vt:lpstr>
      <vt:lpstr>伯努利原理</vt:lpstr>
      <vt:lpstr>科氏力</vt:lpstr>
      <vt:lpstr>空氣阻力</vt:lpstr>
      <vt:lpstr>氣壓梯度力(行星風系)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模擬飛彈</dc:title>
  <dc:creator>leo1314520528868@gmail.com</dc:creator>
  <cp:lastModifiedBy>leo1314520528868@gmail.com</cp:lastModifiedBy>
  <cp:revision>19</cp:revision>
  <dcterms:created xsi:type="dcterms:W3CDTF">2022-11-27T12:31:26Z</dcterms:created>
  <dcterms:modified xsi:type="dcterms:W3CDTF">2022-12-02T10:05:25Z</dcterms:modified>
</cp:coreProperties>
</file>