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57" r:id="rId4"/>
    <p:sldId id="267" r:id="rId5"/>
    <p:sldId id="276" r:id="rId6"/>
    <p:sldId id="270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71" r:id="rId16"/>
    <p:sldId id="268" r:id="rId17"/>
    <p:sldId id="272" r:id="rId18"/>
    <p:sldId id="277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8BD8F-6F19-4AEA-962B-55E90CA502F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78A3A-CA13-44BF-BEDC-5C7B8447E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78A3A-CA13-44BF-BEDC-5C7B8447E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39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0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05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3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1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A3DD367-5928-4F3C-AC2D-92C9B021EFB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5A10E2-38C7-4C4C-B88D-B7C683CFD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D83C-F1F2-42FA-A0DF-DBB14B42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96" y="1980779"/>
            <a:ext cx="9418320" cy="3474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SEUPD@CLEF: Team Kueri on Argument Retrieval for</a:t>
            </a:r>
            <a:br>
              <a:rPr lang="en-US" b="1" dirty="0"/>
            </a:br>
            <a:r>
              <a:rPr lang="en-US" b="1" dirty="0"/>
              <a:t>Comparative 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F6F64-3717-4996-99B4-84ED0EBE8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015" y="5509053"/>
            <a:ext cx="9144000" cy="1655762"/>
          </a:xfrm>
        </p:spPr>
        <p:txBody>
          <a:bodyPr numCol="3"/>
          <a:lstStyle/>
          <a:p>
            <a:r>
              <a:rPr lang="en-US" dirty="0"/>
              <a:t>Marco Gallo</a:t>
            </a:r>
          </a:p>
          <a:p>
            <a:endParaRPr lang="en-US" dirty="0"/>
          </a:p>
          <a:p>
            <a:endParaRPr lang="en-US" i="1" dirty="0"/>
          </a:p>
          <a:p>
            <a:r>
              <a:rPr lang="en-US" dirty="0"/>
              <a:t>Odai Mohammad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Giacomo Virginio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B33E8-851E-41BC-BD2A-A258F562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" y="5170245"/>
            <a:ext cx="1975962" cy="1207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7A5AA-E7F5-4D01-A1E8-29398906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9" y="124296"/>
            <a:ext cx="3514618" cy="97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BBCC3-5892-4C38-9794-EE9CEE2AF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949" y="124296"/>
            <a:ext cx="922083" cy="10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D81-CEC7-4BCF-8160-0B76EF3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299A-6429-415A-BEEE-B72186B8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indexing with different combinations of</a:t>
            </a:r>
          </a:p>
          <a:p>
            <a:pPr lvl="1"/>
            <a:r>
              <a:rPr lang="en-US" dirty="0"/>
              <a:t>Tokenizers</a:t>
            </a:r>
          </a:p>
          <a:p>
            <a:pPr lvl="1"/>
            <a:r>
              <a:rPr lang="en-US" dirty="0"/>
              <a:t>Similarities</a:t>
            </a:r>
          </a:p>
          <a:p>
            <a:r>
              <a:rPr lang="en-US" dirty="0"/>
              <a:t>For each document we indexed:</a:t>
            </a:r>
          </a:p>
          <a:p>
            <a:pPr lvl="1"/>
            <a:r>
              <a:rPr lang="en-US" dirty="0"/>
              <a:t>The document ID</a:t>
            </a:r>
          </a:p>
          <a:p>
            <a:pPr lvl="1"/>
            <a:r>
              <a:rPr lang="en-US" dirty="0"/>
              <a:t>The document content</a:t>
            </a:r>
          </a:p>
          <a:p>
            <a:pPr lvl="1"/>
            <a:r>
              <a:rPr lang="en-US" dirty="0"/>
              <a:t>The DocT5Query field</a:t>
            </a:r>
          </a:p>
        </p:txBody>
      </p:sp>
    </p:spTree>
    <p:extLst>
      <p:ext uri="{BB962C8B-B14F-4D97-AF65-F5344CB8AC3E}">
        <p14:creationId xmlns:p14="http://schemas.microsoft.com/office/powerpoint/2010/main" val="181556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AA00-CAD1-496E-9E39-DF78FBE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E08D-D748-40B1-BB2C-52E042FA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2"/>
            <a:ext cx="8595360" cy="4351337"/>
          </a:xfrm>
        </p:spPr>
        <p:txBody>
          <a:bodyPr/>
          <a:lstStyle/>
          <a:p>
            <a:r>
              <a:rPr lang="en-US" dirty="0"/>
              <a:t>Retrieving and preparing the topics for the search.</a:t>
            </a:r>
          </a:p>
          <a:p>
            <a:r>
              <a:rPr lang="en-US" dirty="0"/>
              <a:t>Defining how to use topics in the search.</a:t>
            </a:r>
          </a:p>
          <a:p>
            <a:pPr lvl="1"/>
            <a:r>
              <a:rPr lang="en-US" dirty="0"/>
              <a:t>We used topics titles in the search by similarity</a:t>
            </a:r>
          </a:p>
          <a:p>
            <a:pPr lvl="1"/>
            <a:r>
              <a:rPr lang="en-US" dirty="0"/>
              <a:t>then we added the topic objects as a MUST clause in the search to act as “filters” </a:t>
            </a:r>
          </a:p>
          <a:p>
            <a:r>
              <a:rPr lang="en-US" dirty="0"/>
              <a:t>Defining which type of comparison to perform between topics and documents.</a:t>
            </a:r>
          </a:p>
          <a:p>
            <a:r>
              <a:rPr lang="en-US" dirty="0">
                <a:latin typeface="LibertinusSerif-Regular"/>
              </a:rPr>
              <a:t>Writing the results on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38B9-C307-4D9E-9890-698A1384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7D9-28D6-4360-AD5C-4FC9C311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is a technique to perform query expansion</a:t>
            </a:r>
          </a:p>
          <a:p>
            <a:r>
              <a:rPr lang="en-US" dirty="0"/>
              <a:t> The tokens and their frequency in the relevant documents are retrieved by searching the document by </a:t>
            </a:r>
            <a:r>
              <a:rPr lang="en-US" dirty="0" err="1"/>
              <a:t>docID</a:t>
            </a:r>
            <a:r>
              <a:rPr lang="en-US" dirty="0"/>
              <a:t> and iterating through its </a:t>
            </a:r>
            <a:r>
              <a:rPr lang="en-US" dirty="0" err="1"/>
              <a:t>termvector</a:t>
            </a:r>
            <a:r>
              <a:rPr lang="en-US" dirty="0"/>
              <a:t>.</a:t>
            </a:r>
          </a:p>
          <a:p>
            <a:r>
              <a:rPr lang="en-US" dirty="0"/>
              <a:t>The tokens used in the search are boosted by their frequency in the document multiplied by the square of the relevance score.</a:t>
            </a:r>
          </a:p>
          <a:p>
            <a:r>
              <a:rPr lang="en-US" dirty="0"/>
              <a:t>We used the following customized formula for the </a:t>
            </a:r>
            <a:r>
              <a:rPr lang="en-US" dirty="0" err="1"/>
              <a:t>Rocchio</a:t>
            </a:r>
            <a:r>
              <a:rPr lang="en-US" dirty="0"/>
              <a:t> Algorithm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6E80-AC97-470C-A29E-75BD186E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4263548"/>
            <a:ext cx="4038601" cy="12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D90B-8995-4BC5-81C1-A4B1C6B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Ranking Fusion (RRF)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CF1C-7281-4546-A92E-640D1D23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RRF using all the runs in .txt documents inside that input directory.</a:t>
            </a:r>
          </a:p>
          <a:p>
            <a:r>
              <a:rPr lang="en-US" dirty="0"/>
              <a:t>For each documents and for each topic the documents and their respective ranking are collected.</a:t>
            </a:r>
          </a:p>
          <a:p>
            <a:r>
              <a:rPr lang="en-US" dirty="0"/>
              <a:t>Then document receive a new scoring using the RRF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2AC15-64AC-4F03-994E-820EC5CBB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9" y="3749040"/>
            <a:ext cx="4838361" cy="11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3E7B-F242-4FA6-B8B4-27FEE35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077F-5277-419E-9CA7-07DB3806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to make use of IBM Project Debater API, especially the argument quality service of the API.</a:t>
            </a:r>
          </a:p>
          <a:p>
            <a:r>
              <a:rPr lang="en-US" dirty="0"/>
              <a:t>We used the API, for each passage in the corpus, to gage the quality of the sentence as a text, which means how good they are written.</a:t>
            </a:r>
          </a:p>
          <a:p>
            <a:r>
              <a:rPr lang="en-US" dirty="0"/>
              <a:t>Then used the obtained scores to </a:t>
            </a:r>
            <a:r>
              <a:rPr lang="en-US" dirty="0" err="1"/>
              <a:t>rerank</a:t>
            </a:r>
            <a:r>
              <a:rPr lang="en-US" dirty="0"/>
              <a:t> the results of the search saved in a run file.</a:t>
            </a:r>
          </a:p>
        </p:txBody>
      </p:sp>
    </p:spTree>
    <p:extLst>
      <p:ext uri="{BB962C8B-B14F-4D97-AF65-F5344CB8AC3E}">
        <p14:creationId xmlns:p14="http://schemas.microsoft.com/office/powerpoint/2010/main" val="382108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AD3B1E-51AE-4AAD-99E9-079D54BB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C0470F-E093-4583-8095-8C8826EE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86175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BB6-8A1E-4A8D-BBF6-D0118576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E4637-9656-4428-AEB2-2AD7C23A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4" y="1691322"/>
            <a:ext cx="5803392" cy="4985754"/>
          </a:xfrm>
        </p:spPr>
      </p:pic>
    </p:spTree>
    <p:extLst>
      <p:ext uri="{BB962C8B-B14F-4D97-AF65-F5344CB8AC3E}">
        <p14:creationId xmlns:p14="http://schemas.microsoft.com/office/powerpoint/2010/main" val="156172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C21-9A7E-49C6-A05F-4B18CDD2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5AC9-E23B-4D1C-85EB-CDB46883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similarity functions</a:t>
            </a:r>
          </a:p>
          <a:p>
            <a:r>
              <a:rPr lang="en-US" dirty="0"/>
              <a:t>Compare stop lists </a:t>
            </a:r>
          </a:p>
          <a:p>
            <a:r>
              <a:rPr lang="en-US" dirty="0"/>
              <a:t>Compare impact of filtering</a:t>
            </a:r>
          </a:p>
          <a:p>
            <a:r>
              <a:rPr lang="en-US" dirty="0"/>
              <a:t>Changing the weight of Contents and DocT5Query fields respectively</a:t>
            </a:r>
          </a:p>
          <a:p>
            <a:r>
              <a:rPr lang="en-US" dirty="0"/>
              <a:t>Experimenting with adding a stemmer vs not adding one</a:t>
            </a:r>
          </a:p>
          <a:p>
            <a:r>
              <a:rPr lang="en-US" dirty="0"/>
              <a:t>Relevance Feedback</a:t>
            </a:r>
          </a:p>
          <a:p>
            <a:r>
              <a:rPr lang="en-US" dirty="0"/>
              <a:t>Reranking with argument quality</a:t>
            </a:r>
          </a:p>
        </p:txBody>
      </p:sp>
    </p:spTree>
    <p:extLst>
      <p:ext uri="{BB962C8B-B14F-4D97-AF65-F5344CB8AC3E}">
        <p14:creationId xmlns:p14="http://schemas.microsoft.com/office/powerpoint/2010/main" val="346390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7C22-45AB-4B57-A5F7-D60B3456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1FC7-C19A-4CFE-AEC0-597053EE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 iteration of manual scoring, no relevant documents were found  for topic77 “Is it healthier to bake than to fry food?”</a:t>
            </a:r>
          </a:p>
          <a:p>
            <a:r>
              <a:rPr lang="en-US" dirty="0"/>
              <a:t>Lots of documents retrieved were just ads and were not relevant, but argument quality solves this problem.</a:t>
            </a:r>
          </a:p>
        </p:txBody>
      </p:sp>
    </p:spTree>
    <p:extLst>
      <p:ext uri="{BB962C8B-B14F-4D97-AF65-F5344CB8AC3E}">
        <p14:creationId xmlns:p14="http://schemas.microsoft.com/office/powerpoint/2010/main" val="269898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287AF-5FA8-4C56-B646-09E846A0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F37A8-B9E5-42AD-A62E-753055D9A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8507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72A474-0D3C-4F05-8045-B1CA49B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D223-F938-4655-8227-5ED6A8FEA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and Data</a:t>
            </a:r>
          </a:p>
        </p:txBody>
      </p:sp>
    </p:spTree>
    <p:extLst>
      <p:ext uri="{BB962C8B-B14F-4D97-AF65-F5344CB8AC3E}">
        <p14:creationId xmlns:p14="http://schemas.microsoft.com/office/powerpoint/2010/main" val="303040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AF33-8E15-488D-9407-376AB246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258E-DCFA-4F4C-91B9-EDDBDFB0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Tested out different techniques and tools studied in lessons, to discover new ones on our own and experiment with their impact in a "real world" application.</a:t>
            </a:r>
          </a:p>
          <a:p>
            <a:r>
              <a:rPr lang="en-US" dirty="0"/>
              <a:t>Having access to last year’s corpus would allow us for example to</a:t>
            </a:r>
          </a:p>
          <a:p>
            <a:pPr lvl="1"/>
            <a:r>
              <a:rPr lang="en-US" dirty="0"/>
              <a:t>Fine tune BM25 parameters</a:t>
            </a:r>
          </a:p>
          <a:p>
            <a:pPr lvl="1"/>
            <a:r>
              <a:rPr lang="en-US" dirty="0"/>
              <a:t>Fine tune the field weights</a:t>
            </a:r>
          </a:p>
          <a:p>
            <a:pPr lvl="1"/>
            <a:r>
              <a:rPr lang="en-US" dirty="0"/>
              <a:t>Fine tune the boosts for terms in RF</a:t>
            </a:r>
          </a:p>
          <a:p>
            <a:pPr lvl="1"/>
            <a:r>
              <a:rPr lang="en-US" dirty="0"/>
              <a:t>And we could experiment with many more </a:t>
            </a:r>
            <a:r>
              <a:rPr lang="en-US" dirty="0" err="1"/>
              <a:t>stoplists</a:t>
            </a:r>
            <a:r>
              <a:rPr lang="en-US" dirty="0"/>
              <a:t> and stemmers.</a:t>
            </a:r>
          </a:p>
          <a:p>
            <a:r>
              <a:rPr lang="en-US" dirty="0"/>
              <a:t>In future works it would be interesting to experiment with machine learning and deep learning techniques, that have become the standard in the last decade of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43932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981C8-BF85-43C2-A90E-548E7853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0632-8E86-4936-BA82-004F38ADF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EE7-584B-4251-99AA-69D11AD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0D5-3392-4CE7-81B7-FAB40963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Argument Retrieval for Comparative Questions</a:t>
            </a:r>
            <a:endParaRPr lang="en-US" dirty="0"/>
          </a:p>
          <a:p>
            <a:r>
              <a:rPr lang="en-US" dirty="0"/>
              <a:t>Support users facing some choice problem from "everyday life“</a:t>
            </a:r>
          </a:p>
          <a:p>
            <a:r>
              <a:rPr lang="en-US" dirty="0"/>
              <a:t>retrieve relevant argumentative passages for either compared object or for both</a:t>
            </a:r>
          </a:p>
        </p:txBody>
      </p:sp>
    </p:spTree>
    <p:extLst>
      <p:ext uri="{BB962C8B-B14F-4D97-AF65-F5344CB8AC3E}">
        <p14:creationId xmlns:p14="http://schemas.microsoft.com/office/powerpoint/2010/main" val="11212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D4D3-4655-47DC-8765-225E2440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640B-26DB-4043-B011-83635D04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by CLEF</a:t>
            </a:r>
          </a:p>
          <a:p>
            <a:pPr lvl="1"/>
            <a:r>
              <a:rPr lang="en-US" dirty="0"/>
              <a:t>Topics-task2.xml which contains the topics.</a:t>
            </a:r>
          </a:p>
          <a:p>
            <a:pPr lvl="1"/>
            <a:r>
              <a:rPr lang="en-US" dirty="0"/>
              <a:t>DocT5Query expanded version of </a:t>
            </a:r>
            <a:r>
              <a:rPr lang="en-US" dirty="0" err="1"/>
              <a:t>passages.jsonl</a:t>
            </a:r>
            <a:r>
              <a:rPr lang="en-US" dirty="0"/>
              <a:t> which contains the documents expanded with queries generated using DocT5Query.</a:t>
            </a:r>
          </a:p>
          <a:p>
            <a:r>
              <a:rPr lang="en-US" dirty="0"/>
              <a:t>Other collections</a:t>
            </a:r>
          </a:p>
          <a:p>
            <a:pPr lvl="1"/>
            <a:r>
              <a:rPr lang="en-US" dirty="0"/>
              <a:t>Historical </a:t>
            </a:r>
            <a:r>
              <a:rPr lang="en-US" dirty="0" err="1"/>
              <a:t>stoplists</a:t>
            </a:r>
            <a:r>
              <a:rPr lang="en-US" dirty="0"/>
              <a:t>: </a:t>
            </a:r>
            <a:r>
              <a:rPr lang="en-US" dirty="0" err="1"/>
              <a:t>lucene</a:t>
            </a:r>
            <a:r>
              <a:rPr lang="en-US" dirty="0"/>
              <a:t>, smart and terrier;</a:t>
            </a:r>
          </a:p>
          <a:p>
            <a:pPr lvl="1"/>
            <a:r>
              <a:rPr lang="en-US" dirty="0"/>
              <a:t>Custom </a:t>
            </a:r>
            <a:r>
              <a:rPr lang="en-US" dirty="0" err="1"/>
              <a:t>stoplists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Kueristop</a:t>
            </a:r>
            <a:r>
              <a:rPr lang="en-US" dirty="0"/>
              <a:t> - </a:t>
            </a:r>
            <a:r>
              <a:rPr lang="en-US" dirty="0" err="1"/>
              <a:t>Stoplist</a:t>
            </a:r>
            <a:r>
              <a:rPr lang="en-US" dirty="0"/>
              <a:t> formed by the 400 most concurrent term in the Contents field of the document collection;</a:t>
            </a:r>
          </a:p>
          <a:p>
            <a:pPr lvl="2"/>
            <a:r>
              <a:rPr lang="en-US" dirty="0"/>
              <a:t>Kueristopv2 - Subset of </a:t>
            </a:r>
            <a:r>
              <a:rPr lang="en-US" dirty="0" err="1"/>
              <a:t>kueristop</a:t>
            </a:r>
            <a:r>
              <a:rPr lang="en-US" dirty="0"/>
              <a:t>, obtained by removing from it terms appearing in the Objects field of the topics, except for the very general terms also appearing in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stoplist</a:t>
            </a:r>
            <a:r>
              <a:rPr lang="en-US" dirty="0"/>
              <a:t> ("in" and "the").</a:t>
            </a:r>
          </a:p>
          <a:p>
            <a:pPr lvl="1"/>
            <a:r>
              <a:rPr lang="en-US" dirty="0"/>
              <a:t>Sentence quality</a:t>
            </a:r>
          </a:p>
        </p:txBody>
      </p:sp>
    </p:spTree>
    <p:extLst>
      <p:ext uri="{BB962C8B-B14F-4D97-AF65-F5344CB8AC3E}">
        <p14:creationId xmlns:p14="http://schemas.microsoft.com/office/powerpoint/2010/main" val="23626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BA5-F562-4147-ACC1-043C0FA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relevance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DBAE-C5D2-4EBA-B16C-3A580831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conventional and ideal approach when evaluating the performance of the runs would have been to use last year’s test collection. </a:t>
            </a:r>
          </a:p>
          <a:p>
            <a:r>
              <a:rPr lang="en-US" dirty="0"/>
              <a:t>Since we did not have access to last year’s corpus we have decided to use this year’s test collection to evaluate our systems, using a </a:t>
            </a:r>
            <a:r>
              <a:rPr lang="en-US" i="1" dirty="0" err="1"/>
              <a:t>qrels</a:t>
            </a:r>
            <a:r>
              <a:rPr lang="en-US" i="1" dirty="0"/>
              <a:t> </a:t>
            </a:r>
            <a:r>
              <a:rPr lang="en-US" dirty="0"/>
              <a:t>file containing relevance feedback manually performed by us.</a:t>
            </a:r>
          </a:p>
          <a:p>
            <a:r>
              <a:rPr lang="en-US" dirty="0"/>
              <a:t>The </a:t>
            </a:r>
            <a:r>
              <a:rPr lang="en-US" i="1" dirty="0" err="1"/>
              <a:t>qrels</a:t>
            </a:r>
            <a:r>
              <a:rPr lang="en-US" i="1" dirty="0"/>
              <a:t> </a:t>
            </a:r>
            <a:r>
              <a:rPr lang="en-US" dirty="0"/>
              <a:t>file has been built by gathering, for each of the runs performed, the top 5 ranked documents for each topic.</a:t>
            </a:r>
          </a:p>
        </p:txBody>
      </p:sp>
    </p:spTree>
    <p:extLst>
      <p:ext uri="{BB962C8B-B14F-4D97-AF65-F5344CB8AC3E}">
        <p14:creationId xmlns:p14="http://schemas.microsoft.com/office/powerpoint/2010/main" val="26081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287060-1BD4-4237-9458-9EFE891C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91B40-6231-4074-B110-A91064BF2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developed</a:t>
            </a:r>
          </a:p>
        </p:txBody>
      </p:sp>
    </p:spTree>
    <p:extLst>
      <p:ext uri="{BB962C8B-B14F-4D97-AF65-F5344CB8AC3E}">
        <p14:creationId xmlns:p14="http://schemas.microsoft.com/office/powerpoint/2010/main" val="9205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6740-2DCA-4C35-A186-A019A77C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2815-B0F7-4034-A58C-E9C53C7C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developed a system based on Apache Lucene.</a:t>
            </a:r>
          </a:p>
          <a:p>
            <a:r>
              <a:rPr lang="en-US" dirty="0"/>
              <a:t>The system is made up of the following components:</a:t>
            </a:r>
          </a:p>
          <a:p>
            <a:pPr lvl="1"/>
            <a:r>
              <a:rPr lang="en-US" dirty="0"/>
              <a:t>Parse</a:t>
            </a:r>
          </a:p>
          <a:p>
            <a:pPr lvl="1"/>
            <a:r>
              <a:rPr lang="en-US" dirty="0"/>
              <a:t>Analyze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Relevance Feedback</a:t>
            </a:r>
          </a:p>
          <a:p>
            <a:pPr lvl="1"/>
            <a:r>
              <a:rPr lang="en-US" dirty="0"/>
              <a:t>Reciprocal Ranking Fusion</a:t>
            </a:r>
          </a:p>
          <a:p>
            <a:pPr lvl="1"/>
            <a:r>
              <a:rPr lang="en-US" dirty="0"/>
              <a:t>Argument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1DA9-CFC2-4988-9498-A802103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FBBF2-5A38-4DF7-8EEC-FCA6C8C9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stage is divided into two parts:</a:t>
            </a:r>
          </a:p>
          <a:p>
            <a:pPr lvl="1"/>
            <a:r>
              <a:rPr lang="en-US" dirty="0"/>
              <a:t>Parsing documents, each document has three attributes:</a:t>
            </a:r>
          </a:p>
          <a:p>
            <a:pPr lvl="2"/>
            <a:r>
              <a:rPr lang="en-US" dirty="0"/>
              <a:t>Document ID</a:t>
            </a:r>
          </a:p>
          <a:p>
            <a:pPr lvl="2"/>
            <a:r>
              <a:rPr lang="en-US" dirty="0"/>
              <a:t>Document content</a:t>
            </a:r>
          </a:p>
          <a:p>
            <a:pPr lvl="2"/>
            <a:r>
              <a:rPr lang="en-US" dirty="0"/>
              <a:t>Document DocT5Query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Parsing Topics, each topic has three attributes: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Title</a:t>
            </a:r>
          </a:p>
          <a:p>
            <a:pPr lvl="2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7989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7545-B32B-4B9D-BF90-DE3C743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268C-A9B9-4AF1-8BA6-2AB20EDD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multiple analyzers</a:t>
            </a:r>
          </a:p>
          <a:p>
            <a:pPr lvl="1"/>
            <a:r>
              <a:rPr lang="en-US" dirty="0"/>
              <a:t>to process the documents</a:t>
            </a:r>
          </a:p>
          <a:p>
            <a:pPr lvl="1"/>
            <a:r>
              <a:rPr lang="en-US" dirty="0"/>
              <a:t>perform tokenization </a:t>
            </a:r>
          </a:p>
          <a:p>
            <a:pPr lvl="1"/>
            <a:r>
              <a:rPr lang="en-US" dirty="0"/>
              <a:t>Use different combinations of filters </a:t>
            </a:r>
          </a:p>
          <a:p>
            <a:pPr lvl="1"/>
            <a:r>
              <a:rPr lang="en-US" dirty="0"/>
              <a:t>Use different combinations of  </a:t>
            </a:r>
            <a:r>
              <a:rPr lang="en-US" dirty="0" err="1"/>
              <a:t>stoplists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60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</TotalTime>
  <Words>805</Words>
  <Application>Microsoft Office PowerPoint</Application>
  <PresentationFormat>Widescreen</PresentationFormat>
  <Paragraphs>111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LibertinusSerif-Regular</vt:lpstr>
      <vt:lpstr>Wingdings 2</vt:lpstr>
      <vt:lpstr>View</vt:lpstr>
      <vt:lpstr>SEUPD@CLEF: Team Kueri on Argument Retrieval for Comparative Questions</vt:lpstr>
      <vt:lpstr>Introduction</vt:lpstr>
      <vt:lpstr>The task</vt:lpstr>
      <vt:lpstr>Collections</vt:lpstr>
      <vt:lpstr>Manual relevance </vt:lpstr>
      <vt:lpstr>Approach</vt:lpstr>
      <vt:lpstr>Approach</vt:lpstr>
      <vt:lpstr>Parse</vt:lpstr>
      <vt:lpstr>Analyze</vt:lpstr>
      <vt:lpstr>Index</vt:lpstr>
      <vt:lpstr>Search</vt:lpstr>
      <vt:lpstr>Relevance Feedback (RF)</vt:lpstr>
      <vt:lpstr>Reciprocal Ranking Fusion (RRF)</vt:lpstr>
      <vt:lpstr>Argument Quality</vt:lpstr>
      <vt:lpstr>Results</vt:lpstr>
      <vt:lpstr>Results</vt:lpstr>
      <vt:lpstr>Results </vt:lpstr>
      <vt:lpstr>Failure analysis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Kueri on Argument Retrieval for Comparative Questions</dc:title>
  <dc:creator>ASUS</dc:creator>
  <cp:lastModifiedBy>ASUS</cp:lastModifiedBy>
  <cp:revision>10</cp:revision>
  <dcterms:created xsi:type="dcterms:W3CDTF">2022-05-28T13:11:59Z</dcterms:created>
  <dcterms:modified xsi:type="dcterms:W3CDTF">2022-05-28T14:30:08Z</dcterms:modified>
</cp:coreProperties>
</file>