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2628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066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312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635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19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97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699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385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04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8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718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47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6457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743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620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96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64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179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34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41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97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4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1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K.G.Jaswanth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312217988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25458B59D23ABE598374185FC3A1BCAB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2406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2029665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73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248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90350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50720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734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15631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9851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3963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0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55</cp:revision>
  <dcterms:created xsi:type="dcterms:W3CDTF">2024-03-29T15:07:22Z</dcterms:created>
  <dcterms:modified xsi:type="dcterms:W3CDTF">2024-09-12T07:36:46Z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