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2"/>
  </p:notesMasterIdLst>
  <p:handoutMasterIdLst>
    <p:handoutMasterId r:id="rId23"/>
  </p:handoutMasterIdLst>
  <p:sldIdLst>
    <p:sldId id="2474" r:id="rId2"/>
    <p:sldId id="2483" r:id="rId3"/>
    <p:sldId id="388" r:id="rId4"/>
    <p:sldId id="2467" r:id="rId5"/>
    <p:sldId id="386" r:id="rId6"/>
    <p:sldId id="363" r:id="rId7"/>
    <p:sldId id="2484" r:id="rId8"/>
    <p:sldId id="2481" r:id="rId9"/>
    <p:sldId id="360" r:id="rId10"/>
    <p:sldId id="377" r:id="rId11"/>
    <p:sldId id="2482" r:id="rId12"/>
    <p:sldId id="2472" r:id="rId13"/>
    <p:sldId id="270" r:id="rId14"/>
    <p:sldId id="2479" r:id="rId15"/>
    <p:sldId id="2471" r:id="rId16"/>
    <p:sldId id="778" r:id="rId17"/>
    <p:sldId id="785" r:id="rId18"/>
    <p:sldId id="787" r:id="rId19"/>
    <p:sldId id="788" r:id="rId20"/>
    <p:sldId id="782" r:id="rId21"/>
  </p:sldIdLst>
  <p:sldSz cx="19477038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D9F3"/>
    <a:srgbClr val="00B0F0"/>
    <a:srgbClr val="BDAADE"/>
    <a:srgbClr val="0071BD"/>
    <a:srgbClr val="DDDDDD"/>
    <a:srgbClr val="EF753F"/>
    <a:srgbClr val="8665C4"/>
    <a:srgbClr val="48DBCC"/>
    <a:srgbClr val="88E8DF"/>
    <a:srgbClr val="DEA3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226" autoAdjust="0"/>
  </p:normalViewPr>
  <p:slideViewPr>
    <p:cSldViewPr snapToGrid="0" showGuides="1">
      <p:cViewPr varScale="1">
        <p:scale>
          <a:sx n="67" d="100"/>
          <a:sy n="67" d="100"/>
        </p:scale>
        <p:origin x="612" y="432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49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alpha val="13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4DC-4A55-8A18-E8BF97EAFF73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4DC-4A55-8A18-E8BF97EAFF7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</c:v>
                </c:pt>
                <c:pt idx="1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DC-4A55-8A18-E8BF97EAFF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D079E0D-BCCC-4DB9-9D6B-71EBB8B228D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 dirty="0">
              <a:latin typeface="Segoe UI" panose="020B0502040204020203" pitchFamily="34" charset="0"/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28E745-B245-428A-B2A7-BFBFF4A037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FEFE5-3A30-4EA3-94C7-C97F233E1066}" type="datetimeFigureOut">
              <a:rPr lang="es-AR" smtClean="0">
                <a:latin typeface="Segoe UI" panose="020B0502040204020203" pitchFamily="34" charset="0"/>
              </a:rPr>
              <a:t>30/7/2021</a:t>
            </a:fld>
            <a:endParaRPr lang="es-AR" dirty="0">
              <a:latin typeface="Segoe UI" panose="020B0502040204020203" pitchFamily="34" charset="0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A37D9F-97F7-44A4-BD6D-7AAB0C2E63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 dirty="0">
              <a:latin typeface="Segoe UI" panose="020B0502040204020203" pitchFamily="34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371A67-58D3-475C-8FA6-A4A9E7B7F2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D9537-A670-44D3-A362-E5FCAD04860E}" type="slidenum">
              <a:rPr lang="es-AR" smtClean="0">
                <a:latin typeface="Segoe UI" panose="020B0502040204020203" pitchFamily="34" charset="0"/>
              </a:rPr>
              <a:t>‹#›</a:t>
            </a:fld>
            <a:endParaRPr lang="es-AR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534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anose="020B0502040204020203" pitchFamily="34" charset="0"/>
              </a:defRPr>
            </a:lvl1pPr>
          </a:lstStyle>
          <a:p>
            <a:fld id="{E8896E86-5E67-4DFC-9D7D-D598240582E8}" type="datetimeFigureOut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886619"/>
            <a:ext cx="5476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anose="020B0502040204020203" pitchFamily="34" charset="0"/>
              </a:defRPr>
            </a:lvl1pPr>
          </a:lstStyle>
          <a:p>
            <a:fld id="{779C7E86-76DE-4D38-A718-39A1E655A7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43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92301" rtl="0" eaLnBrk="1" latinLnBrk="0" hangingPunct="1">
      <a:defRPr sz="1958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746150" algn="l" defTabSz="1492301" rtl="0" eaLnBrk="1" latinLnBrk="0" hangingPunct="1">
      <a:defRPr sz="1958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1492301" algn="l" defTabSz="1492301" rtl="0" eaLnBrk="1" latinLnBrk="0" hangingPunct="1">
      <a:defRPr sz="1958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2238451" algn="l" defTabSz="1492301" rtl="0" eaLnBrk="1" latinLnBrk="0" hangingPunct="1">
      <a:defRPr sz="1958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2984602" algn="l" defTabSz="1492301" rtl="0" eaLnBrk="1" latinLnBrk="0" hangingPunct="1">
      <a:defRPr sz="1958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3730752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6pPr>
    <a:lvl7pPr marL="4476902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7pPr>
    <a:lvl8pPr marL="5223053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8pPr>
    <a:lvl9pPr marL="5969203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887413"/>
            <a:ext cx="547687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C7E86-76DE-4D38-A718-39A1E655A73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39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887413"/>
            <a:ext cx="547687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C7E86-76DE-4D38-A718-39A1E655A73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4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887413"/>
            <a:ext cx="547687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C7E86-76DE-4D38-A718-39A1E655A73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080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887413"/>
            <a:ext cx="547687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C7E86-76DE-4D38-A718-39A1E655A73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410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608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C4BFDC-60BD-4097-B958-BA94D74507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993955" y="6107216"/>
            <a:ext cx="4317034" cy="3064476"/>
          </a:xfrm>
          <a:custGeom>
            <a:avLst/>
            <a:gdLst>
              <a:gd name="connsiteX0" fmla="*/ 110720 w 4317034"/>
              <a:gd name="connsiteY0" fmla="*/ 0 h 3064476"/>
              <a:gd name="connsiteX1" fmla="*/ 4206314 w 4317034"/>
              <a:gd name="connsiteY1" fmla="*/ 0 h 3064476"/>
              <a:gd name="connsiteX2" fmla="*/ 4317034 w 4317034"/>
              <a:gd name="connsiteY2" fmla="*/ 110720 h 3064476"/>
              <a:gd name="connsiteX3" fmla="*/ 4317034 w 4317034"/>
              <a:gd name="connsiteY3" fmla="*/ 2953756 h 3064476"/>
              <a:gd name="connsiteX4" fmla="*/ 4206314 w 4317034"/>
              <a:gd name="connsiteY4" fmla="*/ 3064476 h 3064476"/>
              <a:gd name="connsiteX5" fmla="*/ 110720 w 4317034"/>
              <a:gd name="connsiteY5" fmla="*/ 3064476 h 3064476"/>
              <a:gd name="connsiteX6" fmla="*/ 0 w 4317034"/>
              <a:gd name="connsiteY6" fmla="*/ 2953756 h 3064476"/>
              <a:gd name="connsiteX7" fmla="*/ 0 w 4317034"/>
              <a:gd name="connsiteY7" fmla="*/ 110720 h 3064476"/>
              <a:gd name="connsiteX8" fmla="*/ 110720 w 4317034"/>
              <a:gd name="connsiteY8" fmla="*/ 0 h 3064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17034" h="3064476">
                <a:moveTo>
                  <a:pt x="110720" y="0"/>
                </a:moveTo>
                <a:lnTo>
                  <a:pt x="4206314" y="0"/>
                </a:lnTo>
                <a:cubicBezTo>
                  <a:pt x="4267463" y="0"/>
                  <a:pt x="4317034" y="49571"/>
                  <a:pt x="4317034" y="110720"/>
                </a:cubicBezTo>
                <a:lnTo>
                  <a:pt x="4317034" y="2953756"/>
                </a:lnTo>
                <a:cubicBezTo>
                  <a:pt x="4317034" y="3014905"/>
                  <a:pt x="4267463" y="3064476"/>
                  <a:pt x="4206314" y="3064476"/>
                </a:cubicBezTo>
                <a:lnTo>
                  <a:pt x="110720" y="3064476"/>
                </a:lnTo>
                <a:cubicBezTo>
                  <a:pt x="49571" y="3064476"/>
                  <a:pt x="0" y="3014905"/>
                  <a:pt x="0" y="2953756"/>
                </a:cubicBezTo>
                <a:lnTo>
                  <a:pt x="0" y="110720"/>
                </a:lnTo>
                <a:cubicBezTo>
                  <a:pt x="0" y="49571"/>
                  <a:pt x="49571" y="0"/>
                  <a:pt x="11072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1270000" dist="1460500" dir="5400000" sx="90000" sy="9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endParaRPr lang="id-ID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4A0871F-C8C1-4F08-B99B-C0E6B90620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63912" y="6107216"/>
            <a:ext cx="4317034" cy="3064476"/>
          </a:xfrm>
          <a:custGeom>
            <a:avLst/>
            <a:gdLst>
              <a:gd name="connsiteX0" fmla="*/ 110720 w 4317034"/>
              <a:gd name="connsiteY0" fmla="*/ 0 h 3064476"/>
              <a:gd name="connsiteX1" fmla="*/ 4206314 w 4317034"/>
              <a:gd name="connsiteY1" fmla="*/ 0 h 3064476"/>
              <a:gd name="connsiteX2" fmla="*/ 4317034 w 4317034"/>
              <a:gd name="connsiteY2" fmla="*/ 110720 h 3064476"/>
              <a:gd name="connsiteX3" fmla="*/ 4317034 w 4317034"/>
              <a:gd name="connsiteY3" fmla="*/ 2953756 h 3064476"/>
              <a:gd name="connsiteX4" fmla="*/ 4206314 w 4317034"/>
              <a:gd name="connsiteY4" fmla="*/ 3064476 h 3064476"/>
              <a:gd name="connsiteX5" fmla="*/ 110720 w 4317034"/>
              <a:gd name="connsiteY5" fmla="*/ 3064476 h 3064476"/>
              <a:gd name="connsiteX6" fmla="*/ 0 w 4317034"/>
              <a:gd name="connsiteY6" fmla="*/ 2953756 h 3064476"/>
              <a:gd name="connsiteX7" fmla="*/ 0 w 4317034"/>
              <a:gd name="connsiteY7" fmla="*/ 110720 h 3064476"/>
              <a:gd name="connsiteX8" fmla="*/ 110720 w 4317034"/>
              <a:gd name="connsiteY8" fmla="*/ 0 h 3064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17034" h="3064476">
                <a:moveTo>
                  <a:pt x="110720" y="0"/>
                </a:moveTo>
                <a:lnTo>
                  <a:pt x="4206314" y="0"/>
                </a:lnTo>
                <a:cubicBezTo>
                  <a:pt x="4267463" y="0"/>
                  <a:pt x="4317034" y="49571"/>
                  <a:pt x="4317034" y="110720"/>
                </a:cubicBezTo>
                <a:lnTo>
                  <a:pt x="4317034" y="2953756"/>
                </a:lnTo>
                <a:cubicBezTo>
                  <a:pt x="4317034" y="3014905"/>
                  <a:pt x="4267463" y="3064476"/>
                  <a:pt x="4206314" y="3064476"/>
                </a:cubicBezTo>
                <a:lnTo>
                  <a:pt x="110720" y="3064476"/>
                </a:lnTo>
                <a:cubicBezTo>
                  <a:pt x="49571" y="3064476"/>
                  <a:pt x="0" y="3014905"/>
                  <a:pt x="0" y="2953756"/>
                </a:cubicBezTo>
                <a:lnTo>
                  <a:pt x="0" y="110720"/>
                </a:lnTo>
                <a:cubicBezTo>
                  <a:pt x="0" y="49571"/>
                  <a:pt x="49571" y="0"/>
                  <a:pt x="11072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1270000" dist="1460500" dir="5400000" sx="90000" sy="9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30938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79C89225-20F7-4B67-BFAC-1AA5CA536274}"/>
              </a:ext>
            </a:extLst>
          </p:cNvPr>
          <p:cNvSpPr/>
          <p:nvPr userDrawn="1"/>
        </p:nvSpPr>
        <p:spPr>
          <a:xfrm flipV="1">
            <a:off x="1366019" y="-2"/>
            <a:ext cx="16745000" cy="6039854"/>
          </a:xfrm>
          <a:prstGeom prst="round2SameRect">
            <a:avLst>
              <a:gd name="adj1" fmla="val 4610"/>
              <a:gd name="adj2" fmla="val 0"/>
            </a:avLst>
          </a:prstGeom>
          <a:gradFill flip="none" rotWithShape="1">
            <a:gsLst>
              <a:gs pos="0">
                <a:schemeClr val="tx2"/>
              </a:gs>
              <a:gs pos="99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719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2CA86175-65F3-4120-988A-5B321D651E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52986" y="2193496"/>
            <a:ext cx="3900029" cy="6585808"/>
          </a:xfrm>
          <a:prstGeom prst="round2SameRect">
            <a:avLst>
              <a:gd name="adj1" fmla="val 1036"/>
              <a:gd name="adj2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1270000" dist="1460500" dir="5400000" sx="90000" sy="9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endParaRPr lang="id-ID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2E90B60-55C5-4104-B062-CFD99C7B723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201422" y="2193496"/>
            <a:ext cx="3900029" cy="6585808"/>
          </a:xfrm>
          <a:prstGeom prst="round2SameRect">
            <a:avLst>
              <a:gd name="adj1" fmla="val 1036"/>
              <a:gd name="adj2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1270000" dist="1460500" dir="5400000" sx="90000" sy="9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3617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B638ED0-CFFC-47D4-BAB0-96D518397208}"/>
              </a:ext>
            </a:extLst>
          </p:cNvPr>
          <p:cNvSpPr/>
          <p:nvPr/>
        </p:nvSpPr>
        <p:spPr>
          <a:xfrm rot="5400000" flipH="1">
            <a:off x="-2083832" y="2103157"/>
            <a:ext cx="10972800" cy="6766484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Segoe UI" panose="020B05020402040202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B29272B-FB29-436F-9298-ED14E42C75F9}"/>
              </a:ext>
            </a:extLst>
          </p:cNvPr>
          <p:cNvSpPr/>
          <p:nvPr/>
        </p:nvSpPr>
        <p:spPr>
          <a:xfrm rot="5400000">
            <a:off x="-2103158" y="2103157"/>
            <a:ext cx="10972800" cy="6766484"/>
          </a:xfrm>
          <a:custGeom>
            <a:avLst/>
            <a:gdLst>
              <a:gd name="connsiteX0" fmla="*/ 0 w 19477038"/>
              <a:gd name="connsiteY0" fmla="*/ 0 h 8229600"/>
              <a:gd name="connsiteX1" fmla="*/ 19477038 w 19477038"/>
              <a:gd name="connsiteY1" fmla="*/ 0 h 8229600"/>
              <a:gd name="connsiteX2" fmla="*/ 19477038 w 19477038"/>
              <a:gd name="connsiteY2" fmla="*/ 8229600 h 8229600"/>
              <a:gd name="connsiteX3" fmla="*/ 0 w 19477038"/>
              <a:gd name="connsiteY3" fmla="*/ 8229600 h 8229600"/>
              <a:gd name="connsiteX4" fmla="*/ 0 w 19477038"/>
              <a:gd name="connsiteY4" fmla="*/ 0 h 8229600"/>
              <a:gd name="connsiteX0" fmla="*/ 0 w 19477038"/>
              <a:gd name="connsiteY0" fmla="*/ 550606 h 8780206"/>
              <a:gd name="connsiteX1" fmla="*/ 19477038 w 19477038"/>
              <a:gd name="connsiteY1" fmla="*/ 550606 h 8780206"/>
              <a:gd name="connsiteX2" fmla="*/ 19477038 w 19477038"/>
              <a:gd name="connsiteY2" fmla="*/ 8780206 h 8780206"/>
              <a:gd name="connsiteX3" fmla="*/ 0 w 19477038"/>
              <a:gd name="connsiteY3" fmla="*/ 8780206 h 8780206"/>
              <a:gd name="connsiteX4" fmla="*/ 0 w 19477038"/>
              <a:gd name="connsiteY4" fmla="*/ 550606 h 8780206"/>
              <a:gd name="connsiteX0" fmla="*/ 0 w 19477038"/>
              <a:gd name="connsiteY0" fmla="*/ 284740 h 8514340"/>
              <a:gd name="connsiteX1" fmla="*/ 19477038 w 19477038"/>
              <a:gd name="connsiteY1" fmla="*/ 284740 h 8514340"/>
              <a:gd name="connsiteX2" fmla="*/ 19477038 w 19477038"/>
              <a:gd name="connsiteY2" fmla="*/ 8514340 h 8514340"/>
              <a:gd name="connsiteX3" fmla="*/ 0 w 19477038"/>
              <a:gd name="connsiteY3" fmla="*/ 8514340 h 8514340"/>
              <a:gd name="connsiteX4" fmla="*/ 0 w 19477038"/>
              <a:gd name="connsiteY4" fmla="*/ 284740 h 8514340"/>
              <a:gd name="connsiteX0" fmla="*/ 0 w 19477038"/>
              <a:gd name="connsiteY0" fmla="*/ 422999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7038" h="8652599">
                <a:moveTo>
                  <a:pt x="0" y="422999"/>
                </a:moveTo>
                <a:cubicBezTo>
                  <a:pt x="7406746" y="-1199323"/>
                  <a:pt x="12276770" y="2517270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Segoe UI" panose="020B0502040204020203" pitchFamily="34" charset="0"/>
            </a:endParaRP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673CF85-63C4-4460-B576-B4FE7421D458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2026507" y="1705232"/>
            <a:ext cx="6453653" cy="7562336"/>
          </a:xfrm>
          <a:prstGeom prst="roundRect">
            <a:avLst>
              <a:gd name="adj" fmla="val 2061"/>
            </a:avLst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1270000" dist="1460500" dir="5400000" sx="90000" sy="9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48324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F5B8586-E667-495D-81BA-A43E958022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" y="0"/>
            <a:ext cx="9710784" cy="10972800"/>
          </a:xfrm>
          <a:custGeom>
            <a:avLst/>
            <a:gdLst>
              <a:gd name="connsiteX0" fmla="*/ 0 w 9710784"/>
              <a:gd name="connsiteY0" fmla="*/ 0 h 10972800"/>
              <a:gd name="connsiteX1" fmla="*/ 9236054 w 9710784"/>
              <a:gd name="connsiteY1" fmla="*/ 0 h 10972800"/>
              <a:gd name="connsiteX2" fmla="*/ 9236054 w 9710784"/>
              <a:gd name="connsiteY2" fmla="*/ 10972800 h 10972800"/>
              <a:gd name="connsiteX3" fmla="*/ 0 w 9710784"/>
              <a:gd name="connsiteY3" fmla="*/ 10972800 h 10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10784" h="10972800">
                <a:moveTo>
                  <a:pt x="0" y="0"/>
                </a:moveTo>
                <a:lnTo>
                  <a:pt x="9236054" y="0"/>
                </a:lnTo>
                <a:cubicBezTo>
                  <a:pt x="11056780" y="4172747"/>
                  <a:pt x="6885660" y="6916377"/>
                  <a:pt x="9236054" y="10972800"/>
                </a:cubicBezTo>
                <a:lnTo>
                  <a:pt x="0" y="10972800"/>
                </a:lnTo>
                <a:close/>
              </a:path>
            </a:pathLst>
          </a:custGeom>
          <a:solidFill>
            <a:schemeClr val="bg1">
              <a:lumMod val="95000"/>
              <a:alpha val="4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50695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F3451B78-826D-4FE9-99FE-428C8E62A6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48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A1740EC-C374-4A91-B382-0D556E5D1E5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320200"/>
            <a:ext cx="19477038" cy="8652599"/>
          </a:xfrm>
          <a:custGeom>
            <a:avLst/>
            <a:gdLst>
              <a:gd name="connsiteX0" fmla="*/ 3930832 w 19477038"/>
              <a:gd name="connsiteY0" fmla="*/ 35 h 8652599"/>
              <a:gd name="connsiteX1" fmla="*/ 19477038 w 19477038"/>
              <a:gd name="connsiteY1" fmla="*/ 422999 h 8652599"/>
              <a:gd name="connsiteX2" fmla="*/ 19477038 w 19477038"/>
              <a:gd name="connsiteY2" fmla="*/ 8652599 h 8652599"/>
              <a:gd name="connsiteX3" fmla="*/ 0 w 19477038"/>
              <a:gd name="connsiteY3" fmla="*/ 8652599 h 8652599"/>
              <a:gd name="connsiteX4" fmla="*/ 0 w 19477038"/>
              <a:gd name="connsiteY4" fmla="*/ 422999 h 8652599"/>
              <a:gd name="connsiteX5" fmla="*/ 3930832 w 19477038"/>
              <a:gd name="connsiteY5" fmla="*/ 35 h 865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77038" h="8652599">
                <a:moveTo>
                  <a:pt x="3930832" y="35"/>
                </a:moveTo>
                <a:cubicBezTo>
                  <a:pt x="9314928" y="-9889"/>
                  <a:pt x="13626820" y="2124595"/>
                  <a:pt x="19477038" y="422999"/>
                </a:cubicBezTo>
                <a:lnTo>
                  <a:pt x="19477038" y="8652599"/>
                </a:lnTo>
                <a:lnTo>
                  <a:pt x="0" y="8652599"/>
                </a:lnTo>
                <a:lnTo>
                  <a:pt x="0" y="422999"/>
                </a:lnTo>
                <a:cubicBezTo>
                  <a:pt x="1388765" y="118814"/>
                  <a:pt x="2688349" y="2325"/>
                  <a:pt x="3930832" y="35"/>
                </a:cubicBezTo>
                <a:close/>
              </a:path>
            </a:pathLst>
          </a:custGeom>
          <a:solidFill>
            <a:schemeClr val="bg1">
              <a:lumMod val="95000"/>
              <a:alpha val="4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endParaRPr lang="id-ID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F3451B78-826D-4FE9-99FE-428C8E62A6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033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F3451B78-826D-4FE9-99FE-428C8E62A6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05FC43A-0BCB-4504-8C3C-5BEBD6B73F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99501" y="2447383"/>
            <a:ext cx="6078036" cy="6078034"/>
          </a:xfrm>
          <a:custGeom>
            <a:avLst/>
            <a:gdLst>
              <a:gd name="connsiteX0" fmla="*/ 1857828 w 3715656"/>
              <a:gd name="connsiteY0" fmla="*/ 0 h 3715654"/>
              <a:gd name="connsiteX1" fmla="*/ 3715656 w 3715656"/>
              <a:gd name="connsiteY1" fmla="*/ 1857827 h 3715654"/>
              <a:gd name="connsiteX2" fmla="*/ 1857828 w 3715656"/>
              <a:gd name="connsiteY2" fmla="*/ 3715654 h 3715654"/>
              <a:gd name="connsiteX3" fmla="*/ 0 w 3715656"/>
              <a:gd name="connsiteY3" fmla="*/ 1857827 h 3715654"/>
              <a:gd name="connsiteX4" fmla="*/ 1857828 w 3715656"/>
              <a:gd name="connsiteY4" fmla="*/ 0 h 3715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5656" h="3715654">
                <a:moveTo>
                  <a:pt x="1857828" y="0"/>
                </a:moveTo>
                <a:cubicBezTo>
                  <a:pt x="2883878" y="0"/>
                  <a:pt x="3715656" y="831777"/>
                  <a:pt x="3715656" y="1857827"/>
                </a:cubicBezTo>
                <a:cubicBezTo>
                  <a:pt x="3715656" y="2883877"/>
                  <a:pt x="2883878" y="3715654"/>
                  <a:pt x="1857828" y="3715654"/>
                </a:cubicBezTo>
                <a:cubicBezTo>
                  <a:pt x="831778" y="3715654"/>
                  <a:pt x="0" y="2883877"/>
                  <a:pt x="0" y="1857827"/>
                </a:cubicBezTo>
                <a:cubicBezTo>
                  <a:pt x="0" y="831777"/>
                  <a:pt x="831778" y="0"/>
                  <a:pt x="185782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03241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6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B1621964-9F10-4E5D-AC89-5B2904E01F4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138218" cy="109728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62498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2FF705F1-C7F1-4709-B121-2F6F8E33A2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9477038" cy="10972800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53936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8478EA07-48A9-4FE6-84D1-A0B027B97F2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073942" y="3420642"/>
            <a:ext cx="4967052" cy="2940941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endParaRPr lang="id-ID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D655362D-B1F4-4CA0-90A6-80AA779989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254995" y="3420642"/>
            <a:ext cx="4967052" cy="2940941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endParaRPr lang="id-ID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0BC2538C-30E7-4964-9719-2857208656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436045" y="3420642"/>
            <a:ext cx="4967052" cy="2940941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1651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6DCF4FE-4004-475E-B7F8-96E0B60DF7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66398" y="1346213"/>
            <a:ext cx="1474838" cy="1474836"/>
          </a:xfrm>
          <a:custGeom>
            <a:avLst/>
            <a:gdLst>
              <a:gd name="connsiteX0" fmla="*/ 1857828 w 3715656"/>
              <a:gd name="connsiteY0" fmla="*/ 0 h 3715654"/>
              <a:gd name="connsiteX1" fmla="*/ 3715656 w 3715656"/>
              <a:gd name="connsiteY1" fmla="*/ 1857827 h 3715654"/>
              <a:gd name="connsiteX2" fmla="*/ 1857828 w 3715656"/>
              <a:gd name="connsiteY2" fmla="*/ 3715654 h 3715654"/>
              <a:gd name="connsiteX3" fmla="*/ 0 w 3715656"/>
              <a:gd name="connsiteY3" fmla="*/ 1857827 h 3715654"/>
              <a:gd name="connsiteX4" fmla="*/ 1857828 w 3715656"/>
              <a:gd name="connsiteY4" fmla="*/ 0 h 3715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5656" h="3715654">
                <a:moveTo>
                  <a:pt x="1857828" y="0"/>
                </a:moveTo>
                <a:cubicBezTo>
                  <a:pt x="2883878" y="0"/>
                  <a:pt x="3715656" y="831777"/>
                  <a:pt x="3715656" y="1857827"/>
                </a:cubicBezTo>
                <a:cubicBezTo>
                  <a:pt x="3715656" y="2883877"/>
                  <a:pt x="2883878" y="3715654"/>
                  <a:pt x="1857828" y="3715654"/>
                </a:cubicBezTo>
                <a:cubicBezTo>
                  <a:pt x="831778" y="3715654"/>
                  <a:pt x="0" y="2883877"/>
                  <a:pt x="0" y="1857827"/>
                </a:cubicBezTo>
                <a:cubicBezTo>
                  <a:pt x="0" y="831777"/>
                  <a:pt x="831778" y="0"/>
                  <a:pt x="185782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endParaRPr lang="id-ID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A194C0A7-71F4-4275-A43D-7F2A366261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154063" y="6405143"/>
            <a:ext cx="1474838" cy="1474836"/>
          </a:xfrm>
          <a:custGeom>
            <a:avLst/>
            <a:gdLst>
              <a:gd name="connsiteX0" fmla="*/ 1857828 w 3715656"/>
              <a:gd name="connsiteY0" fmla="*/ 0 h 3715654"/>
              <a:gd name="connsiteX1" fmla="*/ 3715656 w 3715656"/>
              <a:gd name="connsiteY1" fmla="*/ 1857827 h 3715654"/>
              <a:gd name="connsiteX2" fmla="*/ 1857828 w 3715656"/>
              <a:gd name="connsiteY2" fmla="*/ 3715654 h 3715654"/>
              <a:gd name="connsiteX3" fmla="*/ 0 w 3715656"/>
              <a:gd name="connsiteY3" fmla="*/ 1857827 h 3715654"/>
              <a:gd name="connsiteX4" fmla="*/ 1857828 w 3715656"/>
              <a:gd name="connsiteY4" fmla="*/ 0 h 3715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5656" h="3715654">
                <a:moveTo>
                  <a:pt x="1857828" y="0"/>
                </a:moveTo>
                <a:cubicBezTo>
                  <a:pt x="2883878" y="0"/>
                  <a:pt x="3715656" y="831777"/>
                  <a:pt x="3715656" y="1857827"/>
                </a:cubicBezTo>
                <a:cubicBezTo>
                  <a:pt x="3715656" y="2883877"/>
                  <a:pt x="2883878" y="3715654"/>
                  <a:pt x="1857828" y="3715654"/>
                </a:cubicBezTo>
                <a:cubicBezTo>
                  <a:pt x="831778" y="3715654"/>
                  <a:pt x="0" y="2883877"/>
                  <a:pt x="0" y="1857827"/>
                </a:cubicBezTo>
                <a:cubicBezTo>
                  <a:pt x="0" y="831777"/>
                  <a:pt x="831778" y="0"/>
                  <a:pt x="185782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endParaRPr lang="id-ID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F3451B78-826D-4FE9-99FE-428C8E62A6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2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44904F0-1949-48A4-8AD0-2455F5803F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696732" y="0"/>
            <a:ext cx="10780306" cy="10972800"/>
          </a:xfrm>
          <a:custGeom>
            <a:avLst/>
            <a:gdLst>
              <a:gd name="connsiteX0" fmla="*/ 1041786 w 10780306"/>
              <a:gd name="connsiteY0" fmla="*/ 0 h 10972800"/>
              <a:gd name="connsiteX1" fmla="*/ 10780306 w 10780306"/>
              <a:gd name="connsiteY1" fmla="*/ 0 h 10972800"/>
              <a:gd name="connsiteX2" fmla="*/ 10780306 w 10780306"/>
              <a:gd name="connsiteY2" fmla="*/ 10972800 h 10972800"/>
              <a:gd name="connsiteX3" fmla="*/ 1041786 w 10780306"/>
              <a:gd name="connsiteY3" fmla="*/ 10972800 h 10972800"/>
              <a:gd name="connsiteX4" fmla="*/ 1041786 w 10780306"/>
              <a:gd name="connsiteY4" fmla="*/ 6724898 h 10972800"/>
              <a:gd name="connsiteX5" fmla="*/ 0 w 10780306"/>
              <a:gd name="connsiteY5" fmla="*/ 6106781 h 10972800"/>
              <a:gd name="connsiteX6" fmla="*/ 1041786 w 10780306"/>
              <a:gd name="connsiteY6" fmla="*/ 5488663 h 10972800"/>
              <a:gd name="connsiteX7" fmla="*/ 1041786 w 10780306"/>
              <a:gd name="connsiteY7" fmla="*/ 5484142 h 10972800"/>
              <a:gd name="connsiteX8" fmla="*/ 2083574 w 10780306"/>
              <a:gd name="connsiteY8" fmla="*/ 4866023 h 10972800"/>
              <a:gd name="connsiteX9" fmla="*/ 1041786 w 10780306"/>
              <a:gd name="connsiteY9" fmla="*/ 4247904 h 10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80306" h="10972800">
                <a:moveTo>
                  <a:pt x="1041786" y="0"/>
                </a:moveTo>
                <a:lnTo>
                  <a:pt x="10780306" y="0"/>
                </a:lnTo>
                <a:lnTo>
                  <a:pt x="10780306" y="10972800"/>
                </a:lnTo>
                <a:lnTo>
                  <a:pt x="1041786" y="10972800"/>
                </a:lnTo>
                <a:lnTo>
                  <a:pt x="1041786" y="6724898"/>
                </a:lnTo>
                <a:lnTo>
                  <a:pt x="0" y="6106781"/>
                </a:lnTo>
                <a:lnTo>
                  <a:pt x="1041786" y="5488663"/>
                </a:lnTo>
                <a:lnTo>
                  <a:pt x="1041786" y="5484142"/>
                </a:lnTo>
                <a:lnTo>
                  <a:pt x="2083574" y="4866023"/>
                </a:lnTo>
                <a:lnTo>
                  <a:pt x="1041786" y="4247904"/>
                </a:lnTo>
                <a:close/>
              </a:path>
            </a:pathLst>
          </a:custGeom>
          <a:solidFill>
            <a:schemeClr val="bg1">
              <a:alpha val="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endParaRPr lang="id-ID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C095B03-6820-4532-9811-CEFA7CD6D1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0784114" cy="10972800"/>
          </a:xfrm>
          <a:custGeom>
            <a:avLst/>
            <a:gdLst>
              <a:gd name="connsiteX0" fmla="*/ 0 w 10784114"/>
              <a:gd name="connsiteY0" fmla="*/ 0 h 10972800"/>
              <a:gd name="connsiteX1" fmla="*/ 9738520 w 10784114"/>
              <a:gd name="connsiteY1" fmla="*/ 0 h 10972800"/>
              <a:gd name="connsiteX2" fmla="*/ 9738520 w 10784114"/>
              <a:gd name="connsiteY2" fmla="*/ 4245646 h 10972800"/>
              <a:gd name="connsiteX3" fmla="*/ 10784114 w 10784114"/>
              <a:gd name="connsiteY3" fmla="*/ 4866024 h 10972800"/>
              <a:gd name="connsiteX4" fmla="*/ 9738520 w 10784114"/>
              <a:gd name="connsiteY4" fmla="*/ 5486401 h 10972800"/>
              <a:gd name="connsiteX5" fmla="*/ 9738520 w 10784114"/>
              <a:gd name="connsiteY5" fmla="*/ 5488661 h 10972800"/>
              <a:gd name="connsiteX6" fmla="*/ 8696732 w 10784114"/>
              <a:gd name="connsiteY6" fmla="*/ 6106781 h 10972800"/>
              <a:gd name="connsiteX7" fmla="*/ 9738520 w 10784114"/>
              <a:gd name="connsiteY7" fmla="*/ 6724899 h 10972800"/>
              <a:gd name="connsiteX8" fmla="*/ 9738520 w 10784114"/>
              <a:gd name="connsiteY8" fmla="*/ 10972800 h 10972800"/>
              <a:gd name="connsiteX9" fmla="*/ 0 w 10784114"/>
              <a:gd name="connsiteY9" fmla="*/ 10972800 h 10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84114" h="10972800">
                <a:moveTo>
                  <a:pt x="0" y="0"/>
                </a:moveTo>
                <a:lnTo>
                  <a:pt x="9738520" y="0"/>
                </a:lnTo>
                <a:lnTo>
                  <a:pt x="9738520" y="4245646"/>
                </a:lnTo>
                <a:lnTo>
                  <a:pt x="10784114" y="4866024"/>
                </a:lnTo>
                <a:lnTo>
                  <a:pt x="9738520" y="5486401"/>
                </a:lnTo>
                <a:lnTo>
                  <a:pt x="9738520" y="5488661"/>
                </a:lnTo>
                <a:lnTo>
                  <a:pt x="8696732" y="6106781"/>
                </a:lnTo>
                <a:lnTo>
                  <a:pt x="9738520" y="6724899"/>
                </a:lnTo>
                <a:lnTo>
                  <a:pt x="9738520" y="10972800"/>
                </a:lnTo>
                <a:lnTo>
                  <a:pt x="0" y="10972800"/>
                </a:lnTo>
                <a:close/>
              </a:path>
            </a:pathLst>
          </a:custGeom>
          <a:solidFill>
            <a:schemeClr val="bg1">
              <a:alpha val="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89514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F3451B78-826D-4FE9-99FE-428C8E62A6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640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F3451B78-826D-4FE9-99FE-428C8E62A6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91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601197-9784-475A-B5DD-14C5DD1AA0B5}"/>
              </a:ext>
            </a:extLst>
          </p:cNvPr>
          <p:cNvSpPr/>
          <p:nvPr userDrawn="1"/>
        </p:nvSpPr>
        <p:spPr>
          <a:xfrm>
            <a:off x="0" y="0"/>
            <a:ext cx="9738519" cy="10972800"/>
          </a:xfrm>
          <a:prstGeom prst="rect">
            <a:avLst/>
          </a:prstGeom>
          <a:gradFill>
            <a:gsLst>
              <a:gs pos="2000">
                <a:schemeClr val="tx2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EED258-655C-407D-9A3E-515419D8A145}"/>
              </a:ext>
            </a:extLst>
          </p:cNvPr>
          <p:cNvSpPr/>
          <p:nvPr userDrawn="1"/>
        </p:nvSpPr>
        <p:spPr>
          <a:xfrm>
            <a:off x="9738519" y="0"/>
            <a:ext cx="9738519" cy="10972800"/>
          </a:xfrm>
          <a:prstGeom prst="rect">
            <a:avLst/>
          </a:prstGeom>
          <a:gradFill>
            <a:gsLst>
              <a:gs pos="2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A7E379-74A9-4005-9ADE-238B52E3D489}"/>
              </a:ext>
            </a:extLst>
          </p:cNvPr>
          <p:cNvSpPr txBox="1"/>
          <p:nvPr userDrawn="1"/>
        </p:nvSpPr>
        <p:spPr>
          <a:xfrm rot="10800000" flipV="1">
            <a:off x="17971062" y="9953375"/>
            <a:ext cx="1515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bg1"/>
                </a:solidFill>
                <a:latin typeface="Segoe WP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pPr algn="ctr"/>
              <a:t>‹#›</a:t>
            </a:fld>
            <a:endParaRPr lang="id-ID" sz="8800" b="0" i="0" dirty="0">
              <a:solidFill>
                <a:schemeClr val="bg1"/>
              </a:solidFill>
              <a:latin typeface="Segoe WP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380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601197-9784-475A-B5DD-14C5DD1AA0B5}"/>
              </a:ext>
            </a:extLst>
          </p:cNvPr>
          <p:cNvSpPr/>
          <p:nvPr userDrawn="1"/>
        </p:nvSpPr>
        <p:spPr>
          <a:xfrm>
            <a:off x="0" y="0"/>
            <a:ext cx="9738519" cy="10972800"/>
          </a:xfrm>
          <a:prstGeom prst="rect">
            <a:avLst/>
          </a:prstGeom>
          <a:gradFill>
            <a:gsLst>
              <a:gs pos="2000">
                <a:schemeClr val="accent3"/>
              </a:gs>
              <a:gs pos="100000">
                <a:schemeClr val="tx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A7E379-74A9-4005-9ADE-238B52E3D489}"/>
              </a:ext>
            </a:extLst>
          </p:cNvPr>
          <p:cNvSpPr txBox="1"/>
          <p:nvPr userDrawn="1"/>
        </p:nvSpPr>
        <p:spPr>
          <a:xfrm rot="10800000" flipV="1">
            <a:off x="17971062" y="9953375"/>
            <a:ext cx="1515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bg1"/>
                </a:solidFill>
                <a:latin typeface="Segoe WP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pPr algn="ctr"/>
              <a:t>‹#›</a:t>
            </a:fld>
            <a:endParaRPr lang="id-ID" sz="8800" b="0" i="0" dirty="0">
              <a:solidFill>
                <a:schemeClr val="bg1"/>
              </a:solidFill>
              <a:latin typeface="Segoe WP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212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8356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Graphics Char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67C7176-2217-3444-9B47-4805C74E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890534" y="10173058"/>
            <a:ext cx="4382334" cy="584200"/>
          </a:xfrm>
        </p:spPr>
        <p:txBody>
          <a:bodyPr/>
          <a:lstStyle>
            <a:lvl1pPr>
              <a:defRPr sz="1278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FD95A4A-5AE4-0A42-AF9B-78547891DB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DCD160-DFCA-8D46-866E-4EC252943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89993" y="819302"/>
            <a:ext cx="7771338" cy="1463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390" b="1" i="0"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730377" indent="0">
              <a:buNone/>
              <a:defRPr/>
            </a:lvl2pPr>
            <a:lvl3pPr marL="1460754" indent="0">
              <a:buNone/>
              <a:defRPr/>
            </a:lvl3pPr>
            <a:lvl4pPr marL="2191131" indent="0">
              <a:buNone/>
              <a:defRPr/>
            </a:lvl4pPr>
            <a:lvl5pPr marL="2921508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940EE42-A62B-054E-B7C3-9B753E29212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574766" y="1024128"/>
            <a:ext cx="7552221" cy="146304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757" b="0" i="0" spc="16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730377" indent="0">
              <a:buNone/>
              <a:defRPr/>
            </a:lvl2pPr>
            <a:lvl3pPr marL="1460754" indent="0">
              <a:buNone/>
              <a:defRPr/>
            </a:lvl3pPr>
            <a:lvl4pPr marL="2191131" indent="0">
              <a:buNone/>
              <a:defRPr/>
            </a:lvl4pPr>
            <a:lvl5pPr marL="2921508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4402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22AB0DA-1C0C-1A45-83CF-E225502158E7}"/>
              </a:ext>
            </a:extLst>
          </p:cNvPr>
          <p:cNvSpPr/>
          <p:nvPr userDrawn="1"/>
        </p:nvSpPr>
        <p:spPr>
          <a:xfrm>
            <a:off x="18548482" y="0"/>
            <a:ext cx="928557" cy="10972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6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67C7176-2217-3444-9B47-4805C74E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890534" y="10173058"/>
            <a:ext cx="4382334" cy="584200"/>
          </a:xfrm>
        </p:spPr>
        <p:txBody>
          <a:bodyPr/>
          <a:lstStyle>
            <a:lvl1pPr>
              <a:defRPr sz="1278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FD95A4A-5AE4-0A42-AF9B-78547891DB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59E6F-09AD-9B42-9B20-494D50823B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06855" y="1550822"/>
            <a:ext cx="16283908" cy="146304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29" b="1" i="0" spc="-24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0377" indent="0">
              <a:buNone/>
              <a:defRPr/>
            </a:lvl2pPr>
            <a:lvl3pPr marL="1460754" indent="0">
              <a:buNone/>
              <a:defRPr/>
            </a:lvl3pPr>
            <a:lvl4pPr marL="2191131" indent="0">
              <a:buNone/>
              <a:defRPr/>
            </a:lvl4pPr>
            <a:lvl5pPr marL="2921508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C4EBFAF-8B16-2E45-9F94-ECB6D69A1D1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606855" y="4355010"/>
            <a:ext cx="16283908" cy="1463040"/>
          </a:xfrm>
          <a:prstGeom prst="rect">
            <a:avLst/>
          </a:prstGeom>
        </p:spPr>
        <p:txBody>
          <a:bodyPr/>
          <a:lstStyle>
            <a:lvl1pPr marL="0" marR="0" indent="0" algn="l" defTabSz="146075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37" b="0" i="0" spc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0377" indent="0">
              <a:buNone/>
              <a:defRPr/>
            </a:lvl2pPr>
            <a:lvl3pPr marL="1460754" indent="0">
              <a:buNone/>
              <a:defRPr/>
            </a:lvl3pPr>
            <a:lvl4pPr marL="2191131" indent="0">
              <a:buNone/>
              <a:defRPr/>
            </a:lvl4pPr>
            <a:lvl5pPr marL="2921508" indent="0">
              <a:buNone/>
              <a:defRPr/>
            </a:lvl5pPr>
          </a:lstStyle>
          <a:p>
            <a:pPr lvl="0"/>
            <a:r>
              <a:rPr lang="en-US" dirty="0"/>
              <a:t>1-column page layout</a:t>
            </a:r>
          </a:p>
          <a:p>
            <a:pPr marL="0" marR="0" lvl="0" indent="0" algn="l" defTabSz="146075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1-column page layout</a:t>
            </a:r>
          </a:p>
          <a:p>
            <a:pPr marL="0" marR="0" lvl="0" indent="0" algn="l" defTabSz="146075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1-column page layout</a:t>
            </a:r>
          </a:p>
          <a:p>
            <a:pPr marL="0" marR="0" lvl="0" indent="0" algn="l" defTabSz="146075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1-column page layout</a:t>
            </a:r>
          </a:p>
          <a:p>
            <a:pPr marL="0" marR="0" lvl="0" indent="0" algn="l" defTabSz="146075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1-column page layout</a:t>
            </a:r>
          </a:p>
          <a:p>
            <a:pPr marL="0" marR="0" lvl="0" indent="0" algn="l" defTabSz="146075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1-column page layout</a:t>
            </a:r>
          </a:p>
          <a:p>
            <a:pPr lvl="0"/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CDDE9647-A605-C14F-B45E-17E54BEBB99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606855" y="9129370"/>
            <a:ext cx="16283908" cy="6242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959" b="0" i="0" spc="160" baseline="0">
                <a:latin typeface="+mn-lt"/>
                <a:cs typeface="Arial" panose="020B0604020202020204" pitchFamily="34" charset="0"/>
              </a:defRPr>
            </a:lvl1pPr>
            <a:lvl2pPr marL="730377" indent="0">
              <a:buNone/>
              <a:defRPr/>
            </a:lvl2pPr>
            <a:lvl3pPr marL="1460754" indent="0">
              <a:buNone/>
              <a:defRPr/>
            </a:lvl3pPr>
            <a:lvl4pPr marL="2191131" indent="0">
              <a:buNone/>
              <a:defRPr/>
            </a:lvl4pPr>
            <a:lvl5pPr marL="2921508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FC950AA-2FB2-6141-BC19-8BFB8BC28B4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606855" y="3459865"/>
            <a:ext cx="16283908" cy="739061"/>
          </a:xfrm>
          <a:prstGeom prst="rect">
            <a:avLst/>
          </a:prstGeom>
        </p:spPr>
        <p:txBody>
          <a:bodyPr/>
          <a:lstStyle>
            <a:lvl1pPr marL="0" marR="0" indent="0" algn="l" defTabSz="146075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95" b="1" i="0" spc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0377" indent="0">
              <a:buNone/>
              <a:defRPr/>
            </a:lvl2pPr>
            <a:lvl3pPr marL="1460754" indent="0">
              <a:buNone/>
              <a:defRPr/>
            </a:lvl3pPr>
            <a:lvl4pPr marL="2191131" indent="0">
              <a:buNone/>
              <a:defRPr/>
            </a:lvl4pPr>
            <a:lvl5pPr marL="2921508" indent="0">
              <a:buNone/>
              <a:defRPr/>
            </a:lvl5pPr>
          </a:lstStyle>
          <a:p>
            <a:pPr lvl="0"/>
            <a:r>
              <a:rPr lang="en-US" dirty="0"/>
              <a:t>This is a paragraph title</a:t>
            </a:r>
          </a:p>
        </p:txBody>
      </p:sp>
    </p:spTree>
    <p:extLst>
      <p:ext uri="{BB962C8B-B14F-4D97-AF65-F5344CB8AC3E}">
        <p14:creationId xmlns:p14="http://schemas.microsoft.com/office/powerpoint/2010/main" val="3070716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640CFA4A-B10D-4AEB-AC5A-87525D1E15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8483"/>
            <a:ext cx="19477038" cy="1095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13600" y="689921"/>
            <a:ext cx="8449166" cy="173820"/>
          </a:xfrm>
        </p:spPr>
        <p:txBody>
          <a:bodyPr wrap="square" lIns="0" tIns="0" rIns="0" bIns="0" anchor="ctr">
            <a:spAutoFit/>
          </a:bodyPr>
          <a:lstStyle>
            <a:lvl1pPr>
              <a:defRPr sz="1253" spc="0"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11215" y="690077"/>
            <a:ext cx="3299118" cy="1735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32742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000" b="0" cap="none" spc="0" baseline="0" dirty="0" smtClean="0">
                <a:ln w="3175">
                  <a:noFill/>
                </a:ln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/>
                <a:cs typeface="Segoe UI" pitchFamily="34" charset="0"/>
              </a:defRPr>
            </a:lvl1pPr>
          </a:lstStyle>
          <a:p>
            <a:pPr lvl="0"/>
            <a:r>
              <a:rPr lang="en-US" sz="1253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Monoline icons   </a:t>
            </a:r>
            <a:r>
              <a:rPr lang="en-US" sz="1253" b="0" kern="1200" cap="none" spc="0" baseline="0" dirty="0">
                <a:ln w="3175">
                  <a:noFill/>
                </a:ln>
                <a:gradFill>
                  <a:gsLst>
                    <a:gs pos="0">
                      <a:schemeClr val="tx1">
                        <a:lumMod val="60000"/>
                        <a:lumOff val="40000"/>
                      </a:schemeClr>
                    </a:gs>
                    <a:gs pos="100000">
                      <a:schemeClr val="tx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 Semibold" panose="020B0702040204020203" pitchFamily="34" charset="0"/>
              </a:rPr>
              <a:t>/   PowerPoint</a:t>
            </a:r>
            <a:endParaRPr lang="en-US" sz="1253" dirty="0">
              <a:latin typeface="+mn-lt"/>
              <a:cs typeface="Segoe UI Semibold" panose="020B0702040204020203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7609796" y="660079"/>
            <a:ext cx="1148725" cy="245403"/>
            <a:chOff x="4846638" y="3441700"/>
            <a:chExt cx="5910262" cy="1260475"/>
          </a:xfrm>
        </p:grpSpPr>
        <p:sp>
          <p:nvSpPr>
            <p:cNvPr id="5" name="Freeform 27"/>
            <p:cNvSpPr>
              <a:spLocks noEditPoints="1"/>
            </p:cNvSpPr>
            <p:nvPr/>
          </p:nvSpPr>
          <p:spPr bwMode="auto">
            <a:xfrm>
              <a:off x="6484938" y="3636963"/>
              <a:ext cx="4271962" cy="823913"/>
            </a:xfrm>
            <a:custGeom>
              <a:avLst/>
              <a:gdLst>
                <a:gd name="T0" fmla="*/ 218 w 1139"/>
                <a:gd name="T1" fmla="*/ 217 h 220"/>
                <a:gd name="T2" fmla="*/ 170 w 1139"/>
                <a:gd name="T3" fmla="*/ 15 h 220"/>
                <a:gd name="T4" fmla="*/ 0 w 1139"/>
                <a:gd name="T5" fmla="*/ 15 h 220"/>
                <a:gd name="T6" fmla="*/ 33 w 1139"/>
                <a:gd name="T7" fmla="*/ 62 h 220"/>
                <a:gd name="T8" fmla="*/ 121 w 1139"/>
                <a:gd name="T9" fmla="*/ 217 h 220"/>
                <a:gd name="T10" fmla="*/ 268 w 1139"/>
                <a:gd name="T11" fmla="*/ 11 h 220"/>
                <a:gd name="T12" fmla="*/ 254 w 1139"/>
                <a:gd name="T13" fmla="*/ 44 h 220"/>
                <a:gd name="T14" fmla="*/ 289 w 1139"/>
                <a:gd name="T15" fmla="*/ 31 h 220"/>
                <a:gd name="T16" fmla="*/ 285 w 1139"/>
                <a:gd name="T17" fmla="*/ 72 h 220"/>
                <a:gd name="T18" fmla="*/ 285 w 1139"/>
                <a:gd name="T19" fmla="*/ 217 h 220"/>
                <a:gd name="T20" fmla="*/ 345 w 1139"/>
                <a:gd name="T21" fmla="*/ 79 h 220"/>
                <a:gd name="T22" fmla="*/ 318 w 1139"/>
                <a:gd name="T23" fmla="*/ 185 h 220"/>
                <a:gd name="T24" fmla="*/ 421 w 1139"/>
                <a:gd name="T25" fmla="*/ 211 h 220"/>
                <a:gd name="T26" fmla="*/ 420 w 1139"/>
                <a:gd name="T27" fmla="*/ 180 h 220"/>
                <a:gd name="T28" fmla="*/ 356 w 1139"/>
                <a:gd name="T29" fmla="*/ 180 h 220"/>
                <a:gd name="T30" fmla="*/ 388 w 1139"/>
                <a:gd name="T31" fmla="*/ 97 h 220"/>
                <a:gd name="T32" fmla="*/ 422 w 1139"/>
                <a:gd name="T33" fmla="*/ 76 h 220"/>
                <a:gd name="T34" fmla="*/ 386 w 1139"/>
                <a:gd name="T35" fmla="*/ 69 h 220"/>
                <a:gd name="T36" fmla="*/ 447 w 1139"/>
                <a:gd name="T37" fmla="*/ 72 h 220"/>
                <a:gd name="T38" fmla="*/ 481 w 1139"/>
                <a:gd name="T39" fmla="*/ 143 h 220"/>
                <a:gd name="T40" fmla="*/ 522 w 1139"/>
                <a:gd name="T41" fmla="*/ 102 h 220"/>
                <a:gd name="T42" fmla="*/ 531 w 1139"/>
                <a:gd name="T43" fmla="*/ 72 h 220"/>
                <a:gd name="T44" fmla="*/ 517 w 1139"/>
                <a:gd name="T45" fmla="*/ 70 h 220"/>
                <a:gd name="T46" fmla="*/ 481 w 1139"/>
                <a:gd name="T47" fmla="*/ 97 h 220"/>
                <a:gd name="T48" fmla="*/ 534 w 1139"/>
                <a:gd name="T49" fmla="*/ 146 h 220"/>
                <a:gd name="T50" fmla="*/ 662 w 1139"/>
                <a:gd name="T51" fmla="*/ 199 h 220"/>
                <a:gd name="T52" fmla="*/ 610 w 1139"/>
                <a:gd name="T53" fmla="*/ 69 h 220"/>
                <a:gd name="T54" fmla="*/ 569 w 1139"/>
                <a:gd name="T55" fmla="*/ 145 h 220"/>
                <a:gd name="T56" fmla="*/ 636 w 1139"/>
                <a:gd name="T57" fmla="*/ 109 h 220"/>
                <a:gd name="T58" fmla="*/ 609 w 1139"/>
                <a:gd name="T59" fmla="*/ 192 h 220"/>
                <a:gd name="T60" fmla="*/ 698 w 1139"/>
                <a:gd name="T61" fmla="*/ 113 h 220"/>
                <a:gd name="T62" fmla="*/ 733 w 1139"/>
                <a:gd name="T63" fmla="*/ 156 h 220"/>
                <a:gd name="T64" fmla="*/ 760 w 1139"/>
                <a:gd name="T65" fmla="*/ 179 h 220"/>
                <a:gd name="T66" fmla="*/ 700 w 1139"/>
                <a:gd name="T67" fmla="*/ 180 h 220"/>
                <a:gd name="T68" fmla="*/ 699 w 1139"/>
                <a:gd name="T69" fmla="*/ 212 h 220"/>
                <a:gd name="T70" fmla="*/ 779 w 1139"/>
                <a:gd name="T71" fmla="*/ 208 h 220"/>
                <a:gd name="T72" fmla="*/ 757 w 1139"/>
                <a:gd name="T73" fmla="*/ 132 h 220"/>
                <a:gd name="T74" fmla="*/ 738 w 1139"/>
                <a:gd name="T75" fmla="*/ 100 h 220"/>
                <a:gd name="T76" fmla="*/ 785 w 1139"/>
                <a:gd name="T77" fmla="*/ 105 h 220"/>
                <a:gd name="T78" fmla="*/ 786 w 1139"/>
                <a:gd name="T79" fmla="*/ 75 h 220"/>
                <a:gd name="T80" fmla="*/ 886 w 1139"/>
                <a:gd name="T81" fmla="*/ 69 h 220"/>
                <a:gd name="T82" fmla="*/ 829 w 1139"/>
                <a:gd name="T83" fmla="*/ 200 h 220"/>
                <a:gd name="T84" fmla="*/ 958 w 1139"/>
                <a:gd name="T85" fmla="*/ 143 h 220"/>
                <a:gd name="T86" fmla="*/ 884 w 1139"/>
                <a:gd name="T87" fmla="*/ 192 h 220"/>
                <a:gd name="T88" fmla="*/ 855 w 1139"/>
                <a:gd name="T89" fmla="*/ 109 h 220"/>
                <a:gd name="T90" fmla="*/ 922 w 1139"/>
                <a:gd name="T91" fmla="*/ 144 h 220"/>
                <a:gd name="T92" fmla="*/ 1104 w 1139"/>
                <a:gd name="T93" fmla="*/ 100 h 220"/>
                <a:gd name="T94" fmla="*/ 1124 w 1139"/>
                <a:gd name="T95" fmla="*/ 192 h 220"/>
                <a:gd name="T96" fmla="*/ 1139 w 1139"/>
                <a:gd name="T97" fmla="*/ 187 h 220"/>
                <a:gd name="T98" fmla="*/ 1128 w 1139"/>
                <a:gd name="T99" fmla="*/ 219 h 220"/>
                <a:gd name="T100" fmla="*/ 1070 w 1139"/>
                <a:gd name="T101" fmla="*/ 100 h 220"/>
                <a:gd name="T102" fmla="*/ 985 w 1139"/>
                <a:gd name="T103" fmla="*/ 217 h 220"/>
                <a:gd name="T104" fmla="*/ 961 w 1139"/>
                <a:gd name="T105" fmla="*/ 72 h 220"/>
                <a:gd name="T106" fmla="*/ 991 w 1139"/>
                <a:gd name="T107" fmla="*/ 25 h 220"/>
                <a:gd name="T108" fmla="*/ 1056 w 1139"/>
                <a:gd name="T109" fmla="*/ 3 h 220"/>
                <a:gd name="T110" fmla="*/ 1056 w 1139"/>
                <a:gd name="T111" fmla="*/ 32 h 220"/>
                <a:gd name="T112" fmla="*/ 1019 w 1139"/>
                <a:gd name="T113" fmla="*/ 54 h 220"/>
                <a:gd name="T114" fmla="*/ 1070 w 1139"/>
                <a:gd name="T115" fmla="*/ 40 h 220"/>
                <a:gd name="T116" fmla="*/ 1104 w 1139"/>
                <a:gd name="T117" fmla="*/ 29 h 220"/>
                <a:gd name="T118" fmla="*/ 1139 w 1139"/>
                <a:gd name="T119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39" h="220">
                  <a:moveTo>
                    <a:pt x="184" y="62"/>
                  </a:moveTo>
                  <a:cubicBezTo>
                    <a:pt x="184" y="217"/>
                    <a:pt x="184" y="217"/>
                    <a:pt x="184" y="217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09" y="165"/>
                    <a:pt x="109" y="165"/>
                    <a:pt x="109" y="16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96" y="217"/>
                    <a:pt x="96" y="217"/>
                    <a:pt x="96" y="217"/>
                  </a:cubicBezTo>
                  <a:cubicBezTo>
                    <a:pt x="121" y="217"/>
                    <a:pt x="121" y="217"/>
                    <a:pt x="121" y="217"/>
                  </a:cubicBezTo>
                  <a:cubicBezTo>
                    <a:pt x="183" y="62"/>
                    <a:pt x="183" y="62"/>
                    <a:pt x="183" y="62"/>
                  </a:cubicBezTo>
                  <a:lnTo>
                    <a:pt x="184" y="62"/>
                  </a:lnTo>
                  <a:close/>
                  <a:moveTo>
                    <a:pt x="268" y="11"/>
                  </a:moveTo>
                  <a:cubicBezTo>
                    <a:pt x="263" y="11"/>
                    <a:pt x="258" y="13"/>
                    <a:pt x="254" y="16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4"/>
                  </a:cubicBezTo>
                  <a:cubicBezTo>
                    <a:pt x="258" y="48"/>
                    <a:pt x="263" y="50"/>
                    <a:pt x="268" y="50"/>
                  </a:cubicBezTo>
                  <a:cubicBezTo>
                    <a:pt x="274" y="50"/>
                    <a:pt x="279" y="48"/>
                    <a:pt x="283" y="44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0"/>
                    <a:pt x="283" y="17"/>
                  </a:cubicBezTo>
                  <a:cubicBezTo>
                    <a:pt x="279" y="13"/>
                    <a:pt x="274" y="11"/>
                    <a:pt x="268" y="11"/>
                  </a:cubicBezTo>
                  <a:close/>
                  <a:moveTo>
                    <a:pt x="285" y="72"/>
                  </a:moveTo>
                  <a:cubicBezTo>
                    <a:pt x="251" y="72"/>
                    <a:pt x="251" y="72"/>
                    <a:pt x="251" y="72"/>
                  </a:cubicBezTo>
                  <a:cubicBezTo>
                    <a:pt x="251" y="217"/>
                    <a:pt x="251" y="217"/>
                    <a:pt x="251" y="217"/>
                  </a:cubicBez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lose/>
                  <a:moveTo>
                    <a:pt x="386" y="69"/>
                  </a:move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6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ubicBezTo>
                    <a:pt x="399" y="69"/>
                    <a:pt x="393" y="69"/>
                    <a:pt x="386" y="69"/>
                  </a:cubicBezTo>
                  <a:close/>
                  <a:moveTo>
                    <a:pt x="481" y="97"/>
                  </a:move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ubicBezTo>
                    <a:pt x="517" y="70"/>
                    <a:pt x="517" y="70"/>
                    <a:pt x="517" y="70"/>
                  </a:cubicBez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lnTo>
                    <a:pt x="481" y="97"/>
                  </a:lnTo>
                  <a:close/>
                  <a:moveTo>
                    <a:pt x="610" y="69"/>
                  </a:moveTo>
                  <a:cubicBezTo>
                    <a:pt x="586" y="69"/>
                    <a:pt x="567" y="76"/>
                    <a:pt x="554" y="89"/>
                  </a:cubicBezTo>
                  <a:cubicBezTo>
                    <a:pt x="540" y="103"/>
                    <a:pt x="534" y="122"/>
                    <a:pt x="534" y="146"/>
                  </a:cubicBezTo>
                  <a:cubicBezTo>
                    <a:pt x="534" y="169"/>
                    <a:pt x="540" y="187"/>
                    <a:pt x="553" y="200"/>
                  </a:cubicBezTo>
                  <a:cubicBezTo>
                    <a:pt x="567" y="213"/>
                    <a:pt x="584" y="220"/>
                    <a:pt x="607" y="220"/>
                  </a:cubicBezTo>
                  <a:cubicBezTo>
                    <a:pt x="630" y="220"/>
                    <a:pt x="648" y="213"/>
                    <a:pt x="662" y="199"/>
                  </a:cubicBezTo>
                  <a:cubicBezTo>
                    <a:pt x="675" y="185"/>
                    <a:pt x="682" y="166"/>
                    <a:pt x="682" y="143"/>
                  </a:cubicBezTo>
                  <a:cubicBezTo>
                    <a:pt x="682" y="120"/>
                    <a:pt x="676" y="102"/>
                    <a:pt x="663" y="89"/>
                  </a:cubicBezTo>
                  <a:cubicBezTo>
                    <a:pt x="650" y="75"/>
                    <a:pt x="632" y="69"/>
                    <a:pt x="610" y="69"/>
                  </a:cubicBezTo>
                  <a:close/>
                  <a:moveTo>
                    <a:pt x="609" y="192"/>
                  </a:moveTo>
                  <a:cubicBezTo>
                    <a:pt x="596" y="192"/>
                    <a:pt x="586" y="188"/>
                    <a:pt x="579" y="180"/>
                  </a:cubicBezTo>
                  <a:cubicBezTo>
                    <a:pt x="572" y="172"/>
                    <a:pt x="569" y="160"/>
                    <a:pt x="569" y="145"/>
                  </a:cubicBezTo>
                  <a:cubicBezTo>
                    <a:pt x="569" y="130"/>
                    <a:pt x="572" y="118"/>
                    <a:pt x="579" y="109"/>
                  </a:cubicBezTo>
                  <a:cubicBezTo>
                    <a:pt x="586" y="101"/>
                    <a:pt x="596" y="97"/>
                    <a:pt x="608" y="97"/>
                  </a:cubicBezTo>
                  <a:cubicBezTo>
                    <a:pt x="620" y="97"/>
                    <a:pt x="630" y="101"/>
                    <a:pt x="636" y="109"/>
                  </a:cubicBezTo>
                  <a:cubicBezTo>
                    <a:pt x="643" y="117"/>
                    <a:pt x="647" y="129"/>
                    <a:pt x="647" y="144"/>
                  </a:cubicBezTo>
                  <a:cubicBezTo>
                    <a:pt x="647" y="160"/>
                    <a:pt x="644" y="172"/>
                    <a:pt x="637" y="180"/>
                  </a:cubicBezTo>
                  <a:cubicBezTo>
                    <a:pt x="631" y="188"/>
                    <a:pt x="621" y="192"/>
                    <a:pt x="609" y="192"/>
                  </a:cubicBezTo>
                  <a:close/>
                  <a:moveTo>
                    <a:pt x="754" y="69"/>
                  </a:move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2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1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4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9" y="208"/>
                  </a:cubicBezTo>
                  <a:cubicBezTo>
                    <a:pt x="789" y="200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1" y="137"/>
                    <a:pt x="757" y="132"/>
                  </a:cubicBezTo>
                  <a:cubicBezTo>
                    <a:pt x="746" y="128"/>
                    <a:pt x="740" y="124"/>
                    <a:pt x="737" y="121"/>
                  </a:cubicBezTo>
                  <a:cubicBezTo>
                    <a:pt x="734" y="119"/>
                    <a:pt x="733" y="115"/>
                    <a:pt x="733" y="110"/>
                  </a:cubicBezTo>
                  <a:cubicBezTo>
                    <a:pt x="733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7" y="106"/>
                    <a:pt x="787" y="106"/>
                    <a:pt x="787" y="106"/>
                  </a:cubicBezTo>
                  <a:cubicBezTo>
                    <a:pt x="787" y="75"/>
                    <a:pt x="787" y="75"/>
                    <a:pt x="787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1" y="71"/>
                  </a:cubicBezTo>
                  <a:cubicBezTo>
                    <a:pt x="764" y="69"/>
                    <a:pt x="759" y="69"/>
                    <a:pt x="754" y="69"/>
                  </a:cubicBezTo>
                  <a:close/>
                  <a:moveTo>
                    <a:pt x="886" y="69"/>
                  </a:moveTo>
                  <a:cubicBezTo>
                    <a:pt x="862" y="69"/>
                    <a:pt x="843" y="76"/>
                    <a:pt x="829" y="89"/>
                  </a:cubicBezTo>
                  <a:cubicBezTo>
                    <a:pt x="816" y="103"/>
                    <a:pt x="809" y="122"/>
                    <a:pt x="809" y="146"/>
                  </a:cubicBezTo>
                  <a:cubicBezTo>
                    <a:pt x="809" y="169"/>
                    <a:pt x="816" y="187"/>
                    <a:pt x="829" y="200"/>
                  </a:cubicBezTo>
                  <a:cubicBezTo>
                    <a:pt x="842" y="213"/>
                    <a:pt x="860" y="220"/>
                    <a:pt x="882" y="220"/>
                  </a:cubicBezTo>
                  <a:cubicBezTo>
                    <a:pt x="905" y="220"/>
                    <a:pt x="924" y="213"/>
                    <a:pt x="937" y="199"/>
                  </a:cubicBezTo>
                  <a:cubicBezTo>
                    <a:pt x="951" y="185"/>
                    <a:pt x="958" y="166"/>
                    <a:pt x="958" y="143"/>
                  </a:cubicBezTo>
                  <a:cubicBezTo>
                    <a:pt x="958" y="120"/>
                    <a:pt x="951" y="102"/>
                    <a:pt x="938" y="89"/>
                  </a:cubicBezTo>
                  <a:cubicBezTo>
                    <a:pt x="926" y="75"/>
                    <a:pt x="908" y="69"/>
                    <a:pt x="886" y="69"/>
                  </a:cubicBezTo>
                  <a:close/>
                  <a:moveTo>
                    <a:pt x="884" y="192"/>
                  </a:moveTo>
                  <a:cubicBezTo>
                    <a:pt x="872" y="192"/>
                    <a:pt x="862" y="188"/>
                    <a:pt x="855" y="180"/>
                  </a:cubicBezTo>
                  <a:cubicBezTo>
                    <a:pt x="848" y="172"/>
                    <a:pt x="844" y="160"/>
                    <a:pt x="844" y="145"/>
                  </a:cubicBezTo>
                  <a:cubicBezTo>
                    <a:pt x="844" y="130"/>
                    <a:pt x="848" y="118"/>
                    <a:pt x="855" y="109"/>
                  </a:cubicBezTo>
                  <a:cubicBezTo>
                    <a:pt x="862" y="101"/>
                    <a:pt x="871" y="97"/>
                    <a:pt x="884" y="97"/>
                  </a:cubicBezTo>
                  <a:cubicBezTo>
                    <a:pt x="896" y="97"/>
                    <a:pt x="905" y="101"/>
                    <a:pt x="912" y="109"/>
                  </a:cubicBezTo>
                  <a:cubicBezTo>
                    <a:pt x="919" y="117"/>
                    <a:pt x="922" y="129"/>
                    <a:pt x="922" y="144"/>
                  </a:cubicBezTo>
                  <a:cubicBezTo>
                    <a:pt x="922" y="160"/>
                    <a:pt x="919" y="172"/>
                    <a:pt x="913" y="180"/>
                  </a:cubicBezTo>
                  <a:cubicBezTo>
                    <a:pt x="906" y="188"/>
                    <a:pt x="897" y="192"/>
                    <a:pt x="884" y="192"/>
                  </a:cubicBezTo>
                  <a:close/>
                  <a:moveTo>
                    <a:pt x="1104" y="100"/>
                  </a:moveTo>
                  <a:cubicBezTo>
                    <a:pt x="1104" y="168"/>
                    <a:pt x="1104" y="168"/>
                    <a:pt x="1104" y="168"/>
                  </a:cubicBezTo>
                  <a:cubicBezTo>
                    <a:pt x="1104" y="177"/>
                    <a:pt x="1106" y="183"/>
                    <a:pt x="1109" y="187"/>
                  </a:cubicBezTo>
                  <a:cubicBezTo>
                    <a:pt x="1112" y="190"/>
                    <a:pt x="1117" y="192"/>
                    <a:pt x="1124" y="192"/>
                  </a:cubicBezTo>
                  <a:cubicBezTo>
                    <a:pt x="1125" y="192"/>
                    <a:pt x="1128" y="192"/>
                    <a:pt x="1130" y="191"/>
                  </a:cubicBezTo>
                  <a:cubicBezTo>
                    <a:pt x="1133" y="190"/>
                    <a:pt x="1135" y="189"/>
                    <a:pt x="1137" y="188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8" y="215"/>
                    <a:pt x="1138" y="215"/>
                    <a:pt x="1138" y="215"/>
                  </a:cubicBezTo>
                  <a:cubicBezTo>
                    <a:pt x="1136" y="216"/>
                    <a:pt x="1133" y="217"/>
                    <a:pt x="1128" y="219"/>
                  </a:cubicBezTo>
                  <a:cubicBezTo>
                    <a:pt x="1123" y="220"/>
                    <a:pt x="1118" y="220"/>
                    <a:pt x="1113" y="220"/>
                  </a:cubicBezTo>
                  <a:cubicBezTo>
                    <a:pt x="1085" y="220"/>
                    <a:pt x="1070" y="205"/>
                    <a:pt x="1070" y="174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85" y="52"/>
                    <a:pt x="985" y="52"/>
                    <a:pt x="985" y="52"/>
                  </a:cubicBezTo>
                  <a:cubicBezTo>
                    <a:pt x="985" y="42"/>
                    <a:pt x="987" y="33"/>
                    <a:pt x="991" y="25"/>
                  </a:cubicBezTo>
                  <a:cubicBezTo>
                    <a:pt x="996" y="17"/>
                    <a:pt x="1002" y="11"/>
                    <a:pt x="1010" y="7"/>
                  </a:cubicBezTo>
                  <a:cubicBezTo>
                    <a:pt x="1018" y="3"/>
                    <a:pt x="1027" y="0"/>
                    <a:pt x="1037" y="0"/>
                  </a:cubicBezTo>
                  <a:cubicBezTo>
                    <a:pt x="1045" y="0"/>
                    <a:pt x="1052" y="1"/>
                    <a:pt x="1056" y="3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6" y="32"/>
                    <a:pt x="1056" y="32"/>
                    <a:pt x="1056" y="32"/>
                  </a:cubicBezTo>
                  <a:cubicBezTo>
                    <a:pt x="1051" y="29"/>
                    <a:pt x="1045" y="28"/>
                    <a:pt x="1041" y="28"/>
                  </a:cubicBezTo>
                  <a:cubicBezTo>
                    <a:pt x="1034" y="28"/>
                    <a:pt x="1029" y="31"/>
                    <a:pt x="1025" y="35"/>
                  </a:cubicBezTo>
                  <a:cubicBezTo>
                    <a:pt x="1021" y="39"/>
                    <a:pt x="1019" y="46"/>
                    <a:pt x="1019" y="54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103" y="30"/>
                    <a:pt x="1103" y="30"/>
                    <a:pt x="1103" y="30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39" y="72"/>
                    <a:pt x="1139" y="72"/>
                    <a:pt x="1139" y="72"/>
                  </a:cubicBezTo>
                  <a:cubicBezTo>
                    <a:pt x="1139" y="100"/>
                    <a:pt x="1139" y="100"/>
                    <a:pt x="1139" y="100"/>
                  </a:cubicBezTo>
                  <a:lnTo>
                    <a:pt x="1104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19"/>
            </a:p>
          </p:txBody>
        </p:sp>
        <p:sp>
          <p:nvSpPr>
            <p:cNvPr id="6" name="Rectangle 28"/>
            <p:cNvSpPr>
              <a:spLocks noChangeArrowheads="1"/>
            </p:cNvSpPr>
            <p:nvPr/>
          </p:nvSpPr>
          <p:spPr bwMode="auto">
            <a:xfrm>
              <a:off x="4846638" y="3441700"/>
              <a:ext cx="600075" cy="600075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19"/>
            </a:p>
          </p:txBody>
        </p:sp>
        <p:sp>
          <p:nvSpPr>
            <p:cNvPr id="7" name="Rectangle 29"/>
            <p:cNvSpPr>
              <a:spLocks noChangeArrowheads="1"/>
            </p:cNvSpPr>
            <p:nvPr/>
          </p:nvSpPr>
          <p:spPr bwMode="auto">
            <a:xfrm>
              <a:off x="5510213" y="3441700"/>
              <a:ext cx="596900" cy="600075"/>
            </a:xfrm>
            <a:prstGeom prst="rect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19"/>
            </a:p>
          </p:txBody>
        </p:sp>
        <p:sp>
          <p:nvSpPr>
            <p:cNvPr id="8" name="Rectangle 30"/>
            <p:cNvSpPr>
              <a:spLocks noChangeArrowheads="1"/>
            </p:cNvSpPr>
            <p:nvPr/>
          </p:nvSpPr>
          <p:spPr bwMode="auto">
            <a:xfrm>
              <a:off x="4846638" y="4102100"/>
              <a:ext cx="600075" cy="600075"/>
            </a:xfrm>
            <a:prstGeom prst="rect">
              <a:avLst/>
            </a:prstGeom>
            <a:solidFill>
              <a:srgbClr val="00A4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19"/>
            </a:p>
          </p:txBody>
        </p:sp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5510213" y="4102100"/>
              <a:ext cx="596900" cy="600075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19"/>
            </a:p>
          </p:txBody>
        </p:sp>
      </p:grpSp>
    </p:spTree>
    <p:extLst>
      <p:ext uri="{BB962C8B-B14F-4D97-AF65-F5344CB8AC3E}">
        <p14:creationId xmlns:p14="http://schemas.microsoft.com/office/powerpoint/2010/main" val="19993596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F08F43-5075-4D81-B359-FC34B9C9F998}"/>
              </a:ext>
            </a:extLst>
          </p:cNvPr>
          <p:cNvSpPr/>
          <p:nvPr userDrawn="1"/>
        </p:nvSpPr>
        <p:spPr>
          <a:xfrm>
            <a:off x="2272992" y="2326648"/>
            <a:ext cx="8384764" cy="5050921"/>
          </a:xfrm>
          <a:prstGeom prst="roundRect">
            <a:avLst>
              <a:gd name="adj" fmla="val 1456"/>
            </a:avLst>
          </a:pr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  <a:effectLst>
            <a:outerShdw blurRad="1270000" sx="90000" sy="90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Segoe UI" panose="020B0502040204020203" pitchFamily="34" charset="0"/>
            </a:endParaRP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4485ACDF-E25F-4F8B-9AE1-45FCB86F34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25862" y="3296344"/>
            <a:ext cx="9079024" cy="5082063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1270000" dist="889000" dir="5400000" sx="95000" sy="95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endParaRPr lang="id-ID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A6CB71-7419-4B98-8350-B1D20C470033}"/>
              </a:ext>
            </a:extLst>
          </p:cNvPr>
          <p:cNvGrpSpPr/>
          <p:nvPr userDrawn="1"/>
        </p:nvGrpSpPr>
        <p:grpSpPr>
          <a:xfrm>
            <a:off x="1925863" y="2708332"/>
            <a:ext cx="9079023" cy="588012"/>
            <a:chOff x="3179886" y="2083564"/>
            <a:chExt cx="5702858" cy="369350"/>
          </a:xfrm>
          <a:effectLst/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FE4B201-700E-4B77-B7E9-3EC6B104034C}"/>
                </a:ext>
              </a:extLst>
            </p:cNvPr>
            <p:cNvGrpSpPr/>
            <p:nvPr/>
          </p:nvGrpSpPr>
          <p:grpSpPr>
            <a:xfrm>
              <a:off x="3179886" y="2083564"/>
              <a:ext cx="5702858" cy="369350"/>
              <a:chOff x="3179886" y="2083564"/>
              <a:chExt cx="5702858" cy="369350"/>
            </a:xfrm>
          </p:grpSpPr>
          <p:sp>
            <p:nvSpPr>
              <p:cNvPr id="6" name="Round Same Side Corner Rectangle 1">
                <a:extLst>
                  <a:ext uri="{FF2B5EF4-FFF2-40B4-BE49-F238E27FC236}">
                    <a16:creationId xmlns:a16="http://schemas.microsoft.com/office/drawing/2014/main" id="{750FEC46-6992-46DB-A226-1F64EDB9F349}"/>
                  </a:ext>
                </a:extLst>
              </p:cNvPr>
              <p:cNvSpPr/>
              <p:nvPr/>
            </p:nvSpPr>
            <p:spPr>
              <a:xfrm>
                <a:off x="3179886" y="2083564"/>
                <a:ext cx="5702858" cy="369350"/>
              </a:xfrm>
              <a:prstGeom prst="round2SameRect">
                <a:avLst>
                  <a:gd name="adj1" fmla="val 14928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latin typeface="Segoe UI" panose="020B0502040204020203" pitchFamily="34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8E63F27-0282-4576-887C-C633099AC269}"/>
                  </a:ext>
                </a:extLst>
              </p:cNvPr>
              <p:cNvGrpSpPr/>
              <p:nvPr/>
            </p:nvGrpSpPr>
            <p:grpSpPr>
              <a:xfrm>
                <a:off x="3382010" y="2233949"/>
                <a:ext cx="341854" cy="82531"/>
                <a:chOff x="3382010" y="2233949"/>
                <a:chExt cx="341854" cy="82531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6735357-4CC0-463A-9795-6581392FD121}"/>
                    </a:ext>
                  </a:extLst>
                </p:cNvPr>
                <p:cNvSpPr/>
                <p:nvPr/>
              </p:nvSpPr>
              <p:spPr>
                <a:xfrm>
                  <a:off x="3382010" y="2233949"/>
                  <a:ext cx="82531" cy="82531"/>
                </a:xfrm>
                <a:prstGeom prst="ellipse">
                  <a:avLst/>
                </a:prstGeom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>
                    <a:latin typeface="Segoe UI" panose="020B0502040204020203" pitchFamily="34" charset="0"/>
                  </a:endParaRP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4818E3B8-C48D-4C22-837D-3CD39476A84C}"/>
                    </a:ext>
                  </a:extLst>
                </p:cNvPr>
                <p:cNvSpPr/>
                <p:nvPr/>
              </p:nvSpPr>
              <p:spPr>
                <a:xfrm>
                  <a:off x="3511671" y="2233949"/>
                  <a:ext cx="82531" cy="82531"/>
                </a:xfrm>
                <a:prstGeom prst="ellipse">
                  <a:avLst/>
                </a:prstGeom>
                <a:gradFill>
                  <a:gsLst>
                    <a:gs pos="100000">
                      <a:schemeClr val="accent2"/>
                    </a:gs>
                    <a:gs pos="0">
                      <a:schemeClr val="accent2">
                        <a:lumMod val="75000"/>
                      </a:schemeClr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>
                    <a:latin typeface="Segoe UI" panose="020B0502040204020203" pitchFamily="34" charset="0"/>
                  </a:endParaRPr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C2210FE7-84B7-44C3-9215-A4B5752EC631}"/>
                    </a:ext>
                  </a:extLst>
                </p:cNvPr>
                <p:cNvSpPr/>
                <p:nvPr/>
              </p:nvSpPr>
              <p:spPr>
                <a:xfrm>
                  <a:off x="3641333" y="2233949"/>
                  <a:ext cx="82531" cy="82531"/>
                </a:xfrm>
                <a:prstGeom prst="ellipse">
                  <a:avLst/>
                </a:prstGeom>
                <a:gradFill>
                  <a:gsLst>
                    <a:gs pos="100000">
                      <a:schemeClr val="accent3"/>
                    </a:gs>
                    <a:gs pos="0">
                      <a:schemeClr val="accent3">
                        <a:lumMod val="75000"/>
                      </a:schemeClr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>
                    <a:latin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" name="Rounded Rectangle 23">
              <a:extLst>
                <a:ext uri="{FF2B5EF4-FFF2-40B4-BE49-F238E27FC236}">
                  <a16:creationId xmlns:a16="http://schemas.microsoft.com/office/drawing/2014/main" id="{69C7C34F-F431-4329-AA39-C8355217F67F}"/>
                </a:ext>
              </a:extLst>
            </p:cNvPr>
            <p:cNvSpPr/>
            <p:nvPr/>
          </p:nvSpPr>
          <p:spPr>
            <a:xfrm>
              <a:off x="3965020" y="2182834"/>
              <a:ext cx="2674620" cy="18475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http://www.website.com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2780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8433D18-3D08-4C6C-8D9B-FC3ED7964761}"/>
              </a:ext>
            </a:extLst>
          </p:cNvPr>
          <p:cNvSpPr/>
          <p:nvPr userDrawn="1"/>
        </p:nvSpPr>
        <p:spPr>
          <a:xfrm>
            <a:off x="6354162" y="2102044"/>
            <a:ext cx="6768714" cy="67687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5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C924FE-AE8F-40C9-A693-F37397864F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979" y="1448146"/>
            <a:ext cx="4149080" cy="8076510"/>
          </a:xfrm>
          <a:prstGeom prst="rect">
            <a:avLst/>
          </a:prstGeom>
          <a:effectLst>
            <a:outerShdw blurRad="1270000" algn="ctr" rotWithShape="0">
              <a:prstClr val="black">
                <a:alpha val="43000"/>
              </a:prstClr>
            </a:outerShdw>
          </a:effectLst>
        </p:spPr>
      </p:pic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892E4B6E-5852-440B-8F94-19FEAE7BB40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69580" y="1835895"/>
            <a:ext cx="3345180" cy="7276355"/>
          </a:xfrm>
          <a:custGeom>
            <a:avLst/>
            <a:gdLst>
              <a:gd name="connsiteX0" fmla="*/ 195352 w 2086425"/>
              <a:gd name="connsiteY0" fmla="*/ 0 h 4549458"/>
              <a:gd name="connsiteX1" fmla="*/ 450507 w 2086425"/>
              <a:gd name="connsiteY1" fmla="*/ 0 h 4549458"/>
              <a:gd name="connsiteX2" fmla="*/ 450507 w 2086425"/>
              <a:gd name="connsiteY2" fmla="*/ 14564 h 4549458"/>
              <a:gd name="connsiteX3" fmla="*/ 606282 w 2086425"/>
              <a:gd name="connsiteY3" fmla="*/ 170339 h 4549458"/>
              <a:gd name="connsiteX4" fmla="*/ 1482976 w 2086425"/>
              <a:gd name="connsiteY4" fmla="*/ 170339 h 4549458"/>
              <a:gd name="connsiteX5" fmla="*/ 1638751 w 2086425"/>
              <a:gd name="connsiteY5" fmla="*/ 14564 h 4549458"/>
              <a:gd name="connsiteX6" fmla="*/ 1638751 w 2086425"/>
              <a:gd name="connsiteY6" fmla="*/ 0 h 4549458"/>
              <a:gd name="connsiteX7" fmla="*/ 1891073 w 2086425"/>
              <a:gd name="connsiteY7" fmla="*/ 0 h 4549458"/>
              <a:gd name="connsiteX8" fmla="*/ 2086425 w 2086425"/>
              <a:gd name="connsiteY8" fmla="*/ 195352 h 4549458"/>
              <a:gd name="connsiteX9" fmla="*/ 2086425 w 2086425"/>
              <a:gd name="connsiteY9" fmla="*/ 4354106 h 4549458"/>
              <a:gd name="connsiteX10" fmla="*/ 1891073 w 2086425"/>
              <a:gd name="connsiteY10" fmla="*/ 4549458 h 4549458"/>
              <a:gd name="connsiteX11" fmla="*/ 195352 w 2086425"/>
              <a:gd name="connsiteY11" fmla="*/ 4549458 h 4549458"/>
              <a:gd name="connsiteX12" fmla="*/ 0 w 2086425"/>
              <a:gd name="connsiteY12" fmla="*/ 4354106 h 4549458"/>
              <a:gd name="connsiteX13" fmla="*/ 0 w 2086425"/>
              <a:gd name="connsiteY13" fmla="*/ 195352 h 4549458"/>
              <a:gd name="connsiteX14" fmla="*/ 195352 w 2086425"/>
              <a:gd name="connsiteY14" fmla="*/ 0 h 454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6425" h="4549458">
                <a:moveTo>
                  <a:pt x="195352" y="0"/>
                </a:moveTo>
                <a:lnTo>
                  <a:pt x="450507" y="0"/>
                </a:lnTo>
                <a:lnTo>
                  <a:pt x="450507" y="14564"/>
                </a:lnTo>
                <a:cubicBezTo>
                  <a:pt x="450507" y="100596"/>
                  <a:pt x="520250" y="170339"/>
                  <a:pt x="606282" y="170339"/>
                </a:cubicBezTo>
                <a:lnTo>
                  <a:pt x="1482976" y="170339"/>
                </a:lnTo>
                <a:cubicBezTo>
                  <a:pt x="1569008" y="170339"/>
                  <a:pt x="1638751" y="100596"/>
                  <a:pt x="1638751" y="14564"/>
                </a:cubicBezTo>
                <a:lnTo>
                  <a:pt x="1638751" y="0"/>
                </a:lnTo>
                <a:lnTo>
                  <a:pt x="1891073" y="0"/>
                </a:lnTo>
                <a:cubicBezTo>
                  <a:pt x="1998963" y="0"/>
                  <a:pt x="2086425" y="87462"/>
                  <a:pt x="2086425" y="195352"/>
                </a:cubicBezTo>
                <a:lnTo>
                  <a:pt x="2086425" y="4354106"/>
                </a:lnTo>
                <a:cubicBezTo>
                  <a:pt x="2086425" y="4461996"/>
                  <a:pt x="1998963" y="4549458"/>
                  <a:pt x="1891073" y="4549458"/>
                </a:cubicBezTo>
                <a:lnTo>
                  <a:pt x="195352" y="4549458"/>
                </a:lnTo>
                <a:cubicBezTo>
                  <a:pt x="87462" y="4549458"/>
                  <a:pt x="0" y="4461996"/>
                  <a:pt x="0" y="4354106"/>
                </a:cubicBezTo>
                <a:lnTo>
                  <a:pt x="0" y="195352"/>
                </a:lnTo>
                <a:cubicBezTo>
                  <a:pt x="0" y="87462"/>
                  <a:pt x="87462" y="0"/>
                  <a:pt x="19535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800">
                <a:latin typeface="Segoe UI" panose="020B0502040204020203" pitchFamily="34" charset="0"/>
              </a:defRPr>
            </a:lvl1pPr>
          </a:lstStyle>
          <a:p>
            <a:endParaRPr lang="en-US" dirty="0"/>
          </a:p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11953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234E0E81-E4AA-4F1C-9878-0B73F43F280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70650" y="4172768"/>
            <a:ext cx="6534149" cy="405130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31296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960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90604B41-5D34-4264-AAC0-482CEE702C6C}"/>
              </a:ext>
            </a:extLst>
          </p:cNvPr>
          <p:cNvSpPr/>
          <p:nvPr userDrawn="1"/>
        </p:nvSpPr>
        <p:spPr>
          <a:xfrm flipV="1">
            <a:off x="1786830" y="-1"/>
            <a:ext cx="6252519" cy="8204886"/>
          </a:xfrm>
          <a:prstGeom prst="round2SameRect">
            <a:avLst>
              <a:gd name="adj1" fmla="val 7374"/>
              <a:gd name="adj2" fmla="val 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Segoe UI" panose="020B0502040204020203" pitchFamily="34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080F70B-C764-40F2-BA21-8914F873D9D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034480" y="-1"/>
            <a:ext cx="6252519" cy="7901941"/>
          </a:xfrm>
          <a:prstGeom prst="round2SameRect">
            <a:avLst>
              <a:gd name="adj1" fmla="val 0"/>
              <a:gd name="adj2" fmla="val 8226"/>
            </a:avLst>
          </a:prstGeom>
          <a:solidFill>
            <a:schemeClr val="bg1">
              <a:lumMod val="95000"/>
              <a:alpha val="40000"/>
            </a:schemeClr>
          </a:solidFill>
          <a:effectLst>
            <a:outerShdw blurRad="1270000" dist="13462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800">
                <a:latin typeface="Segoe UI" panose="020B0502040204020203" pitchFamily="34" charset="0"/>
              </a:defRPr>
            </a:lvl1pPr>
          </a:lstStyle>
          <a:p>
            <a:endParaRPr lang="en-US" dirty="0"/>
          </a:p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91234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4404E201-8DCA-4C76-81D3-A099ED3747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9477038" cy="6459794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20171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A7F7DBA-6C8B-4779-B99D-6AC863EAEB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57196" y="3190202"/>
            <a:ext cx="5604388" cy="5806316"/>
          </a:xfrm>
          <a:custGeom>
            <a:avLst/>
            <a:gdLst>
              <a:gd name="connsiteX0" fmla="*/ 49207 w 5604388"/>
              <a:gd name="connsiteY0" fmla="*/ 0 h 5806316"/>
              <a:gd name="connsiteX1" fmla="*/ 5555182 w 5604388"/>
              <a:gd name="connsiteY1" fmla="*/ 0 h 5806316"/>
              <a:gd name="connsiteX2" fmla="*/ 5604388 w 5604388"/>
              <a:gd name="connsiteY2" fmla="*/ 49207 h 5806316"/>
              <a:gd name="connsiteX3" fmla="*/ 5604388 w 5604388"/>
              <a:gd name="connsiteY3" fmla="*/ 5757109 h 5806316"/>
              <a:gd name="connsiteX4" fmla="*/ 5555182 w 5604388"/>
              <a:gd name="connsiteY4" fmla="*/ 5806316 h 5806316"/>
              <a:gd name="connsiteX5" fmla="*/ 49207 w 5604388"/>
              <a:gd name="connsiteY5" fmla="*/ 5806316 h 5806316"/>
              <a:gd name="connsiteX6" fmla="*/ 0 w 5604388"/>
              <a:gd name="connsiteY6" fmla="*/ 5757109 h 5806316"/>
              <a:gd name="connsiteX7" fmla="*/ 0 w 5604388"/>
              <a:gd name="connsiteY7" fmla="*/ 49207 h 5806316"/>
              <a:gd name="connsiteX8" fmla="*/ 49207 w 5604388"/>
              <a:gd name="connsiteY8" fmla="*/ 0 h 580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04388" h="5806316">
                <a:moveTo>
                  <a:pt x="49207" y="0"/>
                </a:moveTo>
                <a:lnTo>
                  <a:pt x="5555182" y="0"/>
                </a:lnTo>
                <a:cubicBezTo>
                  <a:pt x="5582358" y="0"/>
                  <a:pt x="5604388" y="22031"/>
                  <a:pt x="5604388" y="49207"/>
                </a:cubicBezTo>
                <a:lnTo>
                  <a:pt x="5604388" y="5757109"/>
                </a:lnTo>
                <a:cubicBezTo>
                  <a:pt x="5604388" y="5784285"/>
                  <a:pt x="5582358" y="5806316"/>
                  <a:pt x="5555182" y="5806316"/>
                </a:cubicBezTo>
                <a:lnTo>
                  <a:pt x="49207" y="5806316"/>
                </a:lnTo>
                <a:cubicBezTo>
                  <a:pt x="22031" y="5806316"/>
                  <a:pt x="0" y="5784285"/>
                  <a:pt x="0" y="5757109"/>
                </a:cubicBezTo>
                <a:lnTo>
                  <a:pt x="0" y="49207"/>
                </a:lnTo>
                <a:cubicBezTo>
                  <a:pt x="0" y="22031"/>
                  <a:pt x="22031" y="0"/>
                  <a:pt x="4920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  <a:effectLst>
            <a:outerShdw blurRad="1270000" dist="1041400" dir="5400000" sx="90000" sy="9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endParaRPr lang="id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76A86A2-B52E-4C7D-851D-05E3846E9EC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97672" y="3190202"/>
            <a:ext cx="5604388" cy="5806316"/>
          </a:xfrm>
          <a:custGeom>
            <a:avLst/>
            <a:gdLst>
              <a:gd name="connsiteX0" fmla="*/ 49207 w 5604388"/>
              <a:gd name="connsiteY0" fmla="*/ 0 h 5806316"/>
              <a:gd name="connsiteX1" fmla="*/ 5555182 w 5604388"/>
              <a:gd name="connsiteY1" fmla="*/ 0 h 5806316"/>
              <a:gd name="connsiteX2" fmla="*/ 5604388 w 5604388"/>
              <a:gd name="connsiteY2" fmla="*/ 49207 h 5806316"/>
              <a:gd name="connsiteX3" fmla="*/ 5604388 w 5604388"/>
              <a:gd name="connsiteY3" fmla="*/ 5757109 h 5806316"/>
              <a:gd name="connsiteX4" fmla="*/ 5555182 w 5604388"/>
              <a:gd name="connsiteY4" fmla="*/ 5806316 h 5806316"/>
              <a:gd name="connsiteX5" fmla="*/ 49207 w 5604388"/>
              <a:gd name="connsiteY5" fmla="*/ 5806316 h 5806316"/>
              <a:gd name="connsiteX6" fmla="*/ 0 w 5604388"/>
              <a:gd name="connsiteY6" fmla="*/ 5757109 h 5806316"/>
              <a:gd name="connsiteX7" fmla="*/ 0 w 5604388"/>
              <a:gd name="connsiteY7" fmla="*/ 49207 h 5806316"/>
              <a:gd name="connsiteX8" fmla="*/ 49207 w 5604388"/>
              <a:gd name="connsiteY8" fmla="*/ 0 h 580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04388" h="5806316">
                <a:moveTo>
                  <a:pt x="49207" y="0"/>
                </a:moveTo>
                <a:lnTo>
                  <a:pt x="5555182" y="0"/>
                </a:lnTo>
                <a:cubicBezTo>
                  <a:pt x="5582358" y="0"/>
                  <a:pt x="5604388" y="22031"/>
                  <a:pt x="5604388" y="49207"/>
                </a:cubicBezTo>
                <a:lnTo>
                  <a:pt x="5604388" y="5757109"/>
                </a:lnTo>
                <a:cubicBezTo>
                  <a:pt x="5604388" y="5784285"/>
                  <a:pt x="5582358" y="5806316"/>
                  <a:pt x="5555182" y="5806316"/>
                </a:cubicBezTo>
                <a:lnTo>
                  <a:pt x="49207" y="5806316"/>
                </a:lnTo>
                <a:cubicBezTo>
                  <a:pt x="22031" y="5806316"/>
                  <a:pt x="0" y="5784285"/>
                  <a:pt x="0" y="5757109"/>
                </a:cubicBezTo>
                <a:lnTo>
                  <a:pt x="0" y="49207"/>
                </a:lnTo>
                <a:cubicBezTo>
                  <a:pt x="0" y="22031"/>
                  <a:pt x="22031" y="0"/>
                  <a:pt x="4920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  <a:effectLst>
            <a:outerShdw blurRad="1270000" dist="1041400" dir="5400000" sx="90000" sy="9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91169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6601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BE87788-8575-4C35-809D-0CFCAF18DE01}"/>
              </a:ext>
            </a:extLst>
          </p:cNvPr>
          <p:cNvSpPr/>
          <p:nvPr userDrawn="1"/>
        </p:nvSpPr>
        <p:spPr>
          <a:xfrm>
            <a:off x="1366019" y="0"/>
            <a:ext cx="16745000" cy="109728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Segoe UI" panose="020B0502040204020203" pitchFamily="34" charset="0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5D32442-9E58-47FF-8BBA-13CE7BF7306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85101" y="2209800"/>
            <a:ext cx="8648700" cy="655320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4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24116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56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85" r:id="rId2"/>
    <p:sldLayoutId id="2147483720" r:id="rId3"/>
    <p:sldLayoutId id="2147483721" r:id="rId4"/>
    <p:sldLayoutId id="2147483724" r:id="rId5"/>
    <p:sldLayoutId id="2147483725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6" r:id="rId15"/>
    <p:sldLayoutId id="2147483737" r:id="rId16"/>
    <p:sldLayoutId id="2147483738" r:id="rId17"/>
    <p:sldLayoutId id="2147483719" r:id="rId18"/>
    <p:sldLayoutId id="2147483710" r:id="rId19"/>
    <p:sldLayoutId id="2147483711" r:id="rId20"/>
    <p:sldLayoutId id="2147483718" r:id="rId21"/>
    <p:sldLayoutId id="2147483717" r:id="rId22"/>
    <p:sldLayoutId id="2147483703" r:id="rId23"/>
    <p:sldLayoutId id="2147483713" r:id="rId24"/>
    <p:sldLayoutId id="2147483706" r:id="rId25"/>
    <p:sldLayoutId id="2147483714" r:id="rId26"/>
    <p:sldLayoutId id="2147483716" r:id="rId27"/>
    <p:sldLayoutId id="2147483739" r:id="rId28"/>
    <p:sldLayoutId id="2147483740" r:id="rId29"/>
    <p:sldLayoutId id="2147483741" r:id="rId30"/>
    <p:sldLayoutId id="2147483742" r:id="rId31"/>
    <p:sldLayoutId id="2147483743" r:id="rId32"/>
    <p:sldLayoutId id="2147483744" r:id="rId3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1460754" rtl="0" eaLnBrk="1" latinLnBrk="0" hangingPunct="1">
        <a:lnSpc>
          <a:spcPct val="90000"/>
        </a:lnSpc>
        <a:spcBef>
          <a:spcPct val="0"/>
        </a:spcBef>
        <a:buNone/>
        <a:defRPr sz="70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189" indent="-365189" algn="l" defTabSz="1460754" rtl="0" eaLnBrk="1" latinLnBrk="0" hangingPunct="1">
        <a:lnSpc>
          <a:spcPct val="90000"/>
        </a:lnSpc>
        <a:spcBef>
          <a:spcPts val="1598"/>
        </a:spcBef>
        <a:buFont typeface="Arial" panose="020B0604020202020204" pitchFamily="34" charset="0"/>
        <a:buChar char="•"/>
        <a:defRPr sz="4473" kern="1200">
          <a:solidFill>
            <a:schemeClr val="tx1"/>
          </a:solidFill>
          <a:latin typeface="+mn-lt"/>
          <a:ea typeface="+mn-ea"/>
          <a:cs typeface="+mn-cs"/>
        </a:defRPr>
      </a:lvl1pPr>
      <a:lvl2pPr marL="1095566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3834" kern="1200">
          <a:solidFill>
            <a:schemeClr val="tx1"/>
          </a:solidFill>
          <a:latin typeface="+mn-lt"/>
          <a:ea typeface="+mn-ea"/>
          <a:cs typeface="+mn-cs"/>
        </a:defRPr>
      </a:lvl2pPr>
      <a:lvl3pPr marL="1825943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3195" kern="1200">
          <a:solidFill>
            <a:schemeClr val="tx1"/>
          </a:solidFill>
          <a:latin typeface="+mn-lt"/>
          <a:ea typeface="+mn-ea"/>
          <a:cs typeface="+mn-cs"/>
        </a:defRPr>
      </a:lvl3pPr>
      <a:lvl4pPr marL="2556320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4pPr>
      <a:lvl5pPr marL="3286697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5pPr>
      <a:lvl6pPr marL="4017074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6pPr>
      <a:lvl7pPr marL="4747451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7pPr>
      <a:lvl8pPr marL="5477828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8pPr>
      <a:lvl9pPr marL="6208205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1pPr>
      <a:lvl2pPr marL="730377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2pPr>
      <a:lvl3pPr marL="1460754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3pPr>
      <a:lvl4pPr marL="2191131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4pPr>
      <a:lvl5pPr marL="2921508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5pPr>
      <a:lvl6pPr marL="3651885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6pPr>
      <a:lvl7pPr marL="4382262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7pPr>
      <a:lvl8pPr marL="5112639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8pPr>
      <a:lvl9pPr marL="5843016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4.svg"/><Relationship Id="rId7" Type="http://schemas.openxmlformats.org/officeDocument/2006/relationships/image" Target="../media/image5.png"/><Relationship Id="rId12" Type="http://schemas.openxmlformats.org/officeDocument/2006/relationships/image" Target="../media/image30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2.emf"/><Relationship Id="rId11" Type="http://schemas.openxmlformats.org/officeDocument/2006/relationships/image" Target="../media/image29.png"/><Relationship Id="rId5" Type="http://schemas.openxmlformats.org/officeDocument/2006/relationships/image" Target="../media/image28.svg"/><Relationship Id="rId10" Type="http://schemas.openxmlformats.org/officeDocument/2006/relationships/image" Target="../media/image8.png"/><Relationship Id="rId4" Type="http://schemas.openxmlformats.org/officeDocument/2006/relationships/image" Target="../media/image27.png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9.png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0.svg"/><Relationship Id="rId11" Type="http://schemas.openxmlformats.org/officeDocument/2006/relationships/image" Target="../media/image21.svg"/><Relationship Id="rId5" Type="http://schemas.openxmlformats.org/officeDocument/2006/relationships/image" Target="../media/image9.png"/><Relationship Id="rId10" Type="http://schemas.openxmlformats.org/officeDocument/2006/relationships/image" Target="../media/image20.png"/><Relationship Id="rId4" Type="http://schemas.openxmlformats.org/officeDocument/2006/relationships/image" Target="../media/image30.sv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13" Type="http://schemas.openxmlformats.org/officeDocument/2006/relationships/image" Target="../media/image28.sv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png"/><Relationship Id="rId12" Type="http://schemas.openxmlformats.org/officeDocument/2006/relationships/image" Target="../media/image27.png"/><Relationship Id="rId2" Type="http://schemas.openxmlformats.org/officeDocument/2006/relationships/slideLayout" Target="../slideLayouts/slideLayout3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2.emf"/><Relationship Id="rId11" Type="http://schemas.openxmlformats.org/officeDocument/2006/relationships/image" Target="../media/image17.png"/><Relationship Id="rId5" Type="http://schemas.openxmlformats.org/officeDocument/2006/relationships/image" Target="../media/image30.svg"/><Relationship Id="rId10" Type="http://schemas.openxmlformats.org/officeDocument/2006/relationships/image" Target="../media/image18.png"/><Relationship Id="rId4" Type="http://schemas.openxmlformats.org/officeDocument/2006/relationships/image" Target="../media/image29.png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5.png"/><Relationship Id="rId3" Type="http://schemas.openxmlformats.org/officeDocument/2006/relationships/image" Target="../media/image21.svg"/><Relationship Id="rId7" Type="http://schemas.openxmlformats.org/officeDocument/2006/relationships/image" Target="../media/image19.png"/><Relationship Id="rId12" Type="http://schemas.openxmlformats.org/officeDocument/2006/relationships/image" Target="../media/image12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12" Type="http://schemas.openxmlformats.org/officeDocument/2006/relationships/image" Target="../media/image2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7.png"/><Relationship Id="rId5" Type="http://schemas.openxmlformats.org/officeDocument/2006/relationships/image" Target="../media/image8.png"/><Relationship Id="rId10" Type="http://schemas.openxmlformats.org/officeDocument/2006/relationships/image" Target="../media/image30.svg"/><Relationship Id="rId4" Type="http://schemas.openxmlformats.org/officeDocument/2006/relationships/image" Target="../media/image22.emf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image" Target="../media/image8.png"/><Relationship Id="rId18" Type="http://schemas.openxmlformats.org/officeDocument/2006/relationships/image" Target="../media/image29.png"/><Relationship Id="rId3" Type="http://schemas.openxmlformats.org/officeDocument/2006/relationships/image" Target="../media/image24.svg"/><Relationship Id="rId21" Type="http://schemas.openxmlformats.org/officeDocument/2006/relationships/image" Target="../media/image21.svg"/><Relationship Id="rId7" Type="http://schemas.openxmlformats.org/officeDocument/2006/relationships/image" Target="../media/image17.png"/><Relationship Id="rId12" Type="http://schemas.openxmlformats.org/officeDocument/2006/relationships/image" Target="../media/image19.png"/><Relationship Id="rId17" Type="http://schemas.openxmlformats.org/officeDocument/2006/relationships/image" Target="../media/image14.svg"/><Relationship Id="rId2" Type="http://schemas.openxmlformats.org/officeDocument/2006/relationships/image" Target="../media/image23.png"/><Relationship Id="rId16" Type="http://schemas.openxmlformats.org/officeDocument/2006/relationships/image" Target="../media/image13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image" Target="../media/image3.png"/><Relationship Id="rId5" Type="http://schemas.openxmlformats.org/officeDocument/2006/relationships/image" Target="../media/image6.png"/><Relationship Id="rId15" Type="http://schemas.openxmlformats.org/officeDocument/2006/relationships/image" Target="../media/image10.svg"/><Relationship Id="rId10" Type="http://schemas.openxmlformats.org/officeDocument/2006/relationships/image" Target="../media/image18.png"/><Relationship Id="rId19" Type="http://schemas.openxmlformats.org/officeDocument/2006/relationships/image" Target="../media/image30.svg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1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4.sv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0.svg"/><Relationship Id="rId5" Type="http://schemas.openxmlformats.org/officeDocument/2006/relationships/image" Target="../media/image17.png"/><Relationship Id="rId15" Type="http://schemas.openxmlformats.org/officeDocument/2006/relationships/image" Target="../media/image21.sv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9.png"/><Relationship Id="rId1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4.svg"/><Relationship Id="rId7" Type="http://schemas.openxmlformats.org/officeDocument/2006/relationships/image" Target="../media/image4.png"/><Relationship Id="rId12" Type="http://schemas.openxmlformats.org/officeDocument/2006/relationships/image" Target="../media/image21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image" Target="../media/image3.png"/><Relationship Id="rId4" Type="http://schemas.openxmlformats.org/officeDocument/2006/relationships/image" Target="../media/image22.emf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4.svg"/><Relationship Id="rId7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21.svg"/><Relationship Id="rId4" Type="http://schemas.openxmlformats.org/officeDocument/2006/relationships/image" Target="../media/image22.emf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2.emf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12" Type="http://schemas.openxmlformats.org/officeDocument/2006/relationships/image" Target="../media/image14.svg"/><Relationship Id="rId2" Type="http://schemas.openxmlformats.org/officeDocument/2006/relationships/image" Target="../media/image5.png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24.svg"/><Relationship Id="rId15" Type="http://schemas.openxmlformats.org/officeDocument/2006/relationships/image" Target="../media/image9.png"/><Relationship Id="rId10" Type="http://schemas.openxmlformats.org/officeDocument/2006/relationships/image" Target="../media/image19.png"/><Relationship Id="rId4" Type="http://schemas.openxmlformats.org/officeDocument/2006/relationships/image" Target="../media/image23.png"/><Relationship Id="rId9" Type="http://schemas.openxmlformats.org/officeDocument/2006/relationships/image" Target="../media/image8.png"/><Relationship Id="rId1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svg"/><Relationship Id="rId3" Type="http://schemas.openxmlformats.org/officeDocument/2006/relationships/image" Target="../media/image14.svg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image" Target="../media/image26.svg"/><Relationship Id="rId5" Type="http://schemas.openxmlformats.org/officeDocument/2006/relationships/image" Target="../media/image22.emf"/><Relationship Id="rId10" Type="http://schemas.openxmlformats.org/officeDocument/2006/relationships/image" Target="../media/image25.pn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png"/><Relationship Id="rId5" Type="http://schemas.openxmlformats.org/officeDocument/2006/relationships/image" Target="../media/image22.emf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33DA78-0939-4B83-981D-51EF2406F7DD}"/>
              </a:ext>
            </a:extLst>
          </p:cNvPr>
          <p:cNvSpPr/>
          <p:nvPr/>
        </p:nvSpPr>
        <p:spPr>
          <a:xfrm>
            <a:off x="10529888" y="0"/>
            <a:ext cx="8947150" cy="10972800"/>
          </a:xfrm>
          <a:prstGeom prst="rect">
            <a:avLst/>
          </a:prstGeom>
          <a:gradFill flip="none" rotWithShape="1">
            <a:gsLst>
              <a:gs pos="0">
                <a:srgbClr val="0071BD">
                  <a:shade val="30000"/>
                  <a:satMod val="115000"/>
                </a:srgbClr>
              </a:gs>
              <a:gs pos="50000">
                <a:srgbClr val="0071BD">
                  <a:shade val="67500"/>
                  <a:satMod val="115000"/>
                </a:srgbClr>
              </a:gs>
              <a:gs pos="100000">
                <a:srgbClr val="0071BD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Imagen 30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3AAC167D-1033-4E9F-81DA-7B1FDB35D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8707" y="8382746"/>
            <a:ext cx="10209523" cy="7517460"/>
          </a:xfrm>
          <a:prstGeom prst="rect">
            <a:avLst/>
          </a:prstGeom>
        </p:spPr>
      </p:pic>
      <p:pic>
        <p:nvPicPr>
          <p:cNvPr id="27" name="Imagen 26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C9B46D2D-D7C5-480C-A93C-37079D1ED7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55" y="-2986215"/>
            <a:ext cx="10209523" cy="7517460"/>
          </a:xfrm>
          <a:prstGeom prst="rect">
            <a:avLst/>
          </a:prstGeom>
        </p:spPr>
      </p:pic>
      <p:pic>
        <p:nvPicPr>
          <p:cNvPr id="24" name="Imagen 23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AE843710-15E2-4299-BC12-747E2B807B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2829" y="4720388"/>
            <a:ext cx="8634920" cy="8457143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89E5CEA-8951-4C6D-B345-BEA87BF4669F}"/>
              </a:ext>
            </a:extLst>
          </p:cNvPr>
          <p:cNvSpPr txBox="1">
            <a:spLocks/>
          </p:cNvSpPr>
          <p:nvPr/>
        </p:nvSpPr>
        <p:spPr>
          <a:xfrm>
            <a:off x="685766" y="3497059"/>
            <a:ext cx="8805069" cy="1649378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Título</a:t>
            </a:r>
            <a:endParaRPr lang="en-US" sz="7200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  <a:p>
            <a:pPr algn="l"/>
            <a:r>
              <a:rPr lang="en-US" sz="7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presentación</a:t>
            </a:r>
            <a:endParaRPr lang="id-ID" sz="7200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6B3B8C40-5709-46A6-88C2-22F43C876047}"/>
              </a:ext>
            </a:extLst>
          </p:cNvPr>
          <p:cNvSpPr txBox="1"/>
          <p:nvPr/>
        </p:nvSpPr>
        <p:spPr>
          <a:xfrm>
            <a:off x="933449" y="6288722"/>
            <a:ext cx="8805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SUBTÍTULO</a:t>
            </a:r>
            <a:endParaRPr lang="id-ID" sz="2000" spc="3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29" name="Imagen 28" descr="Imagen que contiene Icono&#10;&#10;Descripción generada automáticamente">
            <a:extLst>
              <a:ext uri="{FF2B5EF4-FFF2-40B4-BE49-F238E27FC236}">
                <a16:creationId xmlns:a16="http://schemas.microsoft.com/office/drawing/2014/main" id="{F5047B1E-F388-4492-A7F5-BD32E6D9F2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756" y="6108095"/>
            <a:ext cx="10209523" cy="7517460"/>
          </a:xfrm>
          <a:prstGeom prst="rect">
            <a:avLst/>
          </a:prstGeom>
        </p:spPr>
      </p:pic>
      <p:pic>
        <p:nvPicPr>
          <p:cNvPr id="30" name="Imagen 29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FFEDD405-C6DD-4841-A118-ED3317F209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25" y="-2079831"/>
            <a:ext cx="8634920" cy="8457143"/>
          </a:xfrm>
          <a:prstGeom prst="rect">
            <a:avLst/>
          </a:prstGeom>
        </p:spPr>
      </p:pic>
      <p:pic>
        <p:nvPicPr>
          <p:cNvPr id="32" name="Imagen 31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E0B89947-F4B8-4652-BD25-33B8F6E73A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8997" y="-3381524"/>
            <a:ext cx="10209523" cy="7517460"/>
          </a:xfrm>
          <a:prstGeom prst="rect">
            <a:avLst/>
          </a:prstGeom>
        </p:spPr>
      </p:pic>
      <p:pic>
        <p:nvPicPr>
          <p:cNvPr id="33" name="Imagen 32" descr="Patrón de fondo&#10;&#10;Descripción generada automáticamente">
            <a:extLst>
              <a:ext uri="{FF2B5EF4-FFF2-40B4-BE49-F238E27FC236}">
                <a16:creationId xmlns:a16="http://schemas.microsoft.com/office/drawing/2014/main" id="{23574CBC-95D2-437F-88F0-06D9AA1A7A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950" y="-1280162"/>
            <a:ext cx="1497521" cy="928462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CD30E06-FE34-4523-AF21-1E94E725E9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53546" y="-1189032"/>
            <a:ext cx="3419635" cy="341963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6CADBEE-CABD-4BC7-8728-555D0A7C03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4424160" y="6288722"/>
            <a:ext cx="9826618" cy="9826618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2ED1814-754A-4391-BAC7-F0A1CE8D48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913950" y="-215536"/>
            <a:ext cx="9370318" cy="93703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D54A691-EF32-459B-A908-1823822F68D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5189061" y="8591895"/>
            <a:ext cx="2922908" cy="292290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1EA3A3F7-7090-40EC-B1E7-F8CFDEC480B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6086114" y="1026434"/>
            <a:ext cx="2667520" cy="266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77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phic 29">
            <a:extLst>
              <a:ext uri="{FF2B5EF4-FFF2-40B4-BE49-F238E27FC236}">
                <a16:creationId xmlns:a16="http://schemas.microsoft.com/office/drawing/2014/main" id="{0B02EE50-A4DD-4F4B-91EC-1B6E1BB2A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9172">
            <a:off x="9142750" y="4281795"/>
            <a:ext cx="5136902" cy="513690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6A5D96F6-5F88-4FE1-BD9A-EDA119BC0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63909" y="836602"/>
            <a:ext cx="4704272" cy="4704272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67EDCF3D-790A-4C04-B5FB-12C2439369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4150" y="10352172"/>
            <a:ext cx="19477038" cy="32301"/>
          </a:xfrm>
          <a:prstGeom prst="rect">
            <a:avLst/>
          </a:prstGeom>
        </p:spPr>
      </p:pic>
      <p:pic>
        <p:nvPicPr>
          <p:cNvPr id="34" name="Imagen 33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4BDA3B8E-8390-4FCD-AFCC-1F9BFA8AE5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0150" y="-4400813"/>
            <a:ext cx="8634920" cy="8457143"/>
          </a:xfrm>
          <a:prstGeom prst="rect">
            <a:avLst/>
          </a:prstGeom>
        </p:spPr>
      </p:pic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19B4B04B-1AF4-45D5-ADAF-498ADD603A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060624" y="3418843"/>
            <a:ext cx="4967052" cy="2940941"/>
          </a:xfrm>
          <a:gradFill flip="none" rotWithShape="1">
            <a:gsLst>
              <a:gs pos="0">
                <a:srgbClr val="F29064"/>
              </a:gs>
              <a:gs pos="100000">
                <a:srgbClr val="A95527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A2BED278-64C0-4F58-A8F6-F2256775EC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gradFill flip="none" rotWithShape="1">
            <a:gsLst>
              <a:gs pos="0">
                <a:srgbClr val="88E8DF"/>
              </a:gs>
              <a:gs pos="100000">
                <a:srgbClr val="48DBC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9CC425FD-C1E2-4E86-B9C7-C6ECB9907D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436045" y="3418842"/>
            <a:ext cx="4967052" cy="2940941"/>
          </a:xfrm>
          <a:gradFill flip="none" rotWithShape="1">
            <a:gsLst>
              <a:gs pos="0">
                <a:srgbClr val="BDAADE"/>
              </a:gs>
              <a:gs pos="100000">
                <a:srgbClr val="8665C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9A73AC5-0106-42E4-9CA6-5F8B24E3274F}"/>
              </a:ext>
            </a:extLst>
          </p:cNvPr>
          <p:cNvGrpSpPr/>
          <p:nvPr/>
        </p:nvGrpSpPr>
        <p:grpSpPr>
          <a:xfrm>
            <a:off x="4772497" y="1245329"/>
            <a:ext cx="9932044" cy="2099113"/>
            <a:chOff x="5410265" y="1195901"/>
            <a:chExt cx="9932044" cy="2099113"/>
          </a:xfrm>
        </p:grpSpPr>
        <p:sp>
          <p:nvSpPr>
            <p:cNvPr id="4" name="Text Placeholder 2">
              <a:extLst>
                <a:ext uri="{FF2B5EF4-FFF2-40B4-BE49-F238E27FC236}">
                  <a16:creationId xmlns:a16="http://schemas.microsoft.com/office/drawing/2014/main" id="{5465BE71-2C53-4911-9C13-03EBA9CD701E}"/>
                </a:ext>
              </a:extLst>
            </p:cNvPr>
            <p:cNvSpPr txBox="1">
              <a:spLocks/>
            </p:cNvSpPr>
            <p:nvPr/>
          </p:nvSpPr>
          <p:spPr>
            <a:xfrm>
              <a:off x="5410265" y="1645636"/>
              <a:ext cx="9932044" cy="1649378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800" dirty="0">
                  <a:solidFill>
                    <a:schemeClr val="bg1">
                      <a:lumMod val="25000"/>
                    </a:schemeClr>
                  </a:solidFill>
                  <a:latin typeface="Arial Black" panose="020B0A04020102020204" pitchFamily="34" charset="0"/>
                </a:rPr>
                <a:t>Feature List</a:t>
              </a:r>
              <a:endParaRPr lang="id-ID" sz="4800" dirty="0">
                <a:solidFill>
                  <a:schemeClr val="bg1">
                    <a:lumMod val="2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ADA2206-2D90-4BAD-9524-60AF6BB7759F}"/>
                </a:ext>
              </a:extLst>
            </p:cNvPr>
            <p:cNvSpPr txBox="1"/>
            <p:nvPr/>
          </p:nvSpPr>
          <p:spPr>
            <a:xfrm>
              <a:off x="8720831" y="1195901"/>
              <a:ext cx="33109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pc="300" dirty="0">
                  <a:solidFill>
                    <a:srgbClr val="EF753F"/>
                  </a:solidFill>
                  <a:latin typeface="Arial" panose="020B0604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EDIT TITLE HERE</a:t>
              </a:r>
              <a:endParaRPr lang="id-ID" sz="1600" spc="300" dirty="0">
                <a:solidFill>
                  <a:srgbClr val="EF753F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EFF8DCC-B51A-4129-A450-E30EED2E794A}"/>
              </a:ext>
            </a:extLst>
          </p:cNvPr>
          <p:cNvSpPr/>
          <p:nvPr/>
        </p:nvSpPr>
        <p:spPr>
          <a:xfrm>
            <a:off x="2220102" y="7315208"/>
            <a:ext cx="4674734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wonderful serenity has taken possession of my entire soul, like these sweet mornings of spring which I enjoy with my whole heart. I am alone, and feel the charm of existence in this spot,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AA70E-868D-46C9-8158-CDC6BCB97AEC}"/>
              </a:ext>
            </a:extLst>
          </p:cNvPr>
          <p:cNvSpPr txBox="1"/>
          <p:nvPr/>
        </p:nvSpPr>
        <p:spPr>
          <a:xfrm>
            <a:off x="3325639" y="6785210"/>
            <a:ext cx="2463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25000"/>
                  </a:schemeClr>
                </a:solidFill>
                <a:latin typeface="Arial Black" panose="020B0A04020102020204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Feature 1</a:t>
            </a:r>
            <a:endParaRPr lang="id-ID" sz="2000" dirty="0">
              <a:solidFill>
                <a:schemeClr val="bg1">
                  <a:lumMod val="25000"/>
                </a:schemeClr>
              </a:solidFill>
              <a:latin typeface="Arial Black" panose="020B0A04020102020204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51B5AC-A61C-4655-92CD-015E57C1CD97}"/>
              </a:ext>
            </a:extLst>
          </p:cNvPr>
          <p:cNvSpPr/>
          <p:nvPr/>
        </p:nvSpPr>
        <p:spPr>
          <a:xfrm>
            <a:off x="7401152" y="7315208"/>
            <a:ext cx="4674734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wonderful serenity has taken possession of my entire soul, like these sweet mornings of spring which I enjoy with my whole heart. I am alone, and feel the charm of existence in this spot,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5F8625-0331-4C43-B36E-09A37C5986E2}"/>
              </a:ext>
            </a:extLst>
          </p:cNvPr>
          <p:cNvSpPr txBox="1"/>
          <p:nvPr/>
        </p:nvSpPr>
        <p:spPr>
          <a:xfrm>
            <a:off x="8506689" y="6785210"/>
            <a:ext cx="2463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25000"/>
                  </a:schemeClr>
                </a:solidFill>
                <a:latin typeface="Arial Black" panose="020B0A04020102020204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Feature 2</a:t>
            </a:r>
            <a:endParaRPr lang="id-ID" sz="2000" dirty="0">
              <a:solidFill>
                <a:schemeClr val="bg1">
                  <a:lumMod val="25000"/>
                </a:schemeClr>
              </a:solidFill>
              <a:latin typeface="Arial Black" panose="020B0A04020102020204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4D367C-44F6-4536-AB4A-AFB17367E01D}"/>
              </a:ext>
            </a:extLst>
          </p:cNvPr>
          <p:cNvSpPr/>
          <p:nvPr/>
        </p:nvSpPr>
        <p:spPr>
          <a:xfrm>
            <a:off x="12582204" y="7315208"/>
            <a:ext cx="4674734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wonderful serenity has taken possession of my entire soul, like these sweet mornings of spring which I enjoy with my whole heart. I am alone, and feel the charm of existence in this spot, </a:t>
            </a:r>
            <a:endParaRPr lang="en-US" sz="1600" dirty="0">
              <a:solidFill>
                <a:schemeClr val="bg1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9EB9BB-BE84-4A89-9B5B-17D6C9F13B6C}"/>
              </a:ext>
            </a:extLst>
          </p:cNvPr>
          <p:cNvSpPr txBox="1"/>
          <p:nvPr/>
        </p:nvSpPr>
        <p:spPr>
          <a:xfrm>
            <a:off x="13687741" y="6785210"/>
            <a:ext cx="2463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25000"/>
                  </a:schemeClr>
                </a:solidFill>
                <a:latin typeface="Arial Black" panose="020B0A04020102020204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Feature 3</a:t>
            </a:r>
            <a:endParaRPr lang="id-ID" sz="2000" dirty="0">
              <a:solidFill>
                <a:schemeClr val="bg1">
                  <a:lumMod val="25000"/>
                </a:schemeClr>
              </a:solidFill>
              <a:latin typeface="Arial Black" panose="020B0A04020102020204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09442-8A0B-4DFF-A74E-BD542BBDE3D1}"/>
              </a:ext>
            </a:extLst>
          </p:cNvPr>
          <p:cNvSpPr/>
          <p:nvPr/>
        </p:nvSpPr>
        <p:spPr>
          <a:xfrm>
            <a:off x="2073941" y="9177341"/>
            <a:ext cx="4967052" cy="45719"/>
          </a:xfrm>
          <a:prstGeom prst="rect">
            <a:avLst/>
          </a:prstGeom>
          <a:gradFill flip="none" rotWithShape="1">
            <a:gsLst>
              <a:gs pos="0">
                <a:srgbClr val="F29064"/>
              </a:gs>
              <a:gs pos="100000">
                <a:srgbClr val="A95527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9F7C86-D2C0-4DBA-9B85-0CD3031CB87F}"/>
              </a:ext>
            </a:extLst>
          </p:cNvPr>
          <p:cNvSpPr/>
          <p:nvPr/>
        </p:nvSpPr>
        <p:spPr>
          <a:xfrm>
            <a:off x="7254995" y="9177341"/>
            <a:ext cx="4967052" cy="45719"/>
          </a:xfrm>
          <a:prstGeom prst="rect">
            <a:avLst/>
          </a:prstGeom>
          <a:gradFill flip="none" rotWithShape="1">
            <a:gsLst>
              <a:gs pos="0">
                <a:srgbClr val="88E8DF"/>
              </a:gs>
              <a:gs pos="100000">
                <a:srgbClr val="48DBCC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D0EBB0-DE0C-427E-BDF0-45D1B0454386}"/>
              </a:ext>
            </a:extLst>
          </p:cNvPr>
          <p:cNvSpPr/>
          <p:nvPr/>
        </p:nvSpPr>
        <p:spPr>
          <a:xfrm>
            <a:off x="12436045" y="9177341"/>
            <a:ext cx="4967052" cy="45719"/>
          </a:xfrm>
          <a:prstGeom prst="rect">
            <a:avLst/>
          </a:prstGeom>
          <a:gradFill flip="none" rotWithShape="1">
            <a:gsLst>
              <a:gs pos="0">
                <a:srgbClr val="BDAADE"/>
              </a:gs>
              <a:gs pos="100000">
                <a:srgbClr val="8665C4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11" name="Freeform 20">
            <a:extLst>
              <a:ext uri="{FF2B5EF4-FFF2-40B4-BE49-F238E27FC236}">
                <a16:creationId xmlns:a16="http://schemas.microsoft.com/office/drawing/2014/main" id="{20B4342E-D380-4D9B-802E-C47AA04F9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1942" y="4296216"/>
            <a:ext cx="1173158" cy="1189794"/>
          </a:xfrm>
          <a:custGeom>
            <a:avLst/>
            <a:gdLst>
              <a:gd name="T0" fmla="*/ 211227 w 497"/>
              <a:gd name="T1" fmla="*/ 3596 h 505"/>
              <a:gd name="T2" fmla="*/ 211227 w 497"/>
              <a:gd name="T3" fmla="*/ 3596 h 505"/>
              <a:gd name="T4" fmla="*/ 203571 w 497"/>
              <a:gd name="T5" fmla="*/ 0 h 505"/>
              <a:gd name="T6" fmla="*/ 199518 w 497"/>
              <a:gd name="T7" fmla="*/ 7642 h 505"/>
              <a:gd name="T8" fmla="*/ 171594 w 497"/>
              <a:gd name="T9" fmla="*/ 75521 h 505"/>
              <a:gd name="T10" fmla="*/ 167541 w 497"/>
              <a:gd name="T11" fmla="*/ 63384 h 505"/>
              <a:gd name="T12" fmla="*/ 155831 w 497"/>
              <a:gd name="T13" fmla="*/ 59338 h 505"/>
              <a:gd name="T14" fmla="*/ 119350 w 497"/>
              <a:gd name="T15" fmla="*/ 59338 h 505"/>
              <a:gd name="T16" fmla="*/ 108091 w 497"/>
              <a:gd name="T17" fmla="*/ 63384 h 505"/>
              <a:gd name="T18" fmla="*/ 4053 w 497"/>
              <a:gd name="T19" fmla="*/ 134859 h 505"/>
              <a:gd name="T20" fmla="*/ 4053 w 497"/>
              <a:gd name="T21" fmla="*/ 151042 h 505"/>
              <a:gd name="T22" fmla="*/ 47740 w 497"/>
              <a:gd name="T23" fmla="*/ 218472 h 505"/>
              <a:gd name="T24" fmla="*/ 63954 w 497"/>
              <a:gd name="T25" fmla="*/ 222518 h 505"/>
              <a:gd name="T26" fmla="*/ 167541 w 497"/>
              <a:gd name="T27" fmla="*/ 146997 h 505"/>
              <a:gd name="T28" fmla="*/ 175648 w 497"/>
              <a:gd name="T29" fmla="*/ 138905 h 505"/>
              <a:gd name="T30" fmla="*/ 187357 w 497"/>
              <a:gd name="T31" fmla="*/ 102943 h 505"/>
              <a:gd name="T32" fmla="*/ 183754 w 497"/>
              <a:gd name="T33" fmla="*/ 91255 h 505"/>
              <a:gd name="T34" fmla="*/ 179701 w 497"/>
              <a:gd name="T35" fmla="*/ 83163 h 505"/>
              <a:gd name="T36" fmla="*/ 211227 w 497"/>
              <a:gd name="T37" fmla="*/ 3596 h 505"/>
              <a:gd name="T38" fmla="*/ 163487 w 497"/>
              <a:gd name="T39" fmla="*/ 111034 h 505"/>
              <a:gd name="T40" fmla="*/ 163487 w 497"/>
              <a:gd name="T41" fmla="*/ 111034 h 505"/>
              <a:gd name="T42" fmla="*/ 139617 w 497"/>
              <a:gd name="T43" fmla="*/ 102943 h 505"/>
              <a:gd name="T44" fmla="*/ 143671 w 497"/>
              <a:gd name="T45" fmla="*/ 79117 h 505"/>
              <a:gd name="T46" fmla="*/ 163487 w 497"/>
              <a:gd name="T47" fmla="*/ 79117 h 505"/>
              <a:gd name="T48" fmla="*/ 159884 w 497"/>
              <a:gd name="T49" fmla="*/ 83163 h 505"/>
              <a:gd name="T50" fmla="*/ 155831 w 497"/>
              <a:gd name="T51" fmla="*/ 91255 h 505"/>
              <a:gd name="T52" fmla="*/ 159884 w 497"/>
              <a:gd name="T53" fmla="*/ 95301 h 505"/>
              <a:gd name="T54" fmla="*/ 163487 w 497"/>
              <a:gd name="T55" fmla="*/ 95301 h 505"/>
              <a:gd name="T56" fmla="*/ 171594 w 497"/>
              <a:gd name="T57" fmla="*/ 91255 h 505"/>
              <a:gd name="T58" fmla="*/ 163487 w 497"/>
              <a:gd name="T59" fmla="*/ 111034 h 50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97" h="505">
                <a:moveTo>
                  <a:pt x="469" y="8"/>
                </a:moveTo>
                <a:lnTo>
                  <a:pt x="469" y="8"/>
                </a:lnTo>
                <a:cubicBezTo>
                  <a:pt x="469" y="8"/>
                  <a:pt x="461" y="0"/>
                  <a:pt x="452" y="0"/>
                </a:cubicBezTo>
                <a:cubicBezTo>
                  <a:pt x="443" y="8"/>
                  <a:pt x="443" y="17"/>
                  <a:pt x="443" y="17"/>
                </a:cubicBezTo>
                <a:cubicBezTo>
                  <a:pt x="461" y="88"/>
                  <a:pt x="416" y="141"/>
                  <a:pt x="381" y="168"/>
                </a:cubicBezTo>
                <a:cubicBezTo>
                  <a:pt x="372" y="141"/>
                  <a:pt x="372" y="141"/>
                  <a:pt x="372" y="141"/>
                </a:cubicBezTo>
                <a:cubicBezTo>
                  <a:pt x="363" y="141"/>
                  <a:pt x="355" y="132"/>
                  <a:pt x="346" y="132"/>
                </a:cubicBezTo>
                <a:cubicBezTo>
                  <a:pt x="265" y="132"/>
                  <a:pt x="265" y="132"/>
                  <a:pt x="265" y="132"/>
                </a:cubicBezTo>
                <a:cubicBezTo>
                  <a:pt x="257" y="132"/>
                  <a:pt x="248" y="132"/>
                  <a:pt x="240" y="141"/>
                </a:cubicBezTo>
                <a:cubicBezTo>
                  <a:pt x="9" y="300"/>
                  <a:pt x="9" y="300"/>
                  <a:pt x="9" y="300"/>
                </a:cubicBezTo>
                <a:cubicBezTo>
                  <a:pt x="0" y="309"/>
                  <a:pt x="0" y="327"/>
                  <a:pt x="9" y="336"/>
                </a:cubicBezTo>
                <a:cubicBezTo>
                  <a:pt x="106" y="486"/>
                  <a:pt x="106" y="486"/>
                  <a:pt x="106" y="486"/>
                </a:cubicBezTo>
                <a:cubicBezTo>
                  <a:pt x="115" y="504"/>
                  <a:pt x="133" y="495"/>
                  <a:pt x="142" y="495"/>
                </a:cubicBezTo>
                <a:cubicBezTo>
                  <a:pt x="372" y="327"/>
                  <a:pt x="372" y="327"/>
                  <a:pt x="372" y="327"/>
                </a:cubicBezTo>
                <a:cubicBezTo>
                  <a:pt x="381" y="327"/>
                  <a:pt x="390" y="309"/>
                  <a:pt x="390" y="309"/>
                </a:cubicBezTo>
                <a:cubicBezTo>
                  <a:pt x="416" y="229"/>
                  <a:pt x="416" y="229"/>
                  <a:pt x="416" y="229"/>
                </a:cubicBezTo>
                <a:cubicBezTo>
                  <a:pt x="416" y="221"/>
                  <a:pt x="416" y="212"/>
                  <a:pt x="408" y="203"/>
                </a:cubicBezTo>
                <a:cubicBezTo>
                  <a:pt x="399" y="185"/>
                  <a:pt x="399" y="185"/>
                  <a:pt x="399" y="185"/>
                </a:cubicBezTo>
                <a:cubicBezTo>
                  <a:pt x="452" y="150"/>
                  <a:pt x="496" y="88"/>
                  <a:pt x="469" y="8"/>
                </a:cubicBezTo>
                <a:close/>
                <a:moveTo>
                  <a:pt x="363" y="247"/>
                </a:moveTo>
                <a:lnTo>
                  <a:pt x="363" y="247"/>
                </a:lnTo>
                <a:cubicBezTo>
                  <a:pt x="346" y="256"/>
                  <a:pt x="319" y="256"/>
                  <a:pt x="310" y="229"/>
                </a:cubicBezTo>
                <a:cubicBezTo>
                  <a:pt x="293" y="212"/>
                  <a:pt x="301" y="194"/>
                  <a:pt x="319" y="176"/>
                </a:cubicBezTo>
                <a:cubicBezTo>
                  <a:pt x="328" y="168"/>
                  <a:pt x="346" y="168"/>
                  <a:pt x="363" y="176"/>
                </a:cubicBezTo>
                <a:cubicBezTo>
                  <a:pt x="355" y="185"/>
                  <a:pt x="355" y="185"/>
                  <a:pt x="355" y="185"/>
                </a:cubicBezTo>
                <a:cubicBezTo>
                  <a:pt x="346" y="185"/>
                  <a:pt x="337" y="194"/>
                  <a:pt x="346" y="203"/>
                </a:cubicBezTo>
                <a:cubicBezTo>
                  <a:pt x="346" y="212"/>
                  <a:pt x="355" y="212"/>
                  <a:pt x="355" y="212"/>
                </a:cubicBezTo>
                <a:cubicBezTo>
                  <a:pt x="363" y="212"/>
                  <a:pt x="363" y="212"/>
                  <a:pt x="363" y="212"/>
                </a:cubicBezTo>
                <a:cubicBezTo>
                  <a:pt x="372" y="212"/>
                  <a:pt x="372" y="212"/>
                  <a:pt x="381" y="203"/>
                </a:cubicBezTo>
                <a:cubicBezTo>
                  <a:pt x="381" y="221"/>
                  <a:pt x="372" y="238"/>
                  <a:pt x="363" y="247"/>
                </a:cubicBezTo>
                <a:close/>
              </a:path>
            </a:pathLst>
          </a:custGeom>
          <a:solidFill>
            <a:srgbClr val="48DB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en-US" dirty="0">
              <a:solidFill>
                <a:srgbClr val="32A6E0"/>
              </a:solidFill>
              <a:latin typeface="Segoe UI" panose="020B0502040204020203" pitchFamily="34" charset="0"/>
            </a:endParaRPr>
          </a:p>
        </p:txBody>
      </p:sp>
      <p:sp>
        <p:nvSpPr>
          <p:cNvPr id="13" name="Freeform 123">
            <a:extLst>
              <a:ext uri="{FF2B5EF4-FFF2-40B4-BE49-F238E27FC236}">
                <a16:creationId xmlns:a16="http://schemas.microsoft.com/office/drawing/2014/main" id="{54FA6F08-E30F-4D3C-88E1-3484ABDC9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7076" y="4346138"/>
            <a:ext cx="1064990" cy="1089948"/>
          </a:xfrm>
          <a:custGeom>
            <a:avLst/>
            <a:gdLst>
              <a:gd name="T0" fmla="*/ 123628 w 452"/>
              <a:gd name="T1" fmla="*/ 135490 h 462"/>
              <a:gd name="T2" fmla="*/ 123628 w 452"/>
              <a:gd name="T3" fmla="*/ 135490 h 462"/>
              <a:gd name="T4" fmla="*/ 195108 w 452"/>
              <a:gd name="T5" fmla="*/ 11703 h 462"/>
              <a:gd name="T6" fmla="*/ 195108 w 452"/>
              <a:gd name="T7" fmla="*/ 8102 h 462"/>
              <a:gd name="T8" fmla="*/ 191062 w 452"/>
              <a:gd name="T9" fmla="*/ 8102 h 462"/>
              <a:gd name="T10" fmla="*/ 71480 w 452"/>
              <a:gd name="T11" fmla="*/ 80124 h 462"/>
              <a:gd name="T12" fmla="*/ 4046 w 452"/>
              <a:gd name="T13" fmla="*/ 135490 h 462"/>
              <a:gd name="T14" fmla="*/ 15735 w 452"/>
              <a:gd name="T15" fmla="*/ 147644 h 462"/>
              <a:gd name="T16" fmla="*/ 39561 w 452"/>
              <a:gd name="T17" fmla="*/ 139542 h 462"/>
              <a:gd name="T18" fmla="*/ 67883 w 452"/>
              <a:gd name="T19" fmla="*/ 167450 h 462"/>
              <a:gd name="T20" fmla="*/ 59791 w 452"/>
              <a:gd name="T21" fmla="*/ 191307 h 462"/>
              <a:gd name="T22" fmla="*/ 67883 w 452"/>
              <a:gd name="T23" fmla="*/ 203461 h 462"/>
              <a:gd name="T24" fmla="*/ 123628 w 452"/>
              <a:gd name="T25" fmla="*/ 135490 h 462"/>
              <a:gd name="T26" fmla="*/ 135317 w 452"/>
              <a:gd name="T27" fmla="*/ 67520 h 462"/>
              <a:gd name="T28" fmla="*/ 135317 w 452"/>
              <a:gd name="T29" fmla="*/ 67520 h 462"/>
              <a:gd name="T30" fmla="*/ 135317 w 452"/>
              <a:gd name="T31" fmla="*/ 43663 h 462"/>
              <a:gd name="T32" fmla="*/ 159143 w 452"/>
              <a:gd name="T33" fmla="*/ 43663 h 462"/>
              <a:gd name="T34" fmla="*/ 159143 w 452"/>
              <a:gd name="T35" fmla="*/ 67520 h 462"/>
              <a:gd name="T36" fmla="*/ 135317 w 452"/>
              <a:gd name="T37" fmla="*/ 67520 h 46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452" h="462">
                <a:moveTo>
                  <a:pt x="275" y="301"/>
                </a:moveTo>
                <a:lnTo>
                  <a:pt x="275" y="301"/>
                </a:lnTo>
                <a:cubicBezTo>
                  <a:pt x="275" y="301"/>
                  <a:pt x="451" y="169"/>
                  <a:pt x="434" y="26"/>
                </a:cubicBezTo>
                <a:lnTo>
                  <a:pt x="434" y="18"/>
                </a:lnTo>
                <a:cubicBezTo>
                  <a:pt x="425" y="18"/>
                  <a:pt x="425" y="18"/>
                  <a:pt x="425" y="18"/>
                </a:cubicBezTo>
                <a:cubicBezTo>
                  <a:pt x="284" y="0"/>
                  <a:pt x="159" y="178"/>
                  <a:pt x="159" y="178"/>
                </a:cubicBezTo>
                <a:cubicBezTo>
                  <a:pt x="53" y="159"/>
                  <a:pt x="62" y="186"/>
                  <a:pt x="9" y="301"/>
                </a:cubicBezTo>
                <a:cubicBezTo>
                  <a:pt x="0" y="328"/>
                  <a:pt x="18" y="328"/>
                  <a:pt x="35" y="328"/>
                </a:cubicBezTo>
                <a:cubicBezTo>
                  <a:pt x="53" y="319"/>
                  <a:pt x="88" y="310"/>
                  <a:pt x="88" y="310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372"/>
                  <a:pt x="141" y="407"/>
                  <a:pt x="133" y="425"/>
                </a:cubicBezTo>
                <a:cubicBezTo>
                  <a:pt x="124" y="443"/>
                  <a:pt x="133" y="461"/>
                  <a:pt x="151" y="452"/>
                </a:cubicBezTo>
                <a:cubicBezTo>
                  <a:pt x="266" y="398"/>
                  <a:pt x="292" y="407"/>
                  <a:pt x="275" y="301"/>
                </a:cubicBezTo>
                <a:close/>
                <a:moveTo>
                  <a:pt x="301" y="150"/>
                </a:moveTo>
                <a:lnTo>
                  <a:pt x="301" y="150"/>
                </a:lnTo>
                <a:cubicBezTo>
                  <a:pt x="284" y="133"/>
                  <a:pt x="284" y="115"/>
                  <a:pt x="301" y="97"/>
                </a:cubicBezTo>
                <a:cubicBezTo>
                  <a:pt x="319" y="80"/>
                  <a:pt x="345" y="80"/>
                  <a:pt x="354" y="97"/>
                </a:cubicBezTo>
                <a:cubicBezTo>
                  <a:pt x="372" y="115"/>
                  <a:pt x="372" y="133"/>
                  <a:pt x="354" y="150"/>
                </a:cubicBezTo>
                <a:cubicBezTo>
                  <a:pt x="345" y="169"/>
                  <a:pt x="319" y="169"/>
                  <a:pt x="301" y="150"/>
                </a:cubicBezTo>
                <a:close/>
              </a:path>
            </a:pathLst>
          </a:custGeom>
          <a:solidFill>
            <a:srgbClr val="8665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en-US" dirty="0">
              <a:solidFill>
                <a:srgbClr val="32A6E0"/>
              </a:solidFill>
              <a:latin typeface="Segoe UI" panose="020B0502040204020203" pitchFamily="34" charset="0"/>
            </a:endParaRPr>
          </a:p>
        </p:txBody>
      </p:sp>
      <p:sp>
        <p:nvSpPr>
          <p:cNvPr id="12" name="Freeform 29">
            <a:extLst>
              <a:ext uri="{FF2B5EF4-FFF2-40B4-BE49-F238E27FC236}">
                <a16:creationId xmlns:a16="http://schemas.microsoft.com/office/drawing/2014/main" id="{88F2B9FE-21D6-4D86-A71D-ECF3BB2B2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292" y="4350299"/>
            <a:ext cx="1048352" cy="1081628"/>
          </a:xfrm>
          <a:custGeom>
            <a:avLst/>
            <a:gdLst>
              <a:gd name="T0" fmla="*/ 111726 w 444"/>
              <a:gd name="T1" fmla="*/ 150538 h 462"/>
              <a:gd name="T2" fmla="*/ 111726 w 444"/>
              <a:gd name="T3" fmla="*/ 150538 h 462"/>
              <a:gd name="T4" fmla="*/ 144162 w 444"/>
              <a:gd name="T5" fmla="*/ 114802 h 462"/>
              <a:gd name="T6" fmla="*/ 199574 w 444"/>
              <a:gd name="T7" fmla="*/ 31716 h 462"/>
              <a:gd name="T8" fmla="*/ 191916 w 444"/>
              <a:gd name="T9" fmla="*/ 23675 h 462"/>
              <a:gd name="T10" fmla="*/ 155875 w 444"/>
              <a:gd name="T11" fmla="*/ 23675 h 462"/>
              <a:gd name="T12" fmla="*/ 100013 w 444"/>
              <a:gd name="T13" fmla="*/ 0 h 462"/>
              <a:gd name="T14" fmla="*/ 44150 w 444"/>
              <a:gd name="T15" fmla="*/ 23675 h 462"/>
              <a:gd name="T16" fmla="*/ 8109 w 444"/>
              <a:gd name="T17" fmla="*/ 23675 h 462"/>
              <a:gd name="T18" fmla="*/ 0 w 444"/>
              <a:gd name="T19" fmla="*/ 31716 h 462"/>
              <a:gd name="T20" fmla="*/ 55863 w 444"/>
              <a:gd name="T21" fmla="*/ 114802 h 462"/>
              <a:gd name="T22" fmla="*/ 87849 w 444"/>
              <a:gd name="T23" fmla="*/ 150538 h 462"/>
              <a:gd name="T24" fmla="*/ 87849 w 444"/>
              <a:gd name="T25" fmla="*/ 166172 h 462"/>
              <a:gd name="T26" fmla="*/ 48204 w 444"/>
              <a:gd name="T27" fmla="*/ 185827 h 462"/>
              <a:gd name="T28" fmla="*/ 100013 w 444"/>
              <a:gd name="T29" fmla="*/ 205928 h 462"/>
              <a:gd name="T30" fmla="*/ 147766 w 444"/>
              <a:gd name="T31" fmla="*/ 185827 h 462"/>
              <a:gd name="T32" fmla="*/ 111726 w 444"/>
              <a:gd name="T33" fmla="*/ 166172 h 462"/>
              <a:gd name="T34" fmla="*/ 111726 w 444"/>
              <a:gd name="T35" fmla="*/ 150538 h 462"/>
              <a:gd name="T36" fmla="*/ 144162 w 444"/>
              <a:gd name="T37" fmla="*/ 94700 h 462"/>
              <a:gd name="T38" fmla="*/ 144162 w 444"/>
              <a:gd name="T39" fmla="*/ 94700 h 462"/>
              <a:gd name="T40" fmla="*/ 155875 w 444"/>
              <a:gd name="T41" fmla="*/ 39756 h 462"/>
              <a:gd name="T42" fmla="*/ 183807 w 444"/>
              <a:gd name="T43" fmla="*/ 39756 h 462"/>
              <a:gd name="T44" fmla="*/ 144162 w 444"/>
              <a:gd name="T45" fmla="*/ 94700 h 462"/>
              <a:gd name="T46" fmla="*/ 100013 w 444"/>
              <a:gd name="T47" fmla="*/ 16081 h 462"/>
              <a:gd name="T48" fmla="*/ 100013 w 444"/>
              <a:gd name="T49" fmla="*/ 16081 h 462"/>
              <a:gd name="T50" fmla="*/ 144162 w 444"/>
              <a:gd name="T51" fmla="*/ 31716 h 462"/>
              <a:gd name="T52" fmla="*/ 100013 w 444"/>
              <a:gd name="T53" fmla="*/ 51370 h 462"/>
              <a:gd name="T54" fmla="*/ 55863 w 444"/>
              <a:gd name="T55" fmla="*/ 31716 h 462"/>
              <a:gd name="T56" fmla="*/ 100013 w 444"/>
              <a:gd name="T57" fmla="*/ 16081 h 462"/>
              <a:gd name="T58" fmla="*/ 16218 w 444"/>
              <a:gd name="T59" fmla="*/ 39756 h 462"/>
              <a:gd name="T60" fmla="*/ 16218 w 444"/>
              <a:gd name="T61" fmla="*/ 39756 h 462"/>
              <a:gd name="T62" fmla="*/ 44150 w 444"/>
              <a:gd name="T63" fmla="*/ 39756 h 462"/>
              <a:gd name="T64" fmla="*/ 55863 w 444"/>
              <a:gd name="T65" fmla="*/ 94700 h 462"/>
              <a:gd name="T66" fmla="*/ 16218 w 444"/>
              <a:gd name="T67" fmla="*/ 39756 h 46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44" h="462">
                <a:moveTo>
                  <a:pt x="248" y="337"/>
                </a:moveTo>
                <a:lnTo>
                  <a:pt x="248" y="337"/>
                </a:lnTo>
                <a:cubicBezTo>
                  <a:pt x="248" y="302"/>
                  <a:pt x="275" y="283"/>
                  <a:pt x="320" y="257"/>
                </a:cubicBezTo>
                <a:cubicBezTo>
                  <a:pt x="373" y="221"/>
                  <a:pt x="443" y="177"/>
                  <a:pt x="443" y="71"/>
                </a:cubicBezTo>
                <a:cubicBezTo>
                  <a:pt x="443" y="62"/>
                  <a:pt x="434" y="53"/>
                  <a:pt x="426" y="53"/>
                </a:cubicBezTo>
                <a:cubicBezTo>
                  <a:pt x="346" y="53"/>
                  <a:pt x="346" y="53"/>
                  <a:pt x="346" y="53"/>
                </a:cubicBezTo>
                <a:cubicBezTo>
                  <a:pt x="328" y="27"/>
                  <a:pt x="293" y="0"/>
                  <a:pt x="222" y="0"/>
                </a:cubicBezTo>
                <a:cubicBezTo>
                  <a:pt x="151" y="0"/>
                  <a:pt x="116" y="27"/>
                  <a:pt x="98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62"/>
                  <a:pt x="0" y="71"/>
                </a:cubicBezTo>
                <a:cubicBezTo>
                  <a:pt x="0" y="177"/>
                  <a:pt x="62" y="221"/>
                  <a:pt x="124" y="257"/>
                </a:cubicBezTo>
                <a:cubicBezTo>
                  <a:pt x="169" y="283"/>
                  <a:pt x="195" y="302"/>
                  <a:pt x="195" y="337"/>
                </a:cubicBezTo>
                <a:cubicBezTo>
                  <a:pt x="195" y="372"/>
                  <a:pt x="195" y="372"/>
                  <a:pt x="195" y="372"/>
                </a:cubicBezTo>
                <a:cubicBezTo>
                  <a:pt x="142" y="381"/>
                  <a:pt x="107" y="399"/>
                  <a:pt x="107" y="416"/>
                </a:cubicBezTo>
                <a:cubicBezTo>
                  <a:pt x="107" y="443"/>
                  <a:pt x="160" y="461"/>
                  <a:pt x="222" y="461"/>
                </a:cubicBezTo>
                <a:cubicBezTo>
                  <a:pt x="283" y="461"/>
                  <a:pt x="328" y="443"/>
                  <a:pt x="328" y="416"/>
                </a:cubicBezTo>
                <a:cubicBezTo>
                  <a:pt x="328" y="399"/>
                  <a:pt x="302" y="381"/>
                  <a:pt x="248" y="372"/>
                </a:cubicBezTo>
                <a:lnTo>
                  <a:pt x="248" y="337"/>
                </a:lnTo>
                <a:close/>
                <a:moveTo>
                  <a:pt x="320" y="212"/>
                </a:moveTo>
                <a:lnTo>
                  <a:pt x="320" y="212"/>
                </a:lnTo>
                <a:cubicBezTo>
                  <a:pt x="337" y="186"/>
                  <a:pt x="346" y="142"/>
                  <a:pt x="346" y="89"/>
                </a:cubicBezTo>
                <a:cubicBezTo>
                  <a:pt x="408" y="89"/>
                  <a:pt x="408" y="89"/>
                  <a:pt x="408" y="89"/>
                </a:cubicBezTo>
                <a:cubicBezTo>
                  <a:pt x="399" y="151"/>
                  <a:pt x="364" y="186"/>
                  <a:pt x="320" y="212"/>
                </a:cubicBezTo>
                <a:close/>
                <a:moveTo>
                  <a:pt x="222" y="36"/>
                </a:moveTo>
                <a:lnTo>
                  <a:pt x="222" y="36"/>
                </a:lnTo>
                <a:cubicBezTo>
                  <a:pt x="293" y="36"/>
                  <a:pt x="320" y="62"/>
                  <a:pt x="320" y="71"/>
                </a:cubicBezTo>
                <a:cubicBezTo>
                  <a:pt x="320" y="80"/>
                  <a:pt x="293" y="106"/>
                  <a:pt x="222" y="115"/>
                </a:cubicBezTo>
                <a:cubicBezTo>
                  <a:pt x="151" y="106"/>
                  <a:pt x="124" y="80"/>
                  <a:pt x="124" y="71"/>
                </a:cubicBezTo>
                <a:cubicBezTo>
                  <a:pt x="124" y="62"/>
                  <a:pt x="151" y="36"/>
                  <a:pt x="222" y="36"/>
                </a:cubicBezTo>
                <a:close/>
                <a:moveTo>
                  <a:pt x="36" y="89"/>
                </a:moveTo>
                <a:lnTo>
                  <a:pt x="36" y="89"/>
                </a:lnTo>
                <a:cubicBezTo>
                  <a:pt x="98" y="89"/>
                  <a:pt x="98" y="89"/>
                  <a:pt x="98" y="89"/>
                </a:cubicBezTo>
                <a:cubicBezTo>
                  <a:pt x="98" y="142"/>
                  <a:pt x="107" y="186"/>
                  <a:pt x="124" y="212"/>
                </a:cubicBezTo>
                <a:cubicBezTo>
                  <a:pt x="80" y="186"/>
                  <a:pt x="36" y="151"/>
                  <a:pt x="36" y="89"/>
                </a:cubicBezTo>
                <a:close/>
              </a:path>
            </a:pathLst>
          </a:custGeom>
          <a:solidFill>
            <a:srgbClr val="A955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en-US" dirty="0">
              <a:solidFill>
                <a:srgbClr val="32A6E0"/>
              </a:solidFill>
              <a:latin typeface="Segoe UI" panose="020B0502040204020203" pitchFamily="34" charset="0"/>
            </a:endParaRPr>
          </a:p>
        </p:txBody>
      </p:sp>
      <p:pic>
        <p:nvPicPr>
          <p:cNvPr id="25" name="Imagen 24" descr="Imagen que contiene Icono&#10;&#10;Descripción generada automáticamente">
            <a:extLst>
              <a:ext uri="{FF2B5EF4-FFF2-40B4-BE49-F238E27FC236}">
                <a16:creationId xmlns:a16="http://schemas.microsoft.com/office/drawing/2014/main" id="{903B5477-25E5-41C8-A239-EC4E52A7E8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0351" y="-1358643"/>
            <a:ext cx="5839558" cy="4299774"/>
          </a:xfrm>
          <a:prstGeom prst="rect">
            <a:avLst/>
          </a:prstGeom>
        </p:spPr>
      </p:pic>
      <p:pic>
        <p:nvPicPr>
          <p:cNvPr id="26" name="Imagen 25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45D12423-A418-4C67-93C1-0E527E2EFB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7076" y="-1005270"/>
            <a:ext cx="6868549" cy="5057439"/>
          </a:xfrm>
          <a:prstGeom prst="rect">
            <a:avLst/>
          </a:prstGeom>
        </p:spPr>
      </p:pic>
      <p:pic>
        <p:nvPicPr>
          <p:cNvPr id="28" name="Imagen 27" descr="Patrón de fondo&#10;&#10;Descripción generada automáticamente">
            <a:extLst>
              <a:ext uri="{FF2B5EF4-FFF2-40B4-BE49-F238E27FC236}">
                <a16:creationId xmlns:a16="http://schemas.microsoft.com/office/drawing/2014/main" id="{FA21171E-1690-491A-96B9-B60AA1F789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199" y="2112159"/>
            <a:ext cx="1769807" cy="10972800"/>
          </a:xfrm>
          <a:prstGeom prst="rect">
            <a:avLst/>
          </a:prstGeom>
        </p:spPr>
      </p:pic>
      <p:pic>
        <p:nvPicPr>
          <p:cNvPr id="33" name="Imagen 32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87DB7D46-264A-473E-B3DA-298C37DA20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200" y="-1005270"/>
            <a:ext cx="8634920" cy="8457143"/>
          </a:xfrm>
          <a:prstGeom prst="rect">
            <a:avLst/>
          </a:prstGeom>
        </p:spPr>
      </p:pic>
      <p:pic>
        <p:nvPicPr>
          <p:cNvPr id="36" name="Imagen 35" descr="Patrón de fondo&#10;&#10;Descripción generada automáticamente">
            <a:extLst>
              <a:ext uri="{FF2B5EF4-FFF2-40B4-BE49-F238E27FC236}">
                <a16:creationId xmlns:a16="http://schemas.microsoft.com/office/drawing/2014/main" id="{251E61FD-F429-46E0-8A68-6EDFF8ECC2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5476" y="-588327"/>
            <a:ext cx="1769807" cy="109728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3368D46B-5B03-4A3B-B4F8-C3E036BA2E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622152" y="4971444"/>
            <a:ext cx="2480429" cy="248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46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98267480-DD53-4683-9956-D50517288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92896" y="-635673"/>
            <a:ext cx="2480429" cy="2480429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49E6178-7E85-4A64-A978-B3CAADB796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956800" y="4887414"/>
            <a:ext cx="7620000" cy="7620000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54D768A0-5C49-4BA4-9584-9B0271F87E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2464" y="10396108"/>
            <a:ext cx="19477038" cy="32301"/>
          </a:xfrm>
          <a:prstGeom prst="rect">
            <a:avLst/>
          </a:prstGeom>
        </p:spPr>
      </p:pic>
      <p:pic>
        <p:nvPicPr>
          <p:cNvPr id="26" name="Imagen 25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C028EDA2-0365-471D-BA6B-B7A9D003C1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97880" y="6744228"/>
            <a:ext cx="8634920" cy="8457143"/>
          </a:xfrm>
          <a:prstGeom prst="rect">
            <a:avLst/>
          </a:prstGeom>
        </p:spPr>
      </p:pic>
      <p:pic>
        <p:nvPicPr>
          <p:cNvPr id="28" name="Imagen 27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E12AA8AB-EEB3-42C4-932F-445CBB05F4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7630" y="5486400"/>
            <a:ext cx="10209523" cy="7517460"/>
          </a:xfrm>
          <a:prstGeom prst="rect">
            <a:avLst/>
          </a:prstGeom>
        </p:spPr>
      </p:pic>
      <p:pic>
        <p:nvPicPr>
          <p:cNvPr id="27" name="Imagen 26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30172DDB-7C7E-4527-9586-B0E50D475D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332" y="7678482"/>
            <a:ext cx="8634920" cy="8457143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1F9F8752-6135-4F24-93FE-CAD0216D6A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4073" y="754530"/>
            <a:ext cx="19477038" cy="32301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25294643-DEEA-409A-8045-1D497966D9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7508" y="1051098"/>
            <a:ext cx="19477038" cy="32301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A99EA0D-4B57-4474-9B5A-95A68FB2FEA4}"/>
              </a:ext>
            </a:extLst>
          </p:cNvPr>
          <p:cNvSpPr txBox="1">
            <a:spLocks/>
          </p:cNvSpPr>
          <p:nvPr/>
        </p:nvSpPr>
        <p:spPr>
          <a:xfrm>
            <a:off x="11698296" y="3196758"/>
            <a:ext cx="2975647" cy="257296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57200" fontAlgn="base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  <a:cs typeface="Segoe WP Semibold" panose="020B0702040204020203" pitchFamily="34" charset="0"/>
              </a:rPr>
              <a:t>Website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WP Semibold" panose="020B0702040204020203" pitchFamily="34" charset="0"/>
                <a:cs typeface="Segoe WP Semibold" panose="020B0702040204020203" pitchFamily="34" charset="0"/>
              </a:rPr>
              <a:t> View Mockup</a:t>
            </a:r>
            <a:endParaRPr lang="id-ID" sz="3600" dirty="0">
              <a:solidFill>
                <a:schemeClr val="tx1">
                  <a:lumMod val="50000"/>
                  <a:lumOff val="50000"/>
                </a:schemeClr>
              </a:solidFill>
              <a:latin typeface="Segoe WP Semibold" panose="020B0702040204020203" pitchFamily="34" charset="0"/>
              <a:cs typeface="Segoe WP Semibold" panose="020B07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072AF-81AF-46C3-8A8A-99339A21F5C9}"/>
              </a:ext>
            </a:extLst>
          </p:cNvPr>
          <p:cNvSpPr txBox="1"/>
          <p:nvPr/>
        </p:nvSpPr>
        <p:spPr>
          <a:xfrm>
            <a:off x="11698296" y="2747024"/>
            <a:ext cx="3310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300" dirty="0">
                <a:solidFill>
                  <a:srgbClr val="EF753F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EDIT TITLE HERE</a:t>
            </a:r>
            <a:endParaRPr lang="id-ID" sz="1600" spc="300" dirty="0">
              <a:solidFill>
                <a:srgbClr val="EF753F"/>
              </a:solidFill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0C546C-50F3-4A29-8300-FBFC0FBD2C97}"/>
              </a:ext>
            </a:extLst>
          </p:cNvPr>
          <p:cNvSpPr/>
          <p:nvPr/>
        </p:nvSpPr>
        <p:spPr>
          <a:xfrm>
            <a:off x="11698296" y="5769720"/>
            <a:ext cx="5689818" cy="2724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wonderful serenity has taken possession of my entire soul, like these sweet mornings of spring which I enjoy with my whole heart. I am alone, and feel the charm of existence in this spot, which was created for the bliss of souls like mine. I am so happy, my dear friend, so absorbed in the exquisite sense of mere tranquil existence, that I neglect my talents. I should be incapable of drawing a single stroke at the present moment; and yet I feel that I never was a greater artist than now.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2F2769-A152-4F15-80E5-AA3C41A2AB18}"/>
              </a:ext>
            </a:extLst>
          </p:cNvPr>
          <p:cNvSpPr txBox="1"/>
          <p:nvPr/>
        </p:nvSpPr>
        <p:spPr>
          <a:xfrm>
            <a:off x="11698296" y="5260343"/>
            <a:ext cx="2341685" cy="369332"/>
          </a:xfrm>
          <a:prstGeom prst="rect">
            <a:avLst/>
          </a:prstGeom>
          <a:gradFill flip="none" rotWithShape="1">
            <a:gsLst>
              <a:gs pos="0">
                <a:srgbClr val="F29064"/>
              </a:gs>
              <a:gs pos="100000">
                <a:srgbClr val="A95527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Get Your Style</a:t>
            </a:r>
            <a:endParaRPr lang="id-ID" dirty="0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C3E454A9-B48A-4B9B-BAF3-B420A64D5EF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263514" y="3318334"/>
            <a:ext cx="8425762" cy="4716394"/>
          </a:xfrm>
        </p:spPr>
      </p:sp>
      <p:pic>
        <p:nvPicPr>
          <p:cNvPr id="22" name="Imagen 21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A450954B-6AD7-428F-8CFB-B2742BBC63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2372" y="-1741030"/>
            <a:ext cx="10209523" cy="751746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270AC0CA-D15B-47F0-9384-388AA74431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29693"/>
            <a:ext cx="3438143" cy="343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72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phic 29">
            <a:extLst>
              <a:ext uri="{FF2B5EF4-FFF2-40B4-BE49-F238E27FC236}">
                <a16:creationId xmlns:a16="http://schemas.microsoft.com/office/drawing/2014/main" id="{AACA0CBB-D506-4C7F-AF1E-898FE837A3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252049" y="-7888"/>
            <a:ext cx="4427358" cy="4427358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6A4C4655-B59C-4D74-B180-DD14B767B3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301291" y="10120446"/>
            <a:ext cx="19477038" cy="32301"/>
          </a:xfrm>
          <a:prstGeom prst="rect">
            <a:avLst/>
          </a:prstGeom>
        </p:spPr>
      </p:pic>
      <p:pic>
        <p:nvPicPr>
          <p:cNvPr id="26" name="Imagen 25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B4A1174F-1F3F-4BFD-BA1F-FA8FD15666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492" y="-461074"/>
            <a:ext cx="5647396" cy="630405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6FE1DF3-54B4-47BB-BD47-BCDE6F18767F}"/>
              </a:ext>
            </a:extLst>
          </p:cNvPr>
          <p:cNvGrpSpPr/>
          <p:nvPr/>
        </p:nvGrpSpPr>
        <p:grpSpPr>
          <a:xfrm>
            <a:off x="1860296" y="3103229"/>
            <a:ext cx="5165452" cy="2099113"/>
            <a:chOff x="1441101" y="993866"/>
            <a:chExt cx="5165452" cy="2099113"/>
          </a:xfrm>
        </p:grpSpPr>
        <p:sp>
          <p:nvSpPr>
            <p:cNvPr id="7" name="Text Placeholder 2">
              <a:extLst>
                <a:ext uri="{FF2B5EF4-FFF2-40B4-BE49-F238E27FC236}">
                  <a16:creationId xmlns:a16="http://schemas.microsoft.com/office/drawing/2014/main" id="{8C0B0FC3-6ADA-46BE-B32E-6CB05BA37AAD}"/>
                </a:ext>
              </a:extLst>
            </p:cNvPr>
            <p:cNvSpPr txBox="1">
              <a:spLocks/>
            </p:cNvSpPr>
            <p:nvPr/>
          </p:nvSpPr>
          <p:spPr>
            <a:xfrm>
              <a:off x="1441101" y="1443601"/>
              <a:ext cx="5165452" cy="1649378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indent="0" fontAlgn="base">
                <a:lnSpc>
                  <a:spcPct val="107000"/>
                </a:lnSpc>
                <a:spcBef>
                  <a:spcPts val="1598"/>
                </a:spcBef>
                <a:spcAft>
                  <a:spcPts val="800"/>
                </a:spcAft>
                <a:buFont typeface="Arial" panose="020B0604020202020204" pitchFamily="34" charset="0"/>
                <a:buNone/>
                <a:defRPr sz="3600">
                  <a:solidFill>
                    <a:srgbClr val="0078D0"/>
                  </a:solidFill>
                  <a:latin typeface="Segoe WP Semibold" panose="020B0702040204020203" pitchFamily="34" charset="0"/>
                  <a:cs typeface="Segoe WP Semibold" panose="020B0702040204020203" pitchFamily="34" charset="0"/>
                </a:defRPr>
              </a:lvl1pPr>
              <a:lvl2pPr marL="1095566" indent="-365189" defTabSz="1460754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/>
              </a:lvl2pPr>
              <a:lvl3pPr marL="1825943" indent="-365189" defTabSz="1460754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/>
              </a:lvl3pPr>
              <a:lvl4pPr marL="2556320" indent="-365189" defTabSz="1460754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/>
              </a:lvl4pPr>
              <a:lvl5pPr marL="3286697" indent="-365189" defTabSz="1460754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/>
              </a:lvl5pPr>
              <a:lvl6pPr marL="4017074" indent="-365189" defTabSz="1460754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/>
              </a:lvl6pPr>
              <a:lvl7pPr marL="4747451" indent="-365189" defTabSz="1460754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/>
              </a:lvl7pPr>
              <a:lvl8pPr marL="5477828" indent="-365189" defTabSz="1460754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/>
              </a:lvl8pPr>
              <a:lvl9pPr marL="6208205" indent="-365189" defTabSz="1460754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/>
              </a:lvl9pPr>
            </a:lstStyle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</a:rPr>
                <a:t>Fix Mockup Smartphone</a:t>
              </a:r>
              <a:endParaRPr lang="id-ID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F67BE3-9FFA-4659-8DF3-202242540462}"/>
                </a:ext>
              </a:extLst>
            </p:cNvPr>
            <p:cNvSpPr txBox="1"/>
            <p:nvPr/>
          </p:nvSpPr>
          <p:spPr>
            <a:xfrm>
              <a:off x="1441101" y="993866"/>
              <a:ext cx="33109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300" dirty="0">
                  <a:solidFill>
                    <a:srgbClr val="EF753F"/>
                  </a:solidFill>
                  <a:latin typeface="Arial" panose="020B0604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EDIT TITLE HERE</a:t>
              </a:r>
              <a:endParaRPr lang="id-ID" sz="1600" spc="300" dirty="0">
                <a:solidFill>
                  <a:srgbClr val="EF753F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8A53C62-7BC5-48C1-BFE1-9CD43747D085}"/>
              </a:ext>
            </a:extLst>
          </p:cNvPr>
          <p:cNvSpPr/>
          <p:nvPr/>
        </p:nvSpPr>
        <p:spPr>
          <a:xfrm>
            <a:off x="1860298" y="5708980"/>
            <a:ext cx="3843816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wonderful serenity has taken possession of my ere soul, like these sweet mornings of spring which I enjoy with my whole heart. I am alone, and feel the charm of existence in this spot, which was created for the bliss of souls like mine. I am so happy, my dear friend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FAC612D-B081-4922-9439-87E6F0C6A2E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58C19700-B875-4B1D-9304-71788B0E40FA}"/>
              </a:ext>
            </a:extLst>
          </p:cNvPr>
          <p:cNvSpPr/>
          <p:nvPr/>
        </p:nvSpPr>
        <p:spPr>
          <a:xfrm>
            <a:off x="12111353" y="2827421"/>
            <a:ext cx="4403558" cy="5317958"/>
          </a:xfrm>
          <a:prstGeom prst="wedgeRectCallout">
            <a:avLst>
              <a:gd name="adj1" fmla="val -73240"/>
              <a:gd name="adj2" fmla="val -39030"/>
            </a:avLst>
          </a:prstGeom>
          <a:gradFill flip="none" rotWithShape="1">
            <a:gsLst>
              <a:gs pos="0">
                <a:srgbClr val="F29064"/>
              </a:gs>
              <a:gs pos="100000">
                <a:srgbClr val="A95527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B0290B3-7962-4A7E-9E2D-A39B68C450A5}"/>
              </a:ext>
            </a:extLst>
          </p:cNvPr>
          <p:cNvGrpSpPr/>
          <p:nvPr/>
        </p:nvGrpSpPr>
        <p:grpSpPr>
          <a:xfrm>
            <a:off x="12557514" y="3278254"/>
            <a:ext cx="1853401" cy="2266653"/>
            <a:chOff x="11420221" y="6883684"/>
            <a:chExt cx="1853401" cy="2266653"/>
          </a:xfrm>
        </p:grpSpPr>
        <p:graphicFrame>
          <p:nvGraphicFramePr>
            <p:cNvPr id="17" name="Chart 16">
              <a:extLst>
                <a:ext uri="{FF2B5EF4-FFF2-40B4-BE49-F238E27FC236}">
                  <a16:creationId xmlns:a16="http://schemas.microsoft.com/office/drawing/2014/main" id="{7DA84364-429E-4399-8A3F-E179516BFD5C}"/>
                </a:ext>
              </a:extLst>
            </p:cNvPr>
            <p:cNvGraphicFramePr/>
            <p:nvPr/>
          </p:nvGraphicFramePr>
          <p:xfrm>
            <a:off x="11420221" y="6883684"/>
            <a:ext cx="1853401" cy="226665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1DABA4E-AFEE-4920-A31C-9AF1F60477BE}"/>
                </a:ext>
              </a:extLst>
            </p:cNvPr>
            <p:cNvSpPr/>
            <p:nvPr/>
          </p:nvSpPr>
          <p:spPr>
            <a:xfrm>
              <a:off x="11709363" y="7379453"/>
              <a:ext cx="1275116" cy="1275115"/>
            </a:xfrm>
            <a:prstGeom prst="ellipse">
              <a:avLst/>
            </a:prstGeom>
            <a:gradFill flip="none" rotWithShape="1">
              <a:gsLst>
                <a:gs pos="0">
                  <a:srgbClr val="F29064"/>
                </a:gs>
                <a:gs pos="100000">
                  <a:srgbClr val="A95527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>
                  <a:solidFill>
                    <a:schemeClr val="tx1"/>
                  </a:solidFill>
                  <a:latin typeface="Segoe UI" panose="020B0502040204020203" pitchFamily="34" charset="0"/>
                </a:rPr>
                <a:t>78%</a:t>
              </a:r>
              <a:endParaRPr lang="en-US" dirty="0">
                <a:solidFill>
                  <a:schemeClr val="tx1"/>
                </a:solidFill>
                <a:latin typeface="Segoe UI" panose="020B0502040204020203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9494D15-B0B5-448D-92E8-16697AE1F304}"/>
              </a:ext>
            </a:extLst>
          </p:cNvPr>
          <p:cNvGrpSpPr/>
          <p:nvPr/>
        </p:nvGrpSpPr>
        <p:grpSpPr>
          <a:xfrm>
            <a:off x="12753078" y="5544907"/>
            <a:ext cx="3315673" cy="1371067"/>
            <a:chOff x="14297370" y="1174010"/>
            <a:chExt cx="3315673" cy="137106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79D4845-362C-4EA0-A3BE-CBE1DAF619E0}"/>
                </a:ext>
              </a:extLst>
            </p:cNvPr>
            <p:cNvSpPr/>
            <p:nvPr/>
          </p:nvSpPr>
          <p:spPr>
            <a:xfrm>
              <a:off x="14297370" y="1174010"/>
              <a:ext cx="326228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Segoe Pro Black" panose="020B0A02040504020203" pitchFamily="34" charset="0"/>
                  <a:cs typeface="Segoe UI" panose="020B0502040204020203" pitchFamily="34" charset="0"/>
                </a:rPr>
                <a:t>Your Text Here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72CE38D-DCB7-4448-8C73-4176B2872516}"/>
                </a:ext>
              </a:extLst>
            </p:cNvPr>
            <p:cNvSpPr/>
            <p:nvPr/>
          </p:nvSpPr>
          <p:spPr>
            <a:xfrm>
              <a:off x="14297371" y="1677147"/>
              <a:ext cx="3315672" cy="8679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 wonderful serenity has taken possession of my entire soul, like these sweet mornings of spring which I enjoy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1713801-821F-4B0C-83E1-5522E6BB926B}"/>
              </a:ext>
            </a:extLst>
          </p:cNvPr>
          <p:cNvGrpSpPr/>
          <p:nvPr/>
        </p:nvGrpSpPr>
        <p:grpSpPr>
          <a:xfrm>
            <a:off x="12848328" y="7165650"/>
            <a:ext cx="2005013" cy="396234"/>
            <a:chOff x="1948265" y="8529555"/>
            <a:chExt cx="2005013" cy="396234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AE8D98C9-2CBC-49C2-BD01-CA99A7755B23}"/>
                </a:ext>
              </a:extLst>
            </p:cNvPr>
            <p:cNvSpPr/>
            <p:nvPr/>
          </p:nvSpPr>
          <p:spPr>
            <a:xfrm>
              <a:off x="1948265" y="8531936"/>
              <a:ext cx="2005013" cy="35528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80000"/>
                </a:lnSpc>
              </a:pPr>
              <a:endParaRPr lang="en-US" sz="1100" spc="300" dirty="0">
                <a:solidFill>
                  <a:schemeClr val="bg1"/>
                </a:solidFill>
                <a:latin typeface="Segoe WP" panose="020B0502040204020203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A5D80AE-D84F-4981-8799-FF693245EEF9}"/>
                </a:ext>
              </a:extLst>
            </p:cNvPr>
            <p:cNvSpPr/>
            <p:nvPr/>
          </p:nvSpPr>
          <p:spPr>
            <a:xfrm>
              <a:off x="2129068" y="8529555"/>
              <a:ext cx="1553514" cy="3962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80000"/>
                </a:lnSpc>
              </a:pPr>
              <a:r>
                <a:rPr lang="en-US" sz="1050" spc="300" dirty="0">
                  <a:solidFill>
                    <a:schemeClr val="bg1"/>
                  </a:solidFill>
                  <a:latin typeface="Segoe WP" panose="020B0502040204020203" pitchFamily="34" charset="0"/>
                </a:rPr>
                <a:t>READ MORE</a:t>
              </a:r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A53162F1-7F17-4FC7-963A-039C0E199DAF}"/>
                </a:ext>
              </a:extLst>
            </p:cNvPr>
            <p:cNvSpPr/>
            <p:nvPr/>
          </p:nvSpPr>
          <p:spPr>
            <a:xfrm rot="5400000">
              <a:off x="3581517" y="8662281"/>
              <a:ext cx="109727" cy="9459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WP" panose="020B0502040204020203" pitchFamily="34" charset="0"/>
              </a:endParaRPr>
            </a:p>
          </p:txBody>
        </p:sp>
      </p:grpSp>
      <p:pic>
        <p:nvPicPr>
          <p:cNvPr id="27" name="Imagen 26" descr="Imagen que contiene Icono&#10;&#10;Descripción generada automáticamente">
            <a:extLst>
              <a:ext uri="{FF2B5EF4-FFF2-40B4-BE49-F238E27FC236}">
                <a16:creationId xmlns:a16="http://schemas.microsoft.com/office/drawing/2014/main" id="{38CBB5AE-7493-46DD-A92F-B9DF91CB3E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0316" y="6563091"/>
            <a:ext cx="5839558" cy="4299774"/>
          </a:xfrm>
          <a:prstGeom prst="rect">
            <a:avLst/>
          </a:prstGeom>
        </p:spPr>
      </p:pic>
      <p:pic>
        <p:nvPicPr>
          <p:cNvPr id="28" name="Imagen 27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B3B00E74-057F-4FC1-BA00-829CA6F372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3078" y="7684661"/>
            <a:ext cx="9460317" cy="6641270"/>
          </a:xfrm>
          <a:prstGeom prst="rect">
            <a:avLst/>
          </a:prstGeom>
        </p:spPr>
      </p:pic>
      <p:pic>
        <p:nvPicPr>
          <p:cNvPr id="31" name="Imagen 30" descr="Un conjunto de letras blancas en un fondo blanco&#10;&#10;Descripción generada automáticamente con confianza baja">
            <a:extLst>
              <a:ext uri="{FF2B5EF4-FFF2-40B4-BE49-F238E27FC236}">
                <a16:creationId xmlns:a16="http://schemas.microsoft.com/office/drawing/2014/main" id="{9EF667CC-5FB8-4166-8575-68F352221C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80269" y="-2664818"/>
            <a:ext cx="10209523" cy="751746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5A7557AD-EA3C-4EC2-A0C2-F31155A9A9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549655" y="8145379"/>
            <a:ext cx="4704272" cy="470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82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phic 38">
            <a:extLst>
              <a:ext uri="{FF2B5EF4-FFF2-40B4-BE49-F238E27FC236}">
                <a16:creationId xmlns:a16="http://schemas.microsoft.com/office/drawing/2014/main" id="{47D89BDE-6129-4CC1-B8DB-AB24FAFC9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048" y="1563122"/>
            <a:ext cx="3438143" cy="3438143"/>
          </a:xfrm>
          <a:prstGeom prst="rect">
            <a:avLst/>
          </a:prstGeom>
        </p:spPr>
      </p:pic>
      <p:pic>
        <p:nvPicPr>
          <p:cNvPr id="41" name="Imagen 40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44B56654-8B10-4C15-8602-C92F0F5F8A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1014" y="-1976568"/>
            <a:ext cx="6593338" cy="6457593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C2782E95-9B10-45A2-8441-06403C8FFDB1}"/>
              </a:ext>
            </a:extLst>
          </p:cNvPr>
          <p:cNvSpPr/>
          <p:nvPr/>
        </p:nvSpPr>
        <p:spPr>
          <a:xfrm>
            <a:off x="0" y="6729984"/>
            <a:ext cx="19477038" cy="4242816"/>
          </a:xfrm>
          <a:prstGeom prst="rect">
            <a:avLst/>
          </a:prstGeom>
          <a:gradFill flip="none" rotWithShape="1">
            <a:gsLst>
              <a:gs pos="0">
                <a:srgbClr val="0071BD">
                  <a:shade val="30000"/>
                  <a:satMod val="115000"/>
                </a:srgbClr>
              </a:gs>
              <a:gs pos="50000">
                <a:srgbClr val="0071BD">
                  <a:shade val="67500"/>
                  <a:satMod val="115000"/>
                </a:srgbClr>
              </a:gs>
              <a:gs pos="100000">
                <a:srgbClr val="0071BD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A9CC1CA-52C9-45CE-B8E3-17A0262B8F5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32A5501-55B5-4DDB-96C3-DCFA83E1C26E}"/>
              </a:ext>
            </a:extLst>
          </p:cNvPr>
          <p:cNvGrpSpPr/>
          <p:nvPr/>
        </p:nvGrpSpPr>
        <p:grpSpPr>
          <a:xfrm>
            <a:off x="5598608" y="1121759"/>
            <a:ext cx="8260364" cy="2099113"/>
            <a:chOff x="6236375" y="1195901"/>
            <a:chExt cx="9105933" cy="2099113"/>
          </a:xfrm>
        </p:grpSpPr>
        <p:sp>
          <p:nvSpPr>
            <p:cNvPr id="6" name="Text Placeholder 2">
              <a:extLst>
                <a:ext uri="{FF2B5EF4-FFF2-40B4-BE49-F238E27FC236}">
                  <a16:creationId xmlns:a16="http://schemas.microsoft.com/office/drawing/2014/main" id="{3A945479-7D9A-4876-9667-21F5719FC739}"/>
                </a:ext>
              </a:extLst>
            </p:cNvPr>
            <p:cNvSpPr txBox="1">
              <a:spLocks/>
            </p:cNvSpPr>
            <p:nvPr/>
          </p:nvSpPr>
          <p:spPr>
            <a:xfrm>
              <a:off x="6236375" y="1645636"/>
              <a:ext cx="9105933" cy="1649378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  <a:cs typeface="Segoe WP Semibold" panose="020B0702040204020203" pitchFamily="34" charset="0"/>
                </a:rPr>
                <a:t>We are creative agency to help people for their business</a:t>
              </a:r>
              <a:endParaRPr lang="id-ID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Segoe WP Semibold" panose="020B07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62ADF9-158E-4664-93E4-965E8CAB8D93}"/>
                </a:ext>
              </a:extLst>
            </p:cNvPr>
            <p:cNvSpPr txBox="1"/>
            <p:nvPr/>
          </p:nvSpPr>
          <p:spPr>
            <a:xfrm>
              <a:off x="8720831" y="1195901"/>
              <a:ext cx="33109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pc="300" dirty="0">
                  <a:solidFill>
                    <a:srgbClr val="EF753F"/>
                  </a:solidFill>
                  <a:latin typeface="Arial" panose="020B0604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EDIT TITLE HERE</a:t>
              </a:r>
              <a:endParaRPr lang="id-ID" sz="1600" spc="300" dirty="0">
                <a:solidFill>
                  <a:srgbClr val="EF753F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00B14EDA-DB29-42C5-B2A9-0FC0F512BBCD}"/>
              </a:ext>
            </a:extLst>
          </p:cNvPr>
          <p:cNvSpPr/>
          <p:nvPr/>
        </p:nvSpPr>
        <p:spPr>
          <a:xfrm>
            <a:off x="2201116" y="3470157"/>
            <a:ext cx="3397492" cy="1695472"/>
          </a:xfrm>
          <a:prstGeom prst="wedgeRectCallout">
            <a:avLst>
              <a:gd name="adj1" fmla="val 72538"/>
              <a:gd name="adj2" fmla="val 42157"/>
            </a:avLst>
          </a:prstGeom>
          <a:gradFill flip="none" rotWithShape="1">
            <a:gsLst>
              <a:gs pos="0">
                <a:srgbClr val="88E8DF"/>
              </a:gs>
              <a:gs pos="100000">
                <a:srgbClr val="48DBCC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56A014E-4A7B-405D-AC54-92C20FC92B25}"/>
              </a:ext>
            </a:extLst>
          </p:cNvPr>
          <p:cNvGrpSpPr/>
          <p:nvPr/>
        </p:nvGrpSpPr>
        <p:grpSpPr>
          <a:xfrm>
            <a:off x="2547522" y="3608733"/>
            <a:ext cx="2704680" cy="1439934"/>
            <a:chOff x="2207253" y="6572864"/>
            <a:chExt cx="2704680" cy="143993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A736860-C549-430F-AF8B-F5BC0C8D5BFD}"/>
                </a:ext>
              </a:extLst>
            </p:cNvPr>
            <p:cNvSpPr/>
            <p:nvPr/>
          </p:nvSpPr>
          <p:spPr>
            <a:xfrm>
              <a:off x="2367958" y="6572864"/>
              <a:ext cx="238326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Segoe Pro Black" panose="020B0A02040504020203" pitchFamily="34" charset="0"/>
                  <a:cs typeface="Segoe UI" panose="020B0502040204020203" pitchFamily="34" charset="0"/>
                </a:rPr>
                <a:t>60</a:t>
              </a:r>
              <a:r>
                <a:rPr lang="en-US" sz="4800" baseline="30000" dirty="0">
                  <a:solidFill>
                    <a:schemeClr val="bg1"/>
                  </a:solidFill>
                  <a:latin typeface="Segoe Pro Black" panose="020B0A02040504020203" pitchFamily="34" charset="0"/>
                  <a:cs typeface="Segoe UI" panose="020B0502040204020203" pitchFamily="34" charset="0"/>
                </a:rPr>
                <a:t>%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616136F-B57F-47CD-AD3B-434139102596}"/>
                </a:ext>
              </a:extLst>
            </p:cNvPr>
            <p:cNvSpPr/>
            <p:nvPr/>
          </p:nvSpPr>
          <p:spPr>
            <a:xfrm>
              <a:off x="2207253" y="7255668"/>
              <a:ext cx="2704680" cy="7571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 wonderful serenity has taken possession</a:t>
              </a:r>
            </a:p>
          </p:txBody>
        </p:sp>
      </p:grp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A48C0B1D-5FA1-421D-9367-3B48D94A9A48}"/>
              </a:ext>
            </a:extLst>
          </p:cNvPr>
          <p:cNvSpPr/>
          <p:nvPr/>
        </p:nvSpPr>
        <p:spPr>
          <a:xfrm>
            <a:off x="3593776" y="8224068"/>
            <a:ext cx="3397492" cy="1695472"/>
          </a:xfrm>
          <a:prstGeom prst="wedgeRectCallout">
            <a:avLst>
              <a:gd name="adj1" fmla="val 43835"/>
              <a:gd name="adj2" fmla="val -87693"/>
            </a:avLst>
          </a:prstGeom>
          <a:gradFill flip="none" rotWithShape="1">
            <a:gsLst>
              <a:gs pos="0">
                <a:srgbClr val="F29064"/>
              </a:gs>
              <a:gs pos="100000">
                <a:srgbClr val="A95527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BAA59A3-C99A-42C9-A19A-DA349B09FD61}"/>
              </a:ext>
            </a:extLst>
          </p:cNvPr>
          <p:cNvGrpSpPr/>
          <p:nvPr/>
        </p:nvGrpSpPr>
        <p:grpSpPr>
          <a:xfrm>
            <a:off x="3865713" y="8362644"/>
            <a:ext cx="2853618" cy="1439934"/>
            <a:chOff x="2132784" y="6572864"/>
            <a:chExt cx="2853618" cy="14399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8391F8E-1529-4C27-B400-956B38438FA6}"/>
                </a:ext>
              </a:extLst>
            </p:cNvPr>
            <p:cNvSpPr/>
            <p:nvPr/>
          </p:nvSpPr>
          <p:spPr>
            <a:xfrm>
              <a:off x="2367958" y="6572864"/>
              <a:ext cx="238326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Segoe Pro Black" panose="020B0A02040504020203" pitchFamily="34" charset="0"/>
                  <a:cs typeface="Segoe UI" panose="020B0502040204020203" pitchFamily="34" charset="0"/>
                </a:rPr>
                <a:t>66</a:t>
              </a:r>
              <a:r>
                <a:rPr lang="en-US" sz="4800" baseline="30000" dirty="0">
                  <a:solidFill>
                    <a:schemeClr val="bg1"/>
                  </a:solidFill>
                  <a:latin typeface="Segoe Pro Black" panose="020B0A02040504020203" pitchFamily="34" charset="0"/>
                  <a:cs typeface="Segoe UI" panose="020B0502040204020203" pitchFamily="34" charset="0"/>
                </a:rPr>
                <a:t>%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D9B5410-20A0-4680-8D86-A9DF3B2AFA20}"/>
                </a:ext>
              </a:extLst>
            </p:cNvPr>
            <p:cNvSpPr/>
            <p:nvPr/>
          </p:nvSpPr>
          <p:spPr>
            <a:xfrm>
              <a:off x="2132784" y="7255668"/>
              <a:ext cx="2853618" cy="7571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 wonderful serenity has taken possession</a:t>
              </a:r>
            </a:p>
          </p:txBody>
        </p:sp>
      </p:grp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1D9C8426-DC50-4549-9B09-15DFF32D24EB}"/>
              </a:ext>
            </a:extLst>
          </p:cNvPr>
          <p:cNvSpPr/>
          <p:nvPr/>
        </p:nvSpPr>
        <p:spPr>
          <a:xfrm>
            <a:off x="13532024" y="4635789"/>
            <a:ext cx="3397492" cy="1695472"/>
          </a:xfrm>
          <a:prstGeom prst="wedgeRectCallout">
            <a:avLst>
              <a:gd name="adj1" fmla="val -65382"/>
              <a:gd name="adj2" fmla="val -8247"/>
            </a:avLst>
          </a:prstGeom>
          <a:gradFill flip="none" rotWithShape="1">
            <a:gsLst>
              <a:gs pos="0">
                <a:srgbClr val="BDAADE"/>
              </a:gs>
              <a:gs pos="100000">
                <a:srgbClr val="8665C4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4682E29-B8CE-467C-856F-593FCBAF3026}"/>
              </a:ext>
            </a:extLst>
          </p:cNvPr>
          <p:cNvGrpSpPr/>
          <p:nvPr/>
        </p:nvGrpSpPr>
        <p:grpSpPr>
          <a:xfrm>
            <a:off x="13858971" y="4774365"/>
            <a:ext cx="2743598" cy="1439934"/>
            <a:chOff x="2187794" y="6572864"/>
            <a:chExt cx="2743598" cy="143993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E94655C-BDA2-45A9-A4C6-B693AA081707}"/>
                </a:ext>
              </a:extLst>
            </p:cNvPr>
            <p:cNvSpPr/>
            <p:nvPr/>
          </p:nvSpPr>
          <p:spPr>
            <a:xfrm>
              <a:off x="2367958" y="6572864"/>
              <a:ext cx="238326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Segoe Pro Black" panose="020B0A02040504020203" pitchFamily="34" charset="0"/>
                  <a:cs typeface="Segoe UI" panose="020B0502040204020203" pitchFamily="34" charset="0"/>
                </a:rPr>
                <a:t>66</a:t>
              </a:r>
              <a:r>
                <a:rPr lang="en-US" sz="4800" baseline="30000" dirty="0">
                  <a:solidFill>
                    <a:schemeClr val="bg1"/>
                  </a:solidFill>
                  <a:latin typeface="Segoe Pro Black" panose="020B0A02040504020203" pitchFamily="34" charset="0"/>
                  <a:cs typeface="Segoe UI" panose="020B0502040204020203" pitchFamily="34" charset="0"/>
                </a:rPr>
                <a:t>%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22F1936-59E8-4AF5-8CC1-99691C926F82}"/>
                </a:ext>
              </a:extLst>
            </p:cNvPr>
            <p:cNvSpPr/>
            <p:nvPr/>
          </p:nvSpPr>
          <p:spPr>
            <a:xfrm>
              <a:off x="2187794" y="7255668"/>
              <a:ext cx="2743598" cy="7571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 wonderful serenity has taken possession</a:t>
              </a:r>
            </a:p>
          </p:txBody>
        </p:sp>
      </p:grpSp>
      <p:pic>
        <p:nvPicPr>
          <p:cNvPr id="31" name="Imagen 30" descr="Patrón de fondo&#10;&#10;Descripción generada automáticamente">
            <a:extLst>
              <a:ext uri="{FF2B5EF4-FFF2-40B4-BE49-F238E27FC236}">
                <a16:creationId xmlns:a16="http://schemas.microsoft.com/office/drawing/2014/main" id="{78CB2923-057D-4856-967C-D1291A859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1472" y="547551"/>
            <a:ext cx="1497521" cy="9284623"/>
          </a:xfrm>
          <a:prstGeom prst="rect">
            <a:avLst/>
          </a:prstGeom>
        </p:spPr>
      </p:pic>
      <p:pic>
        <p:nvPicPr>
          <p:cNvPr id="34" name="Imagen 33" descr="Patrón de fondo&#10;&#10;Descripción generada automáticamente">
            <a:extLst>
              <a:ext uri="{FF2B5EF4-FFF2-40B4-BE49-F238E27FC236}">
                <a16:creationId xmlns:a16="http://schemas.microsoft.com/office/drawing/2014/main" id="{750523A4-BB95-4BCE-8ADC-B26AE3FDE1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605" y="-4641539"/>
            <a:ext cx="1769807" cy="10972800"/>
          </a:xfrm>
          <a:prstGeom prst="rect">
            <a:avLst/>
          </a:prstGeom>
        </p:spPr>
      </p:pic>
      <p:pic>
        <p:nvPicPr>
          <p:cNvPr id="36" name="Imagen 35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93EDEB82-5A45-4644-9E96-628B5E5061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1316" y="6768592"/>
            <a:ext cx="10209523" cy="7517460"/>
          </a:xfrm>
          <a:prstGeom prst="rect">
            <a:avLst/>
          </a:prstGeom>
        </p:spPr>
      </p:pic>
      <p:pic>
        <p:nvPicPr>
          <p:cNvPr id="37" name="Imagen 36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6CCDECFD-FD23-4549-A81C-C252348653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7827" y="-244086"/>
            <a:ext cx="3915156" cy="3070244"/>
          </a:xfrm>
          <a:prstGeom prst="rect">
            <a:avLst/>
          </a:prstGeom>
        </p:spPr>
      </p:pic>
      <p:pic>
        <p:nvPicPr>
          <p:cNvPr id="38" name="Imagen 37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33FAEF9B-B698-45D8-A0B8-87C6B76A5F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9941" y="-2376987"/>
            <a:ext cx="6868549" cy="5057439"/>
          </a:xfrm>
          <a:prstGeom prst="rect">
            <a:avLst/>
          </a:prstGeom>
        </p:spPr>
      </p:pic>
      <p:pic>
        <p:nvPicPr>
          <p:cNvPr id="42" name="Imagen 41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1F9C1003-14D4-4E04-8AD3-D1D5816D20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80080" y="6768592"/>
            <a:ext cx="6593338" cy="6457593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AED9D134-07B6-4629-905F-3D66FFA78F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319721" y="3871716"/>
            <a:ext cx="6733477" cy="6733477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3DF35007-05B1-4379-B17A-E2DB903A83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07190" y="3608733"/>
            <a:ext cx="9370318" cy="9370318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42661B8F-05A9-4051-A6DB-A5660ADD78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2637554" y="3331201"/>
            <a:ext cx="9370318" cy="9370318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4786167E-A7F2-4777-832E-F414685367A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3552" y="5925404"/>
            <a:ext cx="2667520" cy="266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324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3C1533D4-03FD-4C41-85B9-CA3B06FC0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7319" y="3210902"/>
            <a:ext cx="8634920" cy="8457143"/>
          </a:xfrm>
          <a:prstGeom prst="rect">
            <a:avLst/>
          </a:prstGeom>
        </p:spPr>
      </p:pic>
      <p:pic>
        <p:nvPicPr>
          <p:cNvPr id="14" name="Imagen 13" descr="Imagen que contiene Icono&#10;&#10;Descripción generada automáticamente">
            <a:extLst>
              <a:ext uri="{FF2B5EF4-FFF2-40B4-BE49-F238E27FC236}">
                <a16:creationId xmlns:a16="http://schemas.microsoft.com/office/drawing/2014/main" id="{338993BD-24C0-4327-9074-EF2FB1AC3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698" y="-365323"/>
            <a:ext cx="10209523" cy="751746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FF37071A-3562-4A6C-A615-5D458E165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260345" y="7106417"/>
            <a:ext cx="19477038" cy="32301"/>
          </a:xfrm>
          <a:prstGeom prst="rect">
            <a:avLst/>
          </a:prstGeom>
        </p:spPr>
      </p:pic>
      <p:pic>
        <p:nvPicPr>
          <p:cNvPr id="15" name="Imagen 14" descr="Patrón de fondo&#10;&#10;Descripción generada automáticamente">
            <a:extLst>
              <a:ext uri="{FF2B5EF4-FFF2-40B4-BE49-F238E27FC236}">
                <a16:creationId xmlns:a16="http://schemas.microsoft.com/office/drawing/2014/main" id="{10A649ED-A6E9-489C-8244-C7556FB3D7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484" y="2797163"/>
            <a:ext cx="1497521" cy="9284623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89E5CEA-8951-4C6D-B345-BEA87BF4669F}"/>
              </a:ext>
            </a:extLst>
          </p:cNvPr>
          <p:cNvSpPr txBox="1">
            <a:spLocks/>
          </p:cNvSpPr>
          <p:nvPr/>
        </p:nvSpPr>
        <p:spPr>
          <a:xfrm>
            <a:off x="826759" y="4240072"/>
            <a:ext cx="8805069" cy="1649378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Muchas</a:t>
            </a:r>
            <a:r>
              <a:rPr 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 gracias</a:t>
            </a:r>
            <a:endParaRPr lang="id-ID" sz="7200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6B3B8C40-5709-46A6-88C2-22F43C876047}"/>
              </a:ext>
            </a:extLst>
          </p:cNvPr>
          <p:cNvSpPr txBox="1"/>
          <p:nvPr/>
        </p:nvSpPr>
        <p:spPr>
          <a:xfrm>
            <a:off x="826758" y="5489340"/>
            <a:ext cx="8805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POR SU TIEMPO</a:t>
            </a:r>
            <a:endParaRPr lang="id-ID" sz="2000" spc="3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1" name="Imagen 10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510A1BF6-ACD9-42A5-9495-CD06BEEDC6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52454" y="-3055021"/>
            <a:ext cx="10209523" cy="7517460"/>
          </a:xfrm>
          <a:prstGeom prst="rect">
            <a:avLst/>
          </a:prstGeom>
        </p:spPr>
      </p:pic>
      <p:pic>
        <p:nvPicPr>
          <p:cNvPr id="13" name="Imagen 12" descr="Un conjunto de letras blancas en un fondo blanco&#10;&#10;Descripción generada automáticamente con confianza baja">
            <a:extLst>
              <a:ext uri="{FF2B5EF4-FFF2-40B4-BE49-F238E27FC236}">
                <a16:creationId xmlns:a16="http://schemas.microsoft.com/office/drawing/2014/main" id="{3A9DCBD7-C9AB-4FB7-B825-054AB3CA89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410" y="-2473880"/>
            <a:ext cx="10209523" cy="7517460"/>
          </a:xfrm>
          <a:prstGeom prst="rect">
            <a:avLst/>
          </a:prstGeom>
        </p:spPr>
      </p:pic>
      <p:pic>
        <p:nvPicPr>
          <p:cNvPr id="16" name="Imagen 15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E6558EB5-5E79-4C26-B246-3EB00D2786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50" y="5784428"/>
            <a:ext cx="10209523" cy="7517460"/>
          </a:xfrm>
          <a:prstGeom prst="rect">
            <a:avLst/>
          </a:prstGeom>
        </p:spPr>
      </p:pic>
      <p:pic>
        <p:nvPicPr>
          <p:cNvPr id="18" name="Imagen 17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562AE282-A7DA-4C96-B35B-739DA403C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3828" y="6295440"/>
            <a:ext cx="8634920" cy="8457143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E907D4EF-EC1F-4809-A356-F5C0A5B2A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64794" y="2885782"/>
            <a:ext cx="19477038" cy="32301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35A0892-059F-47B0-A068-F2DDB9FBD4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700000">
            <a:off x="-432373" y="6521816"/>
            <a:ext cx="4019284" cy="4019284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D2B8B554-5B7A-4231-97CE-7F833D5FA9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31045" y="1556275"/>
            <a:ext cx="4704272" cy="470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8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A4A4A66-AABF-4D64-84A1-652753EC3FBE}"/>
              </a:ext>
            </a:extLst>
          </p:cNvPr>
          <p:cNvSpPr txBox="1">
            <a:spLocks/>
          </p:cNvSpPr>
          <p:nvPr/>
        </p:nvSpPr>
        <p:spPr>
          <a:xfrm>
            <a:off x="1819261" y="1592074"/>
            <a:ext cx="9617001" cy="1649378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>
                <a:solidFill>
                  <a:schemeClr val="bg1">
                    <a:lumMod val="25000"/>
                  </a:schemeClr>
                </a:solidFill>
                <a:latin typeface="Arial Black" panose="020B0A04020102020204" pitchFamily="34" charset="0"/>
              </a:rPr>
              <a:t>Graphics</a:t>
            </a:r>
            <a:endParaRPr lang="id-ID" sz="4800" dirty="0">
              <a:solidFill>
                <a:schemeClr val="bg1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CA48494F-F609-4F66-AD9B-C222DB314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3359" y="8900807"/>
            <a:ext cx="4953000" cy="5362575"/>
          </a:xfrm>
          <a:prstGeom prst="rect">
            <a:avLst/>
          </a:prstGeom>
        </p:spPr>
      </p:pic>
      <p:pic>
        <p:nvPicPr>
          <p:cNvPr id="15" name="Imagen 14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1F3D9EA8-C859-4FCE-B7C8-E2EA3EC088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686" y="589034"/>
            <a:ext cx="6949151" cy="6806081"/>
          </a:xfrm>
          <a:prstGeom prst="rect">
            <a:avLst/>
          </a:prstGeom>
        </p:spPr>
      </p:pic>
      <p:pic>
        <p:nvPicPr>
          <p:cNvPr id="16" name="Imagen 15" descr="Imagen que contiene Icono&#10;&#10;Descripción generada automáticamente">
            <a:extLst>
              <a:ext uri="{FF2B5EF4-FFF2-40B4-BE49-F238E27FC236}">
                <a16:creationId xmlns:a16="http://schemas.microsoft.com/office/drawing/2014/main" id="{22CDDEDF-5D7C-43A8-AE16-6DFC684EB2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846" y="441526"/>
            <a:ext cx="5155680" cy="3796222"/>
          </a:xfrm>
          <a:prstGeom prst="rect">
            <a:avLst/>
          </a:prstGeom>
        </p:spPr>
      </p:pic>
      <p:pic>
        <p:nvPicPr>
          <p:cNvPr id="17" name="Imagen 16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F665013E-5756-4159-B50A-DC386C0410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24" y="3132252"/>
            <a:ext cx="5668291" cy="4173667"/>
          </a:xfrm>
          <a:prstGeom prst="rect">
            <a:avLst/>
          </a:prstGeom>
        </p:spPr>
      </p:pic>
      <p:pic>
        <p:nvPicPr>
          <p:cNvPr id="18" name="Imagen 17" descr="Un conjunto de letras blancas en un fondo blanco&#10;&#10;Descripción generada automáticamente con confianza baja">
            <a:extLst>
              <a:ext uri="{FF2B5EF4-FFF2-40B4-BE49-F238E27FC236}">
                <a16:creationId xmlns:a16="http://schemas.microsoft.com/office/drawing/2014/main" id="{D3C807EC-0A09-4F84-886A-63DE4002FD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139" y="5816411"/>
            <a:ext cx="5934105" cy="4369391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ECA41C39-F3E4-4264-A1C6-484DF324CE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0246" y="9718100"/>
            <a:ext cx="19477038" cy="32301"/>
          </a:xfrm>
          <a:prstGeom prst="rect">
            <a:avLst/>
          </a:prstGeom>
        </p:spPr>
      </p:pic>
      <p:pic>
        <p:nvPicPr>
          <p:cNvPr id="20" name="Imagen 19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9F1A47E4-435B-4F97-955A-BBC005E688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061" y="6378319"/>
            <a:ext cx="4806731" cy="3539285"/>
          </a:xfrm>
          <a:prstGeom prst="rect">
            <a:avLst/>
          </a:prstGeom>
        </p:spPr>
      </p:pic>
      <p:pic>
        <p:nvPicPr>
          <p:cNvPr id="30" name="Imagen 29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266879F9-9373-4C03-8123-CF4F6D2A31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4669" y="3520271"/>
            <a:ext cx="3018140" cy="2118775"/>
          </a:xfrm>
          <a:prstGeom prst="rect">
            <a:avLst/>
          </a:prstGeom>
        </p:spPr>
      </p:pic>
      <p:pic>
        <p:nvPicPr>
          <p:cNvPr id="31" name="Imagen 30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2EE1CA80-03E3-4F02-9D5C-F05B110372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5222" y="5219086"/>
            <a:ext cx="3310598" cy="2437654"/>
          </a:xfrm>
          <a:prstGeom prst="rect">
            <a:avLst/>
          </a:prstGeom>
        </p:spPr>
      </p:pic>
      <p:pic>
        <p:nvPicPr>
          <p:cNvPr id="32" name="Imagen 31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5665449C-D9CC-4CE9-B02E-7F1CCE6328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091" y="954469"/>
            <a:ext cx="3915156" cy="3070244"/>
          </a:xfrm>
          <a:prstGeom prst="rect">
            <a:avLst/>
          </a:prstGeom>
        </p:spPr>
      </p:pic>
      <p:pic>
        <p:nvPicPr>
          <p:cNvPr id="34" name="Imagen 33" descr="Patrón de fondo&#10;&#10;Descripción generada automáticamente">
            <a:extLst>
              <a:ext uri="{FF2B5EF4-FFF2-40B4-BE49-F238E27FC236}">
                <a16:creationId xmlns:a16="http://schemas.microsoft.com/office/drawing/2014/main" id="{00378531-CB14-4393-9E82-CCDA2F9156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56" y="1664156"/>
            <a:ext cx="1245105" cy="7719648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041D4EEA-7CED-400A-8B60-2F178B136C1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11130" y="6378319"/>
            <a:ext cx="3259824" cy="3259824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DE29B78E-E8E8-4373-BF39-CDDC6C9058E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899172">
            <a:off x="4932989" y="4786786"/>
            <a:ext cx="3114792" cy="311479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B35405A-C901-4055-A288-43B1292BB16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292095" y="6266675"/>
            <a:ext cx="3438143" cy="343814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E5A8602-73A4-4BA3-8387-1D2606CC787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868272" y="2649489"/>
            <a:ext cx="3438143" cy="343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57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782237"/>
              </p:ext>
            </p:extLst>
          </p:nvPr>
        </p:nvGraphicFramePr>
        <p:xfrm>
          <a:off x="716020" y="245875"/>
          <a:ext cx="18061619" cy="100244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0919">
                  <a:extLst>
                    <a:ext uri="{9D8B030D-6E8A-4147-A177-3AD203B41FA5}">
                      <a16:colId xmlns:a16="http://schemas.microsoft.com/office/drawing/2014/main" val="3545333302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2085789621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1781478402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866376207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1958708367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868269742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2574187171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1633163628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984020324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1478484229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3614713011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1904622046"/>
                    </a:ext>
                  </a:extLst>
                </a:gridCol>
              </a:tblGrid>
              <a:tr h="1432062">
                <a:tc gridSpan="12">
                  <a:txBody>
                    <a:bodyPr/>
                    <a:lstStyle/>
                    <a:p>
                      <a:r>
                        <a:rPr lang="en-US" sz="1600" b="1" kern="1200" cap="none" spc="50" baseline="0" dirty="0">
                          <a:ln w="3175">
                            <a:noFill/>
                          </a:ln>
                          <a:solidFill>
                            <a:srgbClr val="EF753F"/>
                          </a:solidFill>
                          <a:effectLst/>
                          <a:latin typeface="+mn-lt"/>
                          <a:ea typeface="+mn-ea"/>
                          <a:cs typeface="Segoe UI Semibold"/>
                        </a:rPr>
                        <a:t>DEVICES  /  HARDWARE  /  SOFTWARE</a:t>
                      </a:r>
                      <a:endParaRPr lang="en-US" sz="1400" b="0" i="1" kern="1200" cap="none" spc="0" baseline="0" dirty="0">
                        <a:ln w="3175">
                          <a:noFill/>
                        </a:ln>
                        <a:solidFill>
                          <a:srgbClr val="EF753F"/>
                        </a:solidFill>
                        <a:effectLst/>
                        <a:latin typeface="+mn-lt"/>
                        <a:ea typeface="+mn-ea"/>
                        <a:cs typeface="Segoe UI Semibold"/>
                      </a:endParaRPr>
                    </a:p>
                  </a:txBody>
                  <a:tcPr marL="0" marR="0" marT="0" marB="143206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 dirty="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73152" marB="3802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73152" marB="3802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772346"/>
                  </a:ext>
                </a:extLst>
              </a:tr>
              <a:tr h="1432062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lang="en-US" sz="900" kern="1200" dirty="0"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Cellphone, mobile phone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Mobile video, cellphone video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Approved devices, accepted device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Tablet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Laptop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Desktop, PC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Monitor, screen, display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PC, desktop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Surface Hub, smartboard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Devices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Mobile devices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Touchscreen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120923"/>
                  </a:ext>
                </a:extLst>
              </a:tr>
              <a:tr h="1432062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lang="en-US" sz="900" kern="1200" dirty="0"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Connected monitor, appliance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PC, desktop, workstation, office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Mouse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Flash drive, USB drive, memory stick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Surface pen, inking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Pen, draw, write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Mouse and keyboard, PC tools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Keyboard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Ergonomic keyboard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Remote control, TV remote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Camera, picture, capture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Security camera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383513"/>
                  </a:ext>
                </a:extLst>
              </a:tr>
              <a:tr h="1432062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lang="en-US" sz="900" kern="1200" dirty="0"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Speaker, amplify, music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Calculator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Microsoft Band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Fitbit, smart band, fitness tracker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Smart watch, digital watch 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Printer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Scanner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Xbox One controller, Xbox controller, Windows gaming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Xbox One S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Gaming, video games, gamers, game controller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Microsoft HoloLens, augmented reality, AR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Mixed reality, MR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863702"/>
                  </a:ext>
                </a:extLst>
              </a:tr>
              <a:tr h="1432062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lang="en-US" sz="900" kern="1200" dirty="0"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Barcode Scanner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Chat bot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Robot, bot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Bot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Microchip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Server tower, data server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Secure server, secure data, server security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Network, connected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Printer network, connected devices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Data network, server network, connected server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Segoe UI Semibold"/>
                        </a:rPr>
                        <a:t>Internet of things, IoT</a:t>
                      </a:r>
                      <a:endParaRPr lang="en-US" sz="900" kern="1200" dirty="0">
                        <a:solidFill>
                          <a:srgbClr val="969696"/>
                        </a:solidFill>
                        <a:latin typeface="Segoe UI Semibold"/>
                        <a:ea typeface="+mn-ea"/>
                        <a:cs typeface="Segoe UI Semibold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IoT hub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798508"/>
                  </a:ext>
                </a:extLst>
              </a:tr>
              <a:tr h="1432062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Data, code, binary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Browser window, website, file explorer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Homepage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Download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Article, app, window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App, window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Website, multiple windows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Post update, article, feed, social media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Segoe UI Semibold"/>
                        </a:rPr>
                        <a:t> 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Segoe UI Semibold"/>
                        </a:rPr>
                        <a:t>-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 -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Segoe UI Semibold"/>
                        </a:rPr>
                        <a:t> 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Segoe UI Semibold"/>
                        </a:rPr>
                        <a:t>-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Segoe UI Semibold"/>
                        </a:rPr>
                        <a:t> 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Segoe UI Semibold"/>
                        </a:rPr>
                        <a:t>-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505126"/>
                  </a:ext>
                </a:extLst>
              </a:tr>
              <a:tr h="1432062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Segoe UI Semibold"/>
                        </a:rPr>
                        <a:t> 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Segoe UI Semibold"/>
                        </a:rPr>
                        <a:t>-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Segoe UI Semibold"/>
                        </a:rPr>
                        <a:t> 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Segoe UI Semibold"/>
                        </a:rPr>
                        <a:t>-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Segoe UI Semibold"/>
                        </a:rPr>
                        <a:t> 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Segoe UI Semibold"/>
                        </a:rPr>
                        <a:t>-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Segoe UI Semibold"/>
                        </a:rPr>
                        <a:t> 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Segoe UI Semibold"/>
                        </a:rPr>
                        <a:t>-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Segoe UI Semibold"/>
                        </a:rPr>
                        <a:t> 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Segoe UI Semibold"/>
                        </a:rPr>
                        <a:t>-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 -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 -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Segoe UI Semibold"/>
                        </a:rPr>
                        <a:t> 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Segoe UI Semibold"/>
                        </a:rPr>
                        <a:t>-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Segoe UI Semibold"/>
                        </a:rPr>
                        <a:t> 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Segoe UI Semibold"/>
                        </a:rPr>
                        <a:t>-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Segoe UI Semibold"/>
                        </a:rPr>
                        <a:t> 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Segoe UI Semibold"/>
                        </a:rPr>
                        <a:t>-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Segoe UI Semibold"/>
                        </a:rPr>
                        <a:t> 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Segoe UI Semibold"/>
                        </a:rPr>
                        <a:t>-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 -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23414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 library   </a:t>
            </a:r>
            <a:r>
              <a:rPr lang="en-US" dirty="0">
                <a:latin typeface="+mn-lt"/>
              </a:rPr>
              <a:t>/   D</a:t>
            </a:r>
          </a:p>
        </p:txBody>
      </p:sp>
      <p:sp>
        <p:nvSpPr>
          <p:cNvPr id="30" name="desk_2" title="Icon of a desk with a PC on top">
            <a:extLst>
              <a:ext uri="{FF2B5EF4-FFF2-40B4-BE49-F238E27FC236}">
                <a16:creationId xmlns:a16="http://schemas.microsoft.com/office/drawing/2014/main" id="{4FDEAD17-1EF5-4339-8071-73E64530BF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45112" y="3334609"/>
            <a:ext cx="652814" cy="572825"/>
          </a:xfrm>
          <a:custGeom>
            <a:avLst/>
            <a:gdLst>
              <a:gd name="T0" fmla="*/ 0 w 253"/>
              <a:gd name="T1" fmla="*/ 94 h 222"/>
              <a:gd name="T2" fmla="*/ 253 w 253"/>
              <a:gd name="T3" fmla="*/ 94 h 222"/>
              <a:gd name="T4" fmla="*/ 17 w 253"/>
              <a:gd name="T5" fmla="*/ 94 h 222"/>
              <a:gd name="T6" fmla="*/ 17 w 253"/>
              <a:gd name="T7" fmla="*/ 222 h 222"/>
              <a:gd name="T8" fmla="*/ 235 w 253"/>
              <a:gd name="T9" fmla="*/ 94 h 222"/>
              <a:gd name="T10" fmla="*/ 235 w 253"/>
              <a:gd name="T11" fmla="*/ 222 h 222"/>
              <a:gd name="T12" fmla="*/ 0 w 253"/>
              <a:gd name="T13" fmla="*/ 222 h 222"/>
              <a:gd name="T14" fmla="*/ 35 w 253"/>
              <a:gd name="T15" fmla="*/ 222 h 222"/>
              <a:gd name="T16" fmla="*/ 216 w 253"/>
              <a:gd name="T17" fmla="*/ 222 h 222"/>
              <a:gd name="T18" fmla="*/ 253 w 253"/>
              <a:gd name="T19" fmla="*/ 222 h 222"/>
              <a:gd name="T20" fmla="*/ 17 w 253"/>
              <a:gd name="T21" fmla="*/ 131 h 222"/>
              <a:gd name="T22" fmla="*/ 235 w 253"/>
              <a:gd name="T23" fmla="*/ 131 h 222"/>
              <a:gd name="T24" fmla="*/ 171 w 253"/>
              <a:gd name="T25" fmla="*/ 70 h 222"/>
              <a:gd name="T26" fmla="*/ 190 w 253"/>
              <a:gd name="T27" fmla="*/ 70 h 222"/>
              <a:gd name="T28" fmla="*/ 209 w 253"/>
              <a:gd name="T29" fmla="*/ 54 h 222"/>
              <a:gd name="T30" fmla="*/ 209 w 253"/>
              <a:gd name="T31" fmla="*/ 18 h 222"/>
              <a:gd name="T32" fmla="*/ 152 w 253"/>
              <a:gd name="T33" fmla="*/ 18 h 222"/>
              <a:gd name="T34" fmla="*/ 152 w 253"/>
              <a:gd name="T35" fmla="*/ 94 h 222"/>
              <a:gd name="T36" fmla="*/ 209 w 253"/>
              <a:gd name="T37" fmla="*/ 94 h 222"/>
              <a:gd name="T38" fmla="*/ 209 w 253"/>
              <a:gd name="T39" fmla="*/ 54 h 222"/>
              <a:gd name="T40" fmla="*/ 127 w 253"/>
              <a:gd name="T41" fmla="*/ 25 h 222"/>
              <a:gd name="T42" fmla="*/ 127 w 253"/>
              <a:gd name="T43" fmla="*/ 0 h 222"/>
              <a:gd name="T44" fmla="*/ 35 w 253"/>
              <a:gd name="T45" fmla="*/ 0 h 222"/>
              <a:gd name="T46" fmla="*/ 35 w 253"/>
              <a:gd name="T47" fmla="*/ 57 h 222"/>
              <a:gd name="T48" fmla="*/ 127 w 253"/>
              <a:gd name="T49" fmla="*/ 57 h 222"/>
              <a:gd name="T50" fmla="*/ 127 w 253"/>
              <a:gd name="T51" fmla="*/ 25 h 222"/>
              <a:gd name="T52" fmla="*/ 54 w 253"/>
              <a:gd name="T53" fmla="*/ 85 h 222"/>
              <a:gd name="T54" fmla="*/ 108 w 253"/>
              <a:gd name="T55" fmla="*/ 85 h 222"/>
              <a:gd name="T56" fmla="*/ 81 w 253"/>
              <a:gd name="T57" fmla="*/ 57 h 222"/>
              <a:gd name="T58" fmla="*/ 81 w 253"/>
              <a:gd name="T59" fmla="*/ 85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53" h="222">
                <a:moveTo>
                  <a:pt x="0" y="94"/>
                </a:moveTo>
                <a:lnTo>
                  <a:pt x="253" y="94"/>
                </a:lnTo>
                <a:moveTo>
                  <a:pt x="17" y="94"/>
                </a:moveTo>
                <a:lnTo>
                  <a:pt x="17" y="222"/>
                </a:lnTo>
                <a:moveTo>
                  <a:pt x="235" y="94"/>
                </a:moveTo>
                <a:lnTo>
                  <a:pt x="235" y="222"/>
                </a:lnTo>
                <a:moveTo>
                  <a:pt x="0" y="222"/>
                </a:moveTo>
                <a:lnTo>
                  <a:pt x="35" y="222"/>
                </a:lnTo>
                <a:moveTo>
                  <a:pt x="216" y="222"/>
                </a:moveTo>
                <a:lnTo>
                  <a:pt x="253" y="222"/>
                </a:lnTo>
                <a:moveTo>
                  <a:pt x="17" y="131"/>
                </a:moveTo>
                <a:lnTo>
                  <a:pt x="235" y="131"/>
                </a:lnTo>
                <a:moveTo>
                  <a:pt x="171" y="70"/>
                </a:moveTo>
                <a:lnTo>
                  <a:pt x="190" y="70"/>
                </a:lnTo>
                <a:moveTo>
                  <a:pt x="209" y="54"/>
                </a:moveTo>
                <a:lnTo>
                  <a:pt x="209" y="18"/>
                </a:lnTo>
                <a:lnTo>
                  <a:pt x="152" y="18"/>
                </a:lnTo>
                <a:lnTo>
                  <a:pt x="152" y="94"/>
                </a:lnTo>
                <a:lnTo>
                  <a:pt x="209" y="94"/>
                </a:lnTo>
                <a:lnTo>
                  <a:pt x="209" y="54"/>
                </a:lnTo>
                <a:moveTo>
                  <a:pt x="127" y="25"/>
                </a:moveTo>
                <a:lnTo>
                  <a:pt x="127" y="0"/>
                </a:lnTo>
                <a:lnTo>
                  <a:pt x="35" y="0"/>
                </a:lnTo>
                <a:lnTo>
                  <a:pt x="35" y="57"/>
                </a:lnTo>
                <a:lnTo>
                  <a:pt x="127" y="57"/>
                </a:lnTo>
                <a:lnTo>
                  <a:pt x="127" y="25"/>
                </a:lnTo>
                <a:moveTo>
                  <a:pt x="54" y="85"/>
                </a:moveTo>
                <a:lnTo>
                  <a:pt x="108" y="85"/>
                </a:lnTo>
                <a:moveTo>
                  <a:pt x="81" y="57"/>
                </a:moveTo>
                <a:lnTo>
                  <a:pt x="81" y="85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1" name="desktop" title="a desktop PC">
            <a:extLst>
              <a:ext uri="{FF2B5EF4-FFF2-40B4-BE49-F238E27FC236}">
                <a16:creationId xmlns:a16="http://schemas.microsoft.com/office/drawing/2014/main" id="{21D3D883-BBDC-404F-8E9A-D38AFBFCC7D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695013" y="1902544"/>
            <a:ext cx="582333" cy="572825"/>
          </a:xfrm>
          <a:custGeom>
            <a:avLst/>
            <a:gdLst>
              <a:gd name="T0" fmla="*/ 245 w 245"/>
              <a:gd name="T1" fmla="*/ 67 h 241"/>
              <a:gd name="T2" fmla="*/ 245 w 245"/>
              <a:gd name="T3" fmla="*/ 138 h 241"/>
              <a:gd name="T4" fmla="*/ 0 w 245"/>
              <a:gd name="T5" fmla="*/ 138 h 241"/>
              <a:gd name="T6" fmla="*/ 0 w 245"/>
              <a:gd name="T7" fmla="*/ 0 h 241"/>
              <a:gd name="T8" fmla="*/ 245 w 245"/>
              <a:gd name="T9" fmla="*/ 0 h 241"/>
              <a:gd name="T10" fmla="*/ 245 w 245"/>
              <a:gd name="T11" fmla="*/ 67 h 241"/>
              <a:gd name="T12" fmla="*/ 224 w 245"/>
              <a:gd name="T13" fmla="*/ 222 h 241"/>
              <a:gd name="T14" fmla="*/ 212 w 245"/>
              <a:gd name="T15" fmla="*/ 204 h 241"/>
              <a:gd name="T16" fmla="*/ 33 w 245"/>
              <a:gd name="T17" fmla="*/ 204 h 241"/>
              <a:gd name="T18" fmla="*/ 7 w 245"/>
              <a:gd name="T19" fmla="*/ 241 h 241"/>
              <a:gd name="T20" fmla="*/ 238 w 245"/>
              <a:gd name="T21" fmla="*/ 241 h 241"/>
              <a:gd name="T22" fmla="*/ 224 w 245"/>
              <a:gd name="T23" fmla="*/ 222 h 241"/>
              <a:gd name="T24" fmla="*/ 79 w 245"/>
              <a:gd name="T25" fmla="*/ 172 h 241"/>
              <a:gd name="T26" fmla="*/ 165 w 245"/>
              <a:gd name="T27" fmla="*/ 172 h 241"/>
              <a:gd name="T28" fmla="*/ 123 w 245"/>
              <a:gd name="T29" fmla="*/ 139 h 241"/>
              <a:gd name="T30" fmla="*/ 123 w 245"/>
              <a:gd name="T31" fmla="*/ 17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5" h="241">
                <a:moveTo>
                  <a:pt x="245" y="67"/>
                </a:moveTo>
                <a:lnTo>
                  <a:pt x="245" y="138"/>
                </a:lnTo>
                <a:lnTo>
                  <a:pt x="0" y="138"/>
                </a:lnTo>
                <a:lnTo>
                  <a:pt x="0" y="0"/>
                </a:lnTo>
                <a:lnTo>
                  <a:pt x="245" y="0"/>
                </a:lnTo>
                <a:lnTo>
                  <a:pt x="245" y="67"/>
                </a:lnTo>
                <a:moveTo>
                  <a:pt x="224" y="222"/>
                </a:moveTo>
                <a:lnTo>
                  <a:pt x="212" y="204"/>
                </a:lnTo>
                <a:lnTo>
                  <a:pt x="33" y="204"/>
                </a:lnTo>
                <a:lnTo>
                  <a:pt x="7" y="241"/>
                </a:lnTo>
                <a:lnTo>
                  <a:pt x="238" y="241"/>
                </a:lnTo>
                <a:lnTo>
                  <a:pt x="224" y="222"/>
                </a:lnTo>
                <a:moveTo>
                  <a:pt x="79" y="172"/>
                </a:moveTo>
                <a:lnTo>
                  <a:pt x="165" y="172"/>
                </a:lnTo>
                <a:moveTo>
                  <a:pt x="123" y="139"/>
                </a:moveTo>
                <a:lnTo>
                  <a:pt x="123" y="17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3" name="keyboard" title="Icon of a keyboard">
            <a:extLst>
              <a:ext uri="{FF2B5EF4-FFF2-40B4-BE49-F238E27FC236}">
                <a16:creationId xmlns:a16="http://schemas.microsoft.com/office/drawing/2014/main" id="{F301FA2D-193C-411E-A2E3-1EBAF8C057E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678752" y="3440962"/>
            <a:ext cx="644428" cy="360122"/>
          </a:xfrm>
          <a:custGeom>
            <a:avLst/>
            <a:gdLst>
              <a:gd name="T0" fmla="*/ 238 w 238"/>
              <a:gd name="T1" fmla="*/ 63 h 133"/>
              <a:gd name="T2" fmla="*/ 238 w 238"/>
              <a:gd name="T3" fmla="*/ 133 h 133"/>
              <a:gd name="T4" fmla="*/ 0 w 238"/>
              <a:gd name="T5" fmla="*/ 133 h 133"/>
              <a:gd name="T6" fmla="*/ 0 w 238"/>
              <a:gd name="T7" fmla="*/ 0 h 133"/>
              <a:gd name="T8" fmla="*/ 238 w 238"/>
              <a:gd name="T9" fmla="*/ 0 h 133"/>
              <a:gd name="T10" fmla="*/ 238 w 238"/>
              <a:gd name="T11" fmla="*/ 63 h 133"/>
              <a:gd name="T12" fmla="*/ 24 w 238"/>
              <a:gd name="T13" fmla="*/ 31 h 133"/>
              <a:gd name="T14" fmla="*/ 41 w 238"/>
              <a:gd name="T15" fmla="*/ 31 h 133"/>
              <a:gd name="T16" fmla="*/ 76 w 238"/>
              <a:gd name="T17" fmla="*/ 66 h 133"/>
              <a:gd name="T18" fmla="*/ 93 w 238"/>
              <a:gd name="T19" fmla="*/ 66 h 133"/>
              <a:gd name="T20" fmla="*/ 110 w 238"/>
              <a:gd name="T21" fmla="*/ 66 h 133"/>
              <a:gd name="T22" fmla="*/ 127 w 238"/>
              <a:gd name="T23" fmla="*/ 66 h 133"/>
              <a:gd name="T24" fmla="*/ 144 w 238"/>
              <a:gd name="T25" fmla="*/ 66 h 133"/>
              <a:gd name="T26" fmla="*/ 161 w 238"/>
              <a:gd name="T27" fmla="*/ 66 h 133"/>
              <a:gd name="T28" fmla="*/ 179 w 238"/>
              <a:gd name="T29" fmla="*/ 66 h 133"/>
              <a:gd name="T30" fmla="*/ 213 w 238"/>
              <a:gd name="T31" fmla="*/ 66 h 133"/>
              <a:gd name="T32" fmla="*/ 24 w 238"/>
              <a:gd name="T33" fmla="*/ 66 h 133"/>
              <a:gd name="T34" fmla="*/ 58 w 238"/>
              <a:gd name="T35" fmla="*/ 66 h 133"/>
              <a:gd name="T36" fmla="*/ 24 w 238"/>
              <a:gd name="T37" fmla="*/ 100 h 133"/>
              <a:gd name="T38" fmla="*/ 58 w 238"/>
              <a:gd name="T39" fmla="*/ 100 h 133"/>
              <a:gd name="T40" fmla="*/ 76 w 238"/>
              <a:gd name="T41" fmla="*/ 100 h 133"/>
              <a:gd name="T42" fmla="*/ 161 w 238"/>
              <a:gd name="T43" fmla="*/ 100 h 133"/>
              <a:gd name="T44" fmla="*/ 179 w 238"/>
              <a:gd name="T45" fmla="*/ 100 h 133"/>
              <a:gd name="T46" fmla="*/ 213 w 238"/>
              <a:gd name="T47" fmla="*/ 100 h 133"/>
              <a:gd name="T48" fmla="*/ 58 w 238"/>
              <a:gd name="T49" fmla="*/ 31 h 133"/>
              <a:gd name="T50" fmla="*/ 76 w 238"/>
              <a:gd name="T51" fmla="*/ 31 h 133"/>
              <a:gd name="T52" fmla="*/ 93 w 238"/>
              <a:gd name="T53" fmla="*/ 31 h 133"/>
              <a:gd name="T54" fmla="*/ 110 w 238"/>
              <a:gd name="T55" fmla="*/ 31 h 133"/>
              <a:gd name="T56" fmla="*/ 127 w 238"/>
              <a:gd name="T57" fmla="*/ 31 h 133"/>
              <a:gd name="T58" fmla="*/ 144 w 238"/>
              <a:gd name="T59" fmla="*/ 31 h 133"/>
              <a:gd name="T60" fmla="*/ 161 w 238"/>
              <a:gd name="T61" fmla="*/ 31 h 133"/>
              <a:gd name="T62" fmla="*/ 179 w 238"/>
              <a:gd name="T63" fmla="*/ 31 h 133"/>
              <a:gd name="T64" fmla="*/ 196 w 238"/>
              <a:gd name="T65" fmla="*/ 31 h 133"/>
              <a:gd name="T66" fmla="*/ 213 w 238"/>
              <a:gd name="T67" fmla="*/ 31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38" h="133">
                <a:moveTo>
                  <a:pt x="238" y="63"/>
                </a:moveTo>
                <a:lnTo>
                  <a:pt x="238" y="133"/>
                </a:lnTo>
                <a:lnTo>
                  <a:pt x="0" y="133"/>
                </a:lnTo>
                <a:lnTo>
                  <a:pt x="0" y="0"/>
                </a:lnTo>
                <a:lnTo>
                  <a:pt x="238" y="0"/>
                </a:lnTo>
                <a:lnTo>
                  <a:pt x="238" y="63"/>
                </a:lnTo>
                <a:moveTo>
                  <a:pt x="24" y="31"/>
                </a:moveTo>
                <a:lnTo>
                  <a:pt x="41" y="31"/>
                </a:lnTo>
                <a:moveTo>
                  <a:pt x="76" y="66"/>
                </a:moveTo>
                <a:lnTo>
                  <a:pt x="93" y="66"/>
                </a:lnTo>
                <a:moveTo>
                  <a:pt x="110" y="66"/>
                </a:moveTo>
                <a:lnTo>
                  <a:pt x="127" y="66"/>
                </a:lnTo>
                <a:moveTo>
                  <a:pt x="144" y="66"/>
                </a:moveTo>
                <a:lnTo>
                  <a:pt x="161" y="66"/>
                </a:lnTo>
                <a:moveTo>
                  <a:pt x="179" y="66"/>
                </a:moveTo>
                <a:lnTo>
                  <a:pt x="213" y="66"/>
                </a:lnTo>
                <a:moveTo>
                  <a:pt x="24" y="66"/>
                </a:moveTo>
                <a:lnTo>
                  <a:pt x="58" y="66"/>
                </a:lnTo>
                <a:moveTo>
                  <a:pt x="24" y="100"/>
                </a:moveTo>
                <a:lnTo>
                  <a:pt x="58" y="100"/>
                </a:lnTo>
                <a:moveTo>
                  <a:pt x="76" y="100"/>
                </a:moveTo>
                <a:lnTo>
                  <a:pt x="161" y="100"/>
                </a:lnTo>
                <a:moveTo>
                  <a:pt x="179" y="100"/>
                </a:moveTo>
                <a:lnTo>
                  <a:pt x="213" y="100"/>
                </a:lnTo>
                <a:moveTo>
                  <a:pt x="58" y="31"/>
                </a:moveTo>
                <a:lnTo>
                  <a:pt x="76" y="31"/>
                </a:lnTo>
                <a:moveTo>
                  <a:pt x="93" y="31"/>
                </a:moveTo>
                <a:lnTo>
                  <a:pt x="110" y="31"/>
                </a:lnTo>
                <a:moveTo>
                  <a:pt x="127" y="31"/>
                </a:moveTo>
                <a:lnTo>
                  <a:pt x="144" y="31"/>
                </a:lnTo>
                <a:moveTo>
                  <a:pt x="161" y="31"/>
                </a:moveTo>
                <a:lnTo>
                  <a:pt x="179" y="31"/>
                </a:lnTo>
                <a:moveTo>
                  <a:pt x="196" y="31"/>
                </a:moveTo>
                <a:lnTo>
                  <a:pt x="213" y="3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4" name="keyboard_2" title="Icon of an ergonomic keyboard">
            <a:extLst>
              <a:ext uri="{FF2B5EF4-FFF2-40B4-BE49-F238E27FC236}">
                <a16:creationId xmlns:a16="http://schemas.microsoft.com/office/drawing/2014/main" id="{14CD13AA-87A8-4D74-B554-16F3B37A645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182417" y="3440200"/>
            <a:ext cx="644428" cy="361643"/>
          </a:xfrm>
          <a:custGeom>
            <a:avLst/>
            <a:gdLst>
              <a:gd name="T0" fmla="*/ 237 w 237"/>
              <a:gd name="T1" fmla="*/ 59 h 133"/>
              <a:gd name="T2" fmla="*/ 237 w 237"/>
              <a:gd name="T3" fmla="*/ 133 h 133"/>
              <a:gd name="T4" fmla="*/ 0 w 237"/>
              <a:gd name="T5" fmla="*/ 133 h 133"/>
              <a:gd name="T6" fmla="*/ 0 w 237"/>
              <a:gd name="T7" fmla="*/ 0 h 133"/>
              <a:gd name="T8" fmla="*/ 237 w 237"/>
              <a:gd name="T9" fmla="*/ 0 h 133"/>
              <a:gd name="T10" fmla="*/ 237 w 237"/>
              <a:gd name="T11" fmla="*/ 59 h 133"/>
              <a:gd name="T12" fmla="*/ 29 w 237"/>
              <a:gd name="T13" fmla="*/ 33 h 133"/>
              <a:gd name="T14" fmla="*/ 46 w 237"/>
              <a:gd name="T15" fmla="*/ 33 h 133"/>
              <a:gd name="T16" fmla="*/ 61 w 237"/>
              <a:gd name="T17" fmla="*/ 98 h 133"/>
              <a:gd name="T18" fmla="*/ 96 w 237"/>
              <a:gd name="T19" fmla="*/ 98 h 133"/>
              <a:gd name="T20" fmla="*/ 142 w 237"/>
              <a:gd name="T21" fmla="*/ 98 h 133"/>
              <a:gd name="T22" fmla="*/ 176 w 237"/>
              <a:gd name="T23" fmla="*/ 98 h 133"/>
              <a:gd name="T24" fmla="*/ 61 w 237"/>
              <a:gd name="T25" fmla="*/ 33 h 133"/>
              <a:gd name="T26" fmla="*/ 79 w 237"/>
              <a:gd name="T27" fmla="*/ 33 h 133"/>
              <a:gd name="T28" fmla="*/ 29 w 237"/>
              <a:gd name="T29" fmla="*/ 64 h 133"/>
              <a:gd name="T30" fmla="*/ 46 w 237"/>
              <a:gd name="T31" fmla="*/ 64 h 133"/>
              <a:gd name="T32" fmla="*/ 29 w 237"/>
              <a:gd name="T33" fmla="*/ 98 h 133"/>
              <a:gd name="T34" fmla="*/ 46 w 237"/>
              <a:gd name="T35" fmla="*/ 98 h 133"/>
              <a:gd name="T36" fmla="*/ 61 w 237"/>
              <a:gd name="T37" fmla="*/ 64 h 133"/>
              <a:gd name="T38" fmla="*/ 79 w 237"/>
              <a:gd name="T39" fmla="*/ 64 h 133"/>
              <a:gd name="T40" fmla="*/ 160 w 237"/>
              <a:gd name="T41" fmla="*/ 33 h 133"/>
              <a:gd name="T42" fmla="*/ 176 w 237"/>
              <a:gd name="T43" fmla="*/ 33 h 133"/>
              <a:gd name="T44" fmla="*/ 192 w 237"/>
              <a:gd name="T45" fmla="*/ 33 h 133"/>
              <a:gd name="T46" fmla="*/ 209 w 237"/>
              <a:gd name="T47" fmla="*/ 33 h 133"/>
              <a:gd name="T48" fmla="*/ 160 w 237"/>
              <a:gd name="T49" fmla="*/ 64 h 133"/>
              <a:gd name="T50" fmla="*/ 176 w 237"/>
              <a:gd name="T51" fmla="*/ 64 h 133"/>
              <a:gd name="T52" fmla="*/ 192 w 237"/>
              <a:gd name="T53" fmla="*/ 64 h 133"/>
              <a:gd name="T54" fmla="*/ 209 w 237"/>
              <a:gd name="T55" fmla="*/ 64 h 133"/>
              <a:gd name="T56" fmla="*/ 192 w 237"/>
              <a:gd name="T57" fmla="*/ 98 h 133"/>
              <a:gd name="T58" fmla="*/ 209 w 237"/>
              <a:gd name="T59" fmla="*/ 98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37" h="133">
                <a:moveTo>
                  <a:pt x="237" y="59"/>
                </a:moveTo>
                <a:lnTo>
                  <a:pt x="237" y="133"/>
                </a:lnTo>
                <a:lnTo>
                  <a:pt x="0" y="133"/>
                </a:lnTo>
                <a:lnTo>
                  <a:pt x="0" y="0"/>
                </a:lnTo>
                <a:lnTo>
                  <a:pt x="237" y="0"/>
                </a:lnTo>
                <a:lnTo>
                  <a:pt x="237" y="59"/>
                </a:lnTo>
                <a:moveTo>
                  <a:pt x="29" y="33"/>
                </a:moveTo>
                <a:lnTo>
                  <a:pt x="46" y="33"/>
                </a:lnTo>
                <a:moveTo>
                  <a:pt x="61" y="98"/>
                </a:moveTo>
                <a:lnTo>
                  <a:pt x="96" y="98"/>
                </a:lnTo>
                <a:moveTo>
                  <a:pt x="142" y="98"/>
                </a:moveTo>
                <a:lnTo>
                  <a:pt x="176" y="98"/>
                </a:lnTo>
                <a:moveTo>
                  <a:pt x="61" y="33"/>
                </a:moveTo>
                <a:lnTo>
                  <a:pt x="79" y="33"/>
                </a:lnTo>
                <a:moveTo>
                  <a:pt x="29" y="64"/>
                </a:moveTo>
                <a:lnTo>
                  <a:pt x="46" y="64"/>
                </a:lnTo>
                <a:moveTo>
                  <a:pt x="29" y="98"/>
                </a:moveTo>
                <a:lnTo>
                  <a:pt x="46" y="98"/>
                </a:lnTo>
                <a:moveTo>
                  <a:pt x="61" y="64"/>
                </a:moveTo>
                <a:lnTo>
                  <a:pt x="79" y="64"/>
                </a:lnTo>
                <a:moveTo>
                  <a:pt x="160" y="33"/>
                </a:moveTo>
                <a:lnTo>
                  <a:pt x="176" y="33"/>
                </a:lnTo>
                <a:moveTo>
                  <a:pt x="192" y="33"/>
                </a:moveTo>
                <a:lnTo>
                  <a:pt x="209" y="33"/>
                </a:lnTo>
                <a:moveTo>
                  <a:pt x="160" y="64"/>
                </a:moveTo>
                <a:lnTo>
                  <a:pt x="176" y="64"/>
                </a:lnTo>
                <a:moveTo>
                  <a:pt x="192" y="64"/>
                </a:moveTo>
                <a:lnTo>
                  <a:pt x="209" y="64"/>
                </a:lnTo>
                <a:moveTo>
                  <a:pt x="192" y="98"/>
                </a:moveTo>
                <a:lnTo>
                  <a:pt x="209" y="98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5" name="monitor" title="Icon of a monitor">
            <a:extLst>
              <a:ext uri="{FF2B5EF4-FFF2-40B4-BE49-F238E27FC236}">
                <a16:creationId xmlns:a16="http://schemas.microsoft.com/office/drawing/2014/main" id="{F4911D84-BA83-4028-A066-DBC9CBB62E1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31827" y="1914578"/>
            <a:ext cx="716031" cy="548761"/>
          </a:xfrm>
          <a:custGeom>
            <a:avLst/>
            <a:gdLst>
              <a:gd name="T0" fmla="*/ 244 w 244"/>
              <a:gd name="T1" fmla="*/ 68 h 187"/>
              <a:gd name="T2" fmla="*/ 244 w 244"/>
              <a:gd name="T3" fmla="*/ 151 h 187"/>
              <a:gd name="T4" fmla="*/ 0 w 244"/>
              <a:gd name="T5" fmla="*/ 151 h 187"/>
              <a:gd name="T6" fmla="*/ 0 w 244"/>
              <a:gd name="T7" fmla="*/ 0 h 187"/>
              <a:gd name="T8" fmla="*/ 244 w 244"/>
              <a:gd name="T9" fmla="*/ 0 h 187"/>
              <a:gd name="T10" fmla="*/ 244 w 244"/>
              <a:gd name="T11" fmla="*/ 68 h 187"/>
              <a:gd name="T12" fmla="*/ 122 w 244"/>
              <a:gd name="T13" fmla="*/ 151 h 187"/>
              <a:gd name="T14" fmla="*/ 122 w 244"/>
              <a:gd name="T15" fmla="*/ 187 h 187"/>
              <a:gd name="T16" fmla="*/ 73 w 244"/>
              <a:gd name="T17" fmla="*/ 187 h 187"/>
              <a:gd name="T18" fmla="*/ 171 w 244"/>
              <a:gd name="T19" fmla="*/ 187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4" h="187">
                <a:moveTo>
                  <a:pt x="244" y="68"/>
                </a:moveTo>
                <a:lnTo>
                  <a:pt x="244" y="151"/>
                </a:lnTo>
                <a:lnTo>
                  <a:pt x="0" y="151"/>
                </a:lnTo>
                <a:lnTo>
                  <a:pt x="0" y="0"/>
                </a:lnTo>
                <a:lnTo>
                  <a:pt x="244" y="0"/>
                </a:lnTo>
                <a:lnTo>
                  <a:pt x="244" y="68"/>
                </a:lnTo>
                <a:moveTo>
                  <a:pt x="122" y="151"/>
                </a:moveTo>
                <a:lnTo>
                  <a:pt x="122" y="187"/>
                </a:lnTo>
                <a:moveTo>
                  <a:pt x="73" y="187"/>
                </a:moveTo>
                <a:lnTo>
                  <a:pt x="171" y="187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6" name="printer" title="Icon of a printer">
            <a:extLst>
              <a:ext uri="{FF2B5EF4-FFF2-40B4-BE49-F238E27FC236}">
                <a16:creationId xmlns:a16="http://schemas.microsoft.com/office/drawing/2014/main" id="{5AC291F4-02D1-4E10-871B-48D7FF4DBBA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698571" y="4766671"/>
            <a:ext cx="575212" cy="572825"/>
          </a:xfrm>
          <a:custGeom>
            <a:avLst/>
            <a:gdLst>
              <a:gd name="T0" fmla="*/ 88 w 333"/>
              <a:gd name="T1" fmla="*/ 285 h 331"/>
              <a:gd name="T2" fmla="*/ 0 w 333"/>
              <a:gd name="T3" fmla="*/ 285 h 331"/>
              <a:gd name="T4" fmla="*/ 0 w 333"/>
              <a:gd name="T5" fmla="*/ 146 h 331"/>
              <a:gd name="T6" fmla="*/ 18 w 333"/>
              <a:gd name="T7" fmla="*/ 128 h 331"/>
              <a:gd name="T8" fmla="*/ 315 w 333"/>
              <a:gd name="T9" fmla="*/ 128 h 331"/>
              <a:gd name="T10" fmla="*/ 333 w 333"/>
              <a:gd name="T11" fmla="*/ 146 h 331"/>
              <a:gd name="T12" fmla="*/ 333 w 333"/>
              <a:gd name="T13" fmla="*/ 285 h 331"/>
              <a:gd name="T14" fmla="*/ 243 w 333"/>
              <a:gd name="T15" fmla="*/ 285 h 331"/>
              <a:gd name="T16" fmla="*/ 244 w 333"/>
              <a:gd name="T17" fmla="*/ 128 h 331"/>
              <a:gd name="T18" fmla="*/ 244 w 333"/>
              <a:gd name="T19" fmla="*/ 0 h 331"/>
              <a:gd name="T20" fmla="*/ 88 w 333"/>
              <a:gd name="T21" fmla="*/ 0 h 331"/>
              <a:gd name="T22" fmla="*/ 88 w 333"/>
              <a:gd name="T23" fmla="*/ 128 h 331"/>
              <a:gd name="T24" fmla="*/ 244 w 333"/>
              <a:gd name="T25" fmla="*/ 222 h 331"/>
              <a:gd name="T26" fmla="*/ 88 w 333"/>
              <a:gd name="T27" fmla="*/ 222 h 331"/>
              <a:gd name="T28" fmla="*/ 88 w 333"/>
              <a:gd name="T29" fmla="*/ 331 h 331"/>
              <a:gd name="T30" fmla="*/ 244 w 333"/>
              <a:gd name="T31" fmla="*/ 331 h 331"/>
              <a:gd name="T32" fmla="*/ 244 w 333"/>
              <a:gd name="T33" fmla="*/ 222 h 331"/>
              <a:gd name="T34" fmla="*/ 44 w 333"/>
              <a:gd name="T35" fmla="*/ 181 h 331"/>
              <a:gd name="T36" fmla="*/ 50 w 333"/>
              <a:gd name="T37" fmla="*/ 175 h 331"/>
              <a:gd name="T38" fmla="*/ 44 w 333"/>
              <a:gd name="T39" fmla="*/ 168 h 331"/>
              <a:gd name="T40" fmla="*/ 37 w 333"/>
              <a:gd name="T41" fmla="*/ 175 h 331"/>
              <a:gd name="T42" fmla="*/ 44 w 333"/>
              <a:gd name="T43" fmla="*/ 181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33" h="331">
                <a:moveTo>
                  <a:pt x="88" y="285"/>
                </a:moveTo>
                <a:cubicBezTo>
                  <a:pt x="0" y="285"/>
                  <a:pt x="0" y="285"/>
                  <a:pt x="0" y="285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36"/>
                  <a:pt x="8" y="128"/>
                  <a:pt x="18" y="128"/>
                </a:cubicBezTo>
                <a:cubicBezTo>
                  <a:pt x="315" y="128"/>
                  <a:pt x="315" y="128"/>
                  <a:pt x="315" y="128"/>
                </a:cubicBezTo>
                <a:cubicBezTo>
                  <a:pt x="325" y="128"/>
                  <a:pt x="333" y="136"/>
                  <a:pt x="333" y="146"/>
                </a:cubicBezTo>
                <a:cubicBezTo>
                  <a:pt x="333" y="285"/>
                  <a:pt x="333" y="285"/>
                  <a:pt x="333" y="285"/>
                </a:cubicBezTo>
                <a:cubicBezTo>
                  <a:pt x="243" y="285"/>
                  <a:pt x="243" y="285"/>
                  <a:pt x="243" y="285"/>
                </a:cubicBezTo>
                <a:moveTo>
                  <a:pt x="244" y="128"/>
                </a:moveTo>
                <a:cubicBezTo>
                  <a:pt x="244" y="0"/>
                  <a:pt x="244" y="0"/>
                  <a:pt x="24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128"/>
                  <a:pt x="88" y="128"/>
                  <a:pt x="88" y="128"/>
                </a:cubicBezTo>
                <a:moveTo>
                  <a:pt x="244" y="222"/>
                </a:moveTo>
                <a:cubicBezTo>
                  <a:pt x="88" y="222"/>
                  <a:pt x="88" y="222"/>
                  <a:pt x="88" y="222"/>
                </a:cubicBezTo>
                <a:cubicBezTo>
                  <a:pt x="88" y="331"/>
                  <a:pt x="88" y="331"/>
                  <a:pt x="88" y="331"/>
                </a:cubicBezTo>
                <a:cubicBezTo>
                  <a:pt x="244" y="331"/>
                  <a:pt x="244" y="331"/>
                  <a:pt x="244" y="331"/>
                </a:cubicBezTo>
                <a:lnTo>
                  <a:pt x="244" y="222"/>
                </a:lnTo>
                <a:close/>
                <a:moveTo>
                  <a:pt x="44" y="181"/>
                </a:moveTo>
                <a:cubicBezTo>
                  <a:pt x="47" y="181"/>
                  <a:pt x="50" y="178"/>
                  <a:pt x="50" y="175"/>
                </a:cubicBezTo>
                <a:cubicBezTo>
                  <a:pt x="50" y="171"/>
                  <a:pt x="47" y="168"/>
                  <a:pt x="44" y="168"/>
                </a:cubicBezTo>
                <a:cubicBezTo>
                  <a:pt x="40" y="168"/>
                  <a:pt x="37" y="171"/>
                  <a:pt x="37" y="175"/>
                </a:cubicBezTo>
                <a:cubicBezTo>
                  <a:pt x="37" y="178"/>
                  <a:pt x="40" y="181"/>
                  <a:pt x="44" y="181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7" name="scanner" title="Icon of a scanner">
            <a:extLst>
              <a:ext uri="{FF2B5EF4-FFF2-40B4-BE49-F238E27FC236}">
                <a16:creationId xmlns:a16="http://schemas.microsoft.com/office/drawing/2014/main" id="{A53AABAD-793D-4A7D-A9D9-AE2AA76B945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42159" y="4766671"/>
            <a:ext cx="695368" cy="572825"/>
          </a:xfrm>
          <a:custGeom>
            <a:avLst/>
            <a:gdLst>
              <a:gd name="T0" fmla="*/ 0 w 337"/>
              <a:gd name="T1" fmla="*/ 199 h 276"/>
              <a:gd name="T2" fmla="*/ 15 w 337"/>
              <a:gd name="T3" fmla="*/ 184 h 276"/>
              <a:gd name="T4" fmla="*/ 337 w 337"/>
              <a:gd name="T5" fmla="*/ 184 h 276"/>
              <a:gd name="T6" fmla="*/ 337 w 337"/>
              <a:gd name="T7" fmla="*/ 276 h 276"/>
              <a:gd name="T8" fmla="*/ 0 w 337"/>
              <a:gd name="T9" fmla="*/ 276 h 276"/>
              <a:gd name="T10" fmla="*/ 0 w 337"/>
              <a:gd name="T11" fmla="*/ 199 h 276"/>
              <a:gd name="T12" fmla="*/ 34 w 337"/>
              <a:gd name="T13" fmla="*/ 139 h 276"/>
              <a:gd name="T14" fmla="*/ 238 w 337"/>
              <a:gd name="T15" fmla="*/ 139 h 276"/>
              <a:gd name="T16" fmla="*/ 337 w 337"/>
              <a:gd name="T17" fmla="*/ 184 h 276"/>
              <a:gd name="T18" fmla="*/ 336 w 337"/>
              <a:gd name="T19" fmla="*/ 147 h 276"/>
              <a:gd name="T20" fmla="*/ 328 w 337"/>
              <a:gd name="T21" fmla="*/ 133 h 276"/>
              <a:gd name="T22" fmla="*/ 56 w 337"/>
              <a:gd name="T23" fmla="*/ 0 h 276"/>
              <a:gd name="T24" fmla="*/ 45 w 337"/>
              <a:gd name="T25" fmla="*/ 234 h 276"/>
              <a:gd name="T26" fmla="*/ 51 w 337"/>
              <a:gd name="T27" fmla="*/ 229 h 276"/>
              <a:gd name="T28" fmla="*/ 45 w 337"/>
              <a:gd name="T29" fmla="*/ 224 h 276"/>
              <a:gd name="T30" fmla="*/ 40 w 337"/>
              <a:gd name="T31" fmla="*/ 229 h 276"/>
              <a:gd name="T32" fmla="*/ 45 w 337"/>
              <a:gd name="T33" fmla="*/ 234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37" h="276">
                <a:moveTo>
                  <a:pt x="0" y="199"/>
                </a:moveTo>
                <a:cubicBezTo>
                  <a:pt x="0" y="191"/>
                  <a:pt x="7" y="184"/>
                  <a:pt x="15" y="184"/>
                </a:cubicBezTo>
                <a:cubicBezTo>
                  <a:pt x="337" y="184"/>
                  <a:pt x="337" y="184"/>
                  <a:pt x="337" y="184"/>
                </a:cubicBezTo>
                <a:cubicBezTo>
                  <a:pt x="337" y="276"/>
                  <a:pt x="337" y="276"/>
                  <a:pt x="337" y="276"/>
                </a:cubicBezTo>
                <a:cubicBezTo>
                  <a:pt x="0" y="276"/>
                  <a:pt x="0" y="276"/>
                  <a:pt x="0" y="276"/>
                </a:cubicBezTo>
                <a:lnTo>
                  <a:pt x="0" y="199"/>
                </a:lnTo>
                <a:close/>
                <a:moveTo>
                  <a:pt x="34" y="139"/>
                </a:moveTo>
                <a:cubicBezTo>
                  <a:pt x="238" y="139"/>
                  <a:pt x="238" y="139"/>
                  <a:pt x="238" y="139"/>
                </a:cubicBezTo>
                <a:moveTo>
                  <a:pt x="337" y="184"/>
                </a:moveTo>
                <a:cubicBezTo>
                  <a:pt x="336" y="147"/>
                  <a:pt x="336" y="147"/>
                  <a:pt x="336" y="147"/>
                </a:cubicBezTo>
                <a:cubicBezTo>
                  <a:pt x="336" y="142"/>
                  <a:pt x="333" y="135"/>
                  <a:pt x="328" y="133"/>
                </a:cubicBezTo>
                <a:cubicBezTo>
                  <a:pt x="56" y="0"/>
                  <a:pt x="56" y="0"/>
                  <a:pt x="56" y="0"/>
                </a:cubicBezTo>
                <a:moveTo>
                  <a:pt x="45" y="234"/>
                </a:moveTo>
                <a:cubicBezTo>
                  <a:pt x="48" y="234"/>
                  <a:pt x="51" y="232"/>
                  <a:pt x="51" y="229"/>
                </a:cubicBezTo>
                <a:cubicBezTo>
                  <a:pt x="51" y="226"/>
                  <a:pt x="48" y="224"/>
                  <a:pt x="45" y="224"/>
                </a:cubicBezTo>
                <a:cubicBezTo>
                  <a:pt x="43" y="224"/>
                  <a:pt x="40" y="226"/>
                  <a:pt x="40" y="229"/>
                </a:cubicBezTo>
                <a:cubicBezTo>
                  <a:pt x="40" y="232"/>
                  <a:pt x="43" y="234"/>
                  <a:pt x="45" y="234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8" name="server_2" title="Icon of a server tower with a padlock on the lower right corner">
            <a:extLst>
              <a:ext uri="{FF2B5EF4-FFF2-40B4-BE49-F238E27FC236}">
                <a16:creationId xmlns:a16="http://schemas.microsoft.com/office/drawing/2014/main" id="{F74F7A89-6475-49BA-A6C1-6C061D7FA2C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258827" y="6199194"/>
            <a:ext cx="462031" cy="572825"/>
          </a:xfrm>
          <a:custGeom>
            <a:avLst/>
            <a:gdLst>
              <a:gd name="T0" fmla="*/ 122 w 270"/>
              <a:gd name="T1" fmla="*/ 336 h 336"/>
              <a:gd name="T2" fmla="*/ 0 w 270"/>
              <a:gd name="T3" fmla="*/ 336 h 336"/>
              <a:gd name="T4" fmla="*/ 0 w 270"/>
              <a:gd name="T5" fmla="*/ 0 h 336"/>
              <a:gd name="T6" fmla="*/ 201 w 270"/>
              <a:gd name="T7" fmla="*/ 0 h 336"/>
              <a:gd name="T8" fmla="*/ 201 w 270"/>
              <a:gd name="T9" fmla="*/ 138 h 336"/>
              <a:gd name="T10" fmla="*/ 270 w 270"/>
              <a:gd name="T11" fmla="*/ 245 h 336"/>
              <a:gd name="T12" fmla="*/ 155 w 270"/>
              <a:gd name="T13" fmla="*/ 245 h 336"/>
              <a:gd name="T14" fmla="*/ 155 w 270"/>
              <a:gd name="T15" fmla="*/ 336 h 336"/>
              <a:gd name="T16" fmla="*/ 270 w 270"/>
              <a:gd name="T17" fmla="*/ 336 h 336"/>
              <a:gd name="T18" fmla="*/ 270 w 270"/>
              <a:gd name="T19" fmla="*/ 245 h 336"/>
              <a:gd name="T20" fmla="*/ 245 w 270"/>
              <a:gd name="T21" fmla="*/ 245 h 336"/>
              <a:gd name="T22" fmla="*/ 245 w 270"/>
              <a:gd name="T23" fmla="*/ 211 h 336"/>
              <a:gd name="T24" fmla="*/ 213 w 270"/>
              <a:gd name="T25" fmla="*/ 179 h 336"/>
              <a:gd name="T26" fmla="*/ 181 w 270"/>
              <a:gd name="T27" fmla="*/ 211 h 336"/>
              <a:gd name="T28" fmla="*/ 181 w 270"/>
              <a:gd name="T29" fmla="*/ 245 h 336"/>
              <a:gd name="T30" fmla="*/ 77 w 270"/>
              <a:gd name="T31" fmla="*/ 290 h 336"/>
              <a:gd name="T32" fmla="*/ 122 w 270"/>
              <a:gd name="T33" fmla="*/ 29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70" h="336">
                <a:moveTo>
                  <a:pt x="122" y="336"/>
                </a:moveTo>
                <a:cubicBezTo>
                  <a:pt x="0" y="336"/>
                  <a:pt x="0" y="336"/>
                  <a:pt x="0" y="336"/>
                </a:cubicBezTo>
                <a:cubicBezTo>
                  <a:pt x="0" y="0"/>
                  <a:pt x="0" y="0"/>
                  <a:pt x="0" y="0"/>
                </a:cubicBezTo>
                <a:cubicBezTo>
                  <a:pt x="201" y="0"/>
                  <a:pt x="201" y="0"/>
                  <a:pt x="201" y="0"/>
                </a:cubicBezTo>
                <a:cubicBezTo>
                  <a:pt x="201" y="138"/>
                  <a:pt x="201" y="138"/>
                  <a:pt x="201" y="138"/>
                </a:cubicBezTo>
                <a:moveTo>
                  <a:pt x="270" y="245"/>
                </a:moveTo>
                <a:cubicBezTo>
                  <a:pt x="155" y="245"/>
                  <a:pt x="155" y="245"/>
                  <a:pt x="155" y="245"/>
                </a:cubicBezTo>
                <a:cubicBezTo>
                  <a:pt x="155" y="336"/>
                  <a:pt x="155" y="336"/>
                  <a:pt x="155" y="336"/>
                </a:cubicBezTo>
                <a:cubicBezTo>
                  <a:pt x="270" y="336"/>
                  <a:pt x="270" y="336"/>
                  <a:pt x="270" y="336"/>
                </a:cubicBezTo>
                <a:lnTo>
                  <a:pt x="270" y="245"/>
                </a:lnTo>
                <a:close/>
                <a:moveTo>
                  <a:pt x="245" y="245"/>
                </a:moveTo>
                <a:cubicBezTo>
                  <a:pt x="245" y="211"/>
                  <a:pt x="245" y="211"/>
                  <a:pt x="245" y="211"/>
                </a:cubicBezTo>
                <a:cubicBezTo>
                  <a:pt x="245" y="193"/>
                  <a:pt x="230" y="179"/>
                  <a:pt x="213" y="179"/>
                </a:cubicBezTo>
                <a:cubicBezTo>
                  <a:pt x="195" y="179"/>
                  <a:pt x="181" y="193"/>
                  <a:pt x="181" y="211"/>
                </a:cubicBezTo>
                <a:cubicBezTo>
                  <a:pt x="181" y="245"/>
                  <a:pt x="181" y="245"/>
                  <a:pt x="181" y="245"/>
                </a:cubicBezTo>
                <a:moveTo>
                  <a:pt x="77" y="290"/>
                </a:moveTo>
                <a:cubicBezTo>
                  <a:pt x="122" y="290"/>
                  <a:pt x="122" y="290"/>
                  <a:pt x="122" y="29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9" name="Xbox" title="Icon of an xbox one">
            <a:extLst>
              <a:ext uri="{FF2B5EF4-FFF2-40B4-BE49-F238E27FC236}">
                <a16:creationId xmlns:a16="http://schemas.microsoft.com/office/drawing/2014/main" id="{48A35FCA-0CE8-4751-B6A5-A820DBE4A3D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182417" y="4922883"/>
            <a:ext cx="644428" cy="260402"/>
          </a:xfrm>
          <a:custGeom>
            <a:avLst/>
            <a:gdLst>
              <a:gd name="T0" fmla="*/ 337 w 337"/>
              <a:gd name="T1" fmla="*/ 135 h 135"/>
              <a:gd name="T2" fmla="*/ 0 w 337"/>
              <a:gd name="T3" fmla="*/ 135 h 135"/>
              <a:gd name="T4" fmla="*/ 0 w 337"/>
              <a:gd name="T5" fmla="*/ 0 h 135"/>
              <a:gd name="T6" fmla="*/ 337 w 337"/>
              <a:gd name="T7" fmla="*/ 0 h 135"/>
              <a:gd name="T8" fmla="*/ 337 w 337"/>
              <a:gd name="T9" fmla="*/ 135 h 135"/>
              <a:gd name="T10" fmla="*/ 145 w 337"/>
              <a:gd name="T11" fmla="*/ 68 h 135"/>
              <a:gd name="T12" fmla="*/ 0 w 337"/>
              <a:gd name="T13" fmla="*/ 68 h 135"/>
              <a:gd name="T14" fmla="*/ 269 w 337"/>
              <a:gd name="T15" fmla="*/ 74 h 135"/>
              <a:gd name="T16" fmla="*/ 275 w 337"/>
              <a:gd name="T17" fmla="*/ 67 h 135"/>
              <a:gd name="T18" fmla="*/ 269 w 337"/>
              <a:gd name="T19" fmla="*/ 61 h 135"/>
              <a:gd name="T20" fmla="*/ 263 w 337"/>
              <a:gd name="T21" fmla="*/ 67 h 135"/>
              <a:gd name="T22" fmla="*/ 269 w 337"/>
              <a:gd name="T23" fmla="*/ 74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7" h="135">
                <a:moveTo>
                  <a:pt x="337" y="135"/>
                </a:moveTo>
                <a:cubicBezTo>
                  <a:pt x="0" y="135"/>
                  <a:pt x="0" y="135"/>
                  <a:pt x="0" y="135"/>
                </a:cubicBezTo>
                <a:cubicBezTo>
                  <a:pt x="0" y="0"/>
                  <a:pt x="0" y="0"/>
                  <a:pt x="0" y="0"/>
                </a:cubicBezTo>
                <a:cubicBezTo>
                  <a:pt x="337" y="0"/>
                  <a:pt x="337" y="0"/>
                  <a:pt x="337" y="0"/>
                </a:cubicBezTo>
                <a:lnTo>
                  <a:pt x="337" y="135"/>
                </a:lnTo>
                <a:close/>
                <a:moveTo>
                  <a:pt x="145" y="68"/>
                </a:moveTo>
                <a:cubicBezTo>
                  <a:pt x="0" y="68"/>
                  <a:pt x="0" y="68"/>
                  <a:pt x="0" y="68"/>
                </a:cubicBezTo>
                <a:moveTo>
                  <a:pt x="269" y="74"/>
                </a:moveTo>
                <a:cubicBezTo>
                  <a:pt x="272" y="74"/>
                  <a:pt x="275" y="71"/>
                  <a:pt x="275" y="67"/>
                </a:cubicBezTo>
                <a:cubicBezTo>
                  <a:pt x="275" y="64"/>
                  <a:pt x="272" y="61"/>
                  <a:pt x="269" y="61"/>
                </a:cubicBezTo>
                <a:cubicBezTo>
                  <a:pt x="265" y="61"/>
                  <a:pt x="263" y="64"/>
                  <a:pt x="263" y="67"/>
                </a:cubicBezTo>
                <a:cubicBezTo>
                  <a:pt x="263" y="71"/>
                  <a:pt x="265" y="74"/>
                  <a:pt x="269" y="74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46" name="server" title="Icon of a server tower">
            <a:extLst>
              <a:ext uri="{FF2B5EF4-FFF2-40B4-BE49-F238E27FC236}">
                <a16:creationId xmlns:a16="http://schemas.microsoft.com/office/drawing/2014/main" id="{3041D2C1-6871-4BDD-AD2B-6A47932B65B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834887" y="6198735"/>
            <a:ext cx="302581" cy="572825"/>
          </a:xfrm>
          <a:custGeom>
            <a:avLst/>
            <a:gdLst>
              <a:gd name="T0" fmla="*/ 131 w 131"/>
              <a:gd name="T1" fmla="*/ 117 h 248"/>
              <a:gd name="T2" fmla="*/ 131 w 131"/>
              <a:gd name="T3" fmla="*/ 248 h 248"/>
              <a:gd name="T4" fmla="*/ 0 w 131"/>
              <a:gd name="T5" fmla="*/ 248 h 248"/>
              <a:gd name="T6" fmla="*/ 0 w 131"/>
              <a:gd name="T7" fmla="*/ 0 h 248"/>
              <a:gd name="T8" fmla="*/ 131 w 131"/>
              <a:gd name="T9" fmla="*/ 0 h 248"/>
              <a:gd name="T10" fmla="*/ 131 w 131"/>
              <a:gd name="T11" fmla="*/ 117 h 248"/>
              <a:gd name="T12" fmla="*/ 28 w 131"/>
              <a:gd name="T13" fmla="*/ 40 h 248"/>
              <a:gd name="T14" fmla="*/ 102 w 131"/>
              <a:gd name="T15" fmla="*/ 40 h 248"/>
              <a:gd name="T16" fmla="*/ 28 w 131"/>
              <a:gd name="T17" fmla="*/ 170 h 248"/>
              <a:gd name="T18" fmla="*/ 102 w 131"/>
              <a:gd name="T19" fmla="*/ 170 h 248"/>
              <a:gd name="T20" fmla="*/ 28 w 131"/>
              <a:gd name="T21" fmla="*/ 207 h 248"/>
              <a:gd name="T22" fmla="*/ 102 w 131"/>
              <a:gd name="T23" fmla="*/ 207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1" h="248">
                <a:moveTo>
                  <a:pt x="131" y="117"/>
                </a:moveTo>
                <a:lnTo>
                  <a:pt x="131" y="248"/>
                </a:lnTo>
                <a:lnTo>
                  <a:pt x="0" y="248"/>
                </a:lnTo>
                <a:lnTo>
                  <a:pt x="0" y="0"/>
                </a:lnTo>
                <a:lnTo>
                  <a:pt x="131" y="0"/>
                </a:lnTo>
                <a:lnTo>
                  <a:pt x="131" y="117"/>
                </a:lnTo>
                <a:moveTo>
                  <a:pt x="28" y="40"/>
                </a:moveTo>
                <a:lnTo>
                  <a:pt x="102" y="40"/>
                </a:lnTo>
                <a:moveTo>
                  <a:pt x="28" y="170"/>
                </a:moveTo>
                <a:lnTo>
                  <a:pt x="102" y="170"/>
                </a:lnTo>
                <a:moveTo>
                  <a:pt x="28" y="207"/>
                </a:moveTo>
                <a:lnTo>
                  <a:pt x="102" y="207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47" name="watch" title="Icon of a smart watch">
            <a:extLst>
              <a:ext uri="{FF2B5EF4-FFF2-40B4-BE49-F238E27FC236}">
                <a16:creationId xmlns:a16="http://schemas.microsoft.com/office/drawing/2014/main" id="{5C07F1E6-3632-4301-A32C-B77E18F3B45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12787" y="4766671"/>
            <a:ext cx="339451" cy="572825"/>
          </a:xfrm>
          <a:custGeom>
            <a:avLst/>
            <a:gdLst>
              <a:gd name="T0" fmla="*/ 105 w 197"/>
              <a:gd name="T1" fmla="*/ 90 h 335"/>
              <a:gd name="T2" fmla="*/ 105 w 197"/>
              <a:gd name="T3" fmla="*/ 46 h 335"/>
              <a:gd name="T4" fmla="*/ 151 w 197"/>
              <a:gd name="T5" fmla="*/ 0 h 335"/>
              <a:gd name="T6" fmla="*/ 197 w 197"/>
              <a:gd name="T7" fmla="*/ 46 h 335"/>
              <a:gd name="T8" fmla="*/ 197 w 197"/>
              <a:gd name="T9" fmla="*/ 161 h 335"/>
              <a:gd name="T10" fmla="*/ 151 w 197"/>
              <a:gd name="T11" fmla="*/ 0 h 335"/>
              <a:gd name="T12" fmla="*/ 68 w 197"/>
              <a:gd name="T13" fmla="*/ 0 h 335"/>
              <a:gd name="T14" fmla="*/ 22 w 197"/>
              <a:gd name="T15" fmla="*/ 46 h 335"/>
              <a:gd name="T16" fmla="*/ 22 w 197"/>
              <a:gd name="T17" fmla="*/ 90 h 335"/>
              <a:gd name="T18" fmla="*/ 105 w 197"/>
              <a:gd name="T19" fmla="*/ 245 h 335"/>
              <a:gd name="T20" fmla="*/ 105 w 197"/>
              <a:gd name="T21" fmla="*/ 289 h 335"/>
              <a:gd name="T22" fmla="*/ 151 w 197"/>
              <a:gd name="T23" fmla="*/ 335 h 335"/>
              <a:gd name="T24" fmla="*/ 197 w 197"/>
              <a:gd name="T25" fmla="*/ 289 h 335"/>
              <a:gd name="T26" fmla="*/ 197 w 197"/>
              <a:gd name="T27" fmla="*/ 254 h 335"/>
              <a:gd name="T28" fmla="*/ 22 w 197"/>
              <a:gd name="T29" fmla="*/ 245 h 335"/>
              <a:gd name="T30" fmla="*/ 22 w 197"/>
              <a:gd name="T31" fmla="*/ 289 h 335"/>
              <a:gd name="T32" fmla="*/ 68 w 197"/>
              <a:gd name="T33" fmla="*/ 335 h 335"/>
              <a:gd name="T34" fmla="*/ 151 w 197"/>
              <a:gd name="T35" fmla="*/ 335 h 335"/>
              <a:gd name="T36" fmla="*/ 125 w 197"/>
              <a:gd name="T37" fmla="*/ 231 h 335"/>
              <a:gd name="T38" fmla="*/ 125 w 197"/>
              <a:gd name="T39" fmla="*/ 104 h 335"/>
              <a:gd name="T40" fmla="*/ 110 w 197"/>
              <a:gd name="T41" fmla="*/ 90 h 335"/>
              <a:gd name="T42" fmla="*/ 15 w 197"/>
              <a:gd name="T43" fmla="*/ 90 h 335"/>
              <a:gd name="T44" fmla="*/ 0 w 197"/>
              <a:gd name="T45" fmla="*/ 104 h 335"/>
              <a:gd name="T46" fmla="*/ 0 w 197"/>
              <a:gd name="T47" fmla="*/ 104 h 335"/>
              <a:gd name="T48" fmla="*/ 0 w 197"/>
              <a:gd name="T49" fmla="*/ 231 h 335"/>
              <a:gd name="T50" fmla="*/ 15 w 197"/>
              <a:gd name="T51" fmla="*/ 245 h 335"/>
              <a:gd name="T52" fmla="*/ 110 w 197"/>
              <a:gd name="T53" fmla="*/ 245 h 335"/>
              <a:gd name="T54" fmla="*/ 125 w 197"/>
              <a:gd name="T55" fmla="*/ 231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7" h="335">
                <a:moveTo>
                  <a:pt x="105" y="90"/>
                </a:moveTo>
                <a:cubicBezTo>
                  <a:pt x="105" y="46"/>
                  <a:pt x="105" y="46"/>
                  <a:pt x="105" y="46"/>
                </a:cubicBezTo>
                <a:cubicBezTo>
                  <a:pt x="105" y="21"/>
                  <a:pt x="125" y="0"/>
                  <a:pt x="151" y="0"/>
                </a:cubicBezTo>
                <a:cubicBezTo>
                  <a:pt x="176" y="0"/>
                  <a:pt x="197" y="21"/>
                  <a:pt x="197" y="46"/>
                </a:cubicBezTo>
                <a:cubicBezTo>
                  <a:pt x="197" y="161"/>
                  <a:pt x="197" y="161"/>
                  <a:pt x="197" y="161"/>
                </a:cubicBezTo>
                <a:moveTo>
                  <a:pt x="151" y="0"/>
                </a:moveTo>
                <a:cubicBezTo>
                  <a:pt x="68" y="0"/>
                  <a:pt x="68" y="0"/>
                  <a:pt x="68" y="0"/>
                </a:cubicBezTo>
                <a:cubicBezTo>
                  <a:pt x="42" y="0"/>
                  <a:pt x="22" y="21"/>
                  <a:pt x="22" y="46"/>
                </a:cubicBezTo>
                <a:cubicBezTo>
                  <a:pt x="22" y="90"/>
                  <a:pt x="22" y="90"/>
                  <a:pt x="22" y="90"/>
                </a:cubicBezTo>
                <a:moveTo>
                  <a:pt x="105" y="245"/>
                </a:moveTo>
                <a:cubicBezTo>
                  <a:pt x="105" y="289"/>
                  <a:pt x="105" y="289"/>
                  <a:pt x="105" y="289"/>
                </a:cubicBezTo>
                <a:cubicBezTo>
                  <a:pt x="105" y="314"/>
                  <a:pt x="125" y="335"/>
                  <a:pt x="151" y="335"/>
                </a:cubicBezTo>
                <a:cubicBezTo>
                  <a:pt x="176" y="335"/>
                  <a:pt x="197" y="314"/>
                  <a:pt x="197" y="289"/>
                </a:cubicBezTo>
                <a:cubicBezTo>
                  <a:pt x="197" y="254"/>
                  <a:pt x="197" y="254"/>
                  <a:pt x="197" y="254"/>
                </a:cubicBezTo>
                <a:moveTo>
                  <a:pt x="22" y="245"/>
                </a:moveTo>
                <a:cubicBezTo>
                  <a:pt x="22" y="289"/>
                  <a:pt x="22" y="289"/>
                  <a:pt x="22" y="289"/>
                </a:cubicBezTo>
                <a:cubicBezTo>
                  <a:pt x="22" y="314"/>
                  <a:pt x="42" y="335"/>
                  <a:pt x="68" y="335"/>
                </a:cubicBezTo>
                <a:cubicBezTo>
                  <a:pt x="151" y="335"/>
                  <a:pt x="151" y="335"/>
                  <a:pt x="151" y="335"/>
                </a:cubicBezTo>
                <a:moveTo>
                  <a:pt x="125" y="231"/>
                </a:moveTo>
                <a:cubicBezTo>
                  <a:pt x="125" y="104"/>
                  <a:pt x="125" y="104"/>
                  <a:pt x="125" y="104"/>
                </a:cubicBezTo>
                <a:cubicBezTo>
                  <a:pt x="125" y="96"/>
                  <a:pt x="118" y="90"/>
                  <a:pt x="110" y="90"/>
                </a:cubicBezTo>
                <a:cubicBezTo>
                  <a:pt x="15" y="90"/>
                  <a:pt x="15" y="90"/>
                  <a:pt x="15" y="90"/>
                </a:cubicBezTo>
                <a:cubicBezTo>
                  <a:pt x="7" y="90"/>
                  <a:pt x="0" y="96"/>
                  <a:pt x="0" y="104"/>
                </a:cubicBezTo>
                <a:moveTo>
                  <a:pt x="0" y="104"/>
                </a:moveTo>
                <a:cubicBezTo>
                  <a:pt x="0" y="231"/>
                  <a:pt x="0" y="231"/>
                  <a:pt x="0" y="231"/>
                </a:cubicBezTo>
                <a:cubicBezTo>
                  <a:pt x="0" y="239"/>
                  <a:pt x="7" y="245"/>
                  <a:pt x="15" y="245"/>
                </a:cubicBezTo>
                <a:cubicBezTo>
                  <a:pt x="110" y="245"/>
                  <a:pt x="110" y="245"/>
                  <a:pt x="110" y="245"/>
                </a:cubicBezTo>
                <a:cubicBezTo>
                  <a:pt x="118" y="245"/>
                  <a:pt x="125" y="239"/>
                  <a:pt x="125" y="23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48" name="fitbit" title="Icon of a fitness band">
            <a:extLst>
              <a:ext uri="{FF2B5EF4-FFF2-40B4-BE49-F238E27FC236}">
                <a16:creationId xmlns:a16="http://schemas.microsoft.com/office/drawing/2014/main" id="{5F86FD62-1A7C-4046-832E-C6F39DCD35B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27356" y="4766671"/>
            <a:ext cx="302982" cy="572825"/>
          </a:xfrm>
          <a:custGeom>
            <a:avLst/>
            <a:gdLst>
              <a:gd name="T0" fmla="*/ 0 w 176"/>
              <a:gd name="T1" fmla="*/ 268 h 335"/>
              <a:gd name="T2" fmla="*/ 0 w 176"/>
              <a:gd name="T3" fmla="*/ 46 h 335"/>
              <a:gd name="T4" fmla="*/ 45 w 176"/>
              <a:gd name="T5" fmla="*/ 0 h 335"/>
              <a:gd name="T6" fmla="*/ 131 w 176"/>
              <a:gd name="T7" fmla="*/ 0 h 335"/>
              <a:gd name="T8" fmla="*/ 176 w 176"/>
              <a:gd name="T9" fmla="*/ 156 h 335"/>
              <a:gd name="T10" fmla="*/ 176 w 176"/>
              <a:gd name="T11" fmla="*/ 43 h 335"/>
              <a:gd name="T12" fmla="*/ 131 w 176"/>
              <a:gd name="T13" fmla="*/ 0 h 335"/>
              <a:gd name="T14" fmla="*/ 86 w 176"/>
              <a:gd name="T15" fmla="*/ 43 h 335"/>
              <a:gd name="T16" fmla="*/ 86 w 176"/>
              <a:gd name="T17" fmla="*/ 252 h 335"/>
              <a:gd name="T18" fmla="*/ 85 w 176"/>
              <a:gd name="T19" fmla="*/ 264 h 335"/>
              <a:gd name="T20" fmla="*/ 85 w 176"/>
              <a:gd name="T21" fmla="*/ 290 h 335"/>
              <a:gd name="T22" fmla="*/ 131 w 176"/>
              <a:gd name="T23" fmla="*/ 335 h 335"/>
              <a:gd name="T24" fmla="*/ 176 w 176"/>
              <a:gd name="T25" fmla="*/ 290 h 335"/>
              <a:gd name="T26" fmla="*/ 176 w 176"/>
              <a:gd name="T27" fmla="*/ 258 h 335"/>
              <a:gd name="T28" fmla="*/ 0 w 176"/>
              <a:gd name="T29" fmla="*/ 264 h 335"/>
              <a:gd name="T30" fmla="*/ 0 w 176"/>
              <a:gd name="T31" fmla="*/ 290 h 335"/>
              <a:gd name="T32" fmla="*/ 45 w 176"/>
              <a:gd name="T33" fmla="*/ 335 h 335"/>
              <a:gd name="T34" fmla="*/ 131 w 176"/>
              <a:gd name="T35" fmla="*/ 335 h 335"/>
              <a:gd name="T36" fmla="*/ 43 w 176"/>
              <a:gd name="T37" fmla="*/ 102 h 335"/>
              <a:gd name="T38" fmla="*/ 37 w 176"/>
              <a:gd name="T39" fmla="*/ 107 h 335"/>
              <a:gd name="T40" fmla="*/ 43 w 176"/>
              <a:gd name="T41" fmla="*/ 113 h 335"/>
              <a:gd name="T42" fmla="*/ 49 w 176"/>
              <a:gd name="T43" fmla="*/ 107 h 335"/>
              <a:gd name="T44" fmla="*/ 43 w 176"/>
              <a:gd name="T45" fmla="*/ 102 h 335"/>
              <a:gd name="T46" fmla="*/ 43 w 176"/>
              <a:gd name="T47" fmla="*/ 163 h 335"/>
              <a:gd name="T48" fmla="*/ 37 w 176"/>
              <a:gd name="T49" fmla="*/ 168 h 335"/>
              <a:gd name="T50" fmla="*/ 43 w 176"/>
              <a:gd name="T51" fmla="*/ 174 h 335"/>
              <a:gd name="T52" fmla="*/ 49 w 176"/>
              <a:gd name="T53" fmla="*/ 168 h 335"/>
              <a:gd name="T54" fmla="*/ 43 w 176"/>
              <a:gd name="T55" fmla="*/ 163 h 335"/>
              <a:gd name="T56" fmla="*/ 43 w 176"/>
              <a:gd name="T57" fmla="*/ 224 h 335"/>
              <a:gd name="T58" fmla="*/ 37 w 176"/>
              <a:gd name="T59" fmla="*/ 230 h 335"/>
              <a:gd name="T60" fmla="*/ 43 w 176"/>
              <a:gd name="T61" fmla="*/ 235 h 335"/>
              <a:gd name="T62" fmla="*/ 49 w 176"/>
              <a:gd name="T63" fmla="*/ 230 h 335"/>
              <a:gd name="T64" fmla="*/ 43 w 176"/>
              <a:gd name="T65" fmla="*/ 22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335">
                <a:moveTo>
                  <a:pt x="0" y="268"/>
                </a:move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0" y="0"/>
                  <a:pt x="45" y="0"/>
                </a:cubicBezTo>
                <a:cubicBezTo>
                  <a:pt x="131" y="0"/>
                  <a:pt x="131" y="0"/>
                  <a:pt x="131" y="0"/>
                </a:cubicBezTo>
                <a:moveTo>
                  <a:pt x="176" y="156"/>
                </a:moveTo>
                <a:cubicBezTo>
                  <a:pt x="176" y="43"/>
                  <a:pt x="176" y="43"/>
                  <a:pt x="176" y="43"/>
                </a:cubicBezTo>
                <a:cubicBezTo>
                  <a:pt x="176" y="19"/>
                  <a:pt x="156" y="0"/>
                  <a:pt x="131" y="0"/>
                </a:cubicBezTo>
                <a:cubicBezTo>
                  <a:pt x="106" y="0"/>
                  <a:pt x="86" y="19"/>
                  <a:pt x="86" y="43"/>
                </a:cubicBezTo>
                <a:cubicBezTo>
                  <a:pt x="86" y="252"/>
                  <a:pt x="86" y="252"/>
                  <a:pt x="86" y="252"/>
                </a:cubicBezTo>
                <a:cubicBezTo>
                  <a:pt x="85" y="264"/>
                  <a:pt x="85" y="264"/>
                  <a:pt x="85" y="264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315"/>
                  <a:pt x="106" y="335"/>
                  <a:pt x="131" y="335"/>
                </a:cubicBezTo>
                <a:cubicBezTo>
                  <a:pt x="156" y="335"/>
                  <a:pt x="176" y="315"/>
                  <a:pt x="176" y="290"/>
                </a:cubicBezTo>
                <a:cubicBezTo>
                  <a:pt x="176" y="258"/>
                  <a:pt x="176" y="258"/>
                  <a:pt x="176" y="258"/>
                </a:cubicBezTo>
                <a:moveTo>
                  <a:pt x="0" y="264"/>
                </a:moveTo>
                <a:cubicBezTo>
                  <a:pt x="0" y="290"/>
                  <a:pt x="0" y="290"/>
                  <a:pt x="0" y="290"/>
                </a:cubicBezTo>
                <a:cubicBezTo>
                  <a:pt x="0" y="315"/>
                  <a:pt x="20" y="335"/>
                  <a:pt x="45" y="335"/>
                </a:cubicBezTo>
                <a:cubicBezTo>
                  <a:pt x="131" y="335"/>
                  <a:pt x="131" y="335"/>
                  <a:pt x="131" y="335"/>
                </a:cubicBezTo>
                <a:moveTo>
                  <a:pt x="43" y="102"/>
                </a:moveTo>
                <a:cubicBezTo>
                  <a:pt x="40" y="102"/>
                  <a:pt x="37" y="104"/>
                  <a:pt x="37" y="107"/>
                </a:cubicBezTo>
                <a:cubicBezTo>
                  <a:pt x="37" y="111"/>
                  <a:pt x="40" y="113"/>
                  <a:pt x="43" y="113"/>
                </a:cubicBezTo>
                <a:cubicBezTo>
                  <a:pt x="46" y="113"/>
                  <a:pt x="49" y="111"/>
                  <a:pt x="49" y="107"/>
                </a:cubicBezTo>
                <a:cubicBezTo>
                  <a:pt x="49" y="104"/>
                  <a:pt x="46" y="102"/>
                  <a:pt x="43" y="102"/>
                </a:cubicBezTo>
                <a:close/>
                <a:moveTo>
                  <a:pt x="43" y="163"/>
                </a:moveTo>
                <a:cubicBezTo>
                  <a:pt x="40" y="163"/>
                  <a:pt x="37" y="165"/>
                  <a:pt x="37" y="168"/>
                </a:cubicBezTo>
                <a:cubicBezTo>
                  <a:pt x="37" y="172"/>
                  <a:pt x="40" y="174"/>
                  <a:pt x="43" y="174"/>
                </a:cubicBezTo>
                <a:cubicBezTo>
                  <a:pt x="46" y="174"/>
                  <a:pt x="49" y="172"/>
                  <a:pt x="49" y="168"/>
                </a:cubicBezTo>
                <a:cubicBezTo>
                  <a:pt x="49" y="165"/>
                  <a:pt x="46" y="163"/>
                  <a:pt x="43" y="163"/>
                </a:cubicBezTo>
                <a:close/>
                <a:moveTo>
                  <a:pt x="43" y="224"/>
                </a:moveTo>
                <a:cubicBezTo>
                  <a:pt x="40" y="224"/>
                  <a:pt x="37" y="226"/>
                  <a:pt x="37" y="230"/>
                </a:cubicBezTo>
                <a:cubicBezTo>
                  <a:pt x="37" y="233"/>
                  <a:pt x="40" y="235"/>
                  <a:pt x="43" y="235"/>
                </a:cubicBezTo>
                <a:cubicBezTo>
                  <a:pt x="46" y="235"/>
                  <a:pt x="49" y="233"/>
                  <a:pt x="49" y="230"/>
                </a:cubicBezTo>
                <a:cubicBezTo>
                  <a:pt x="49" y="226"/>
                  <a:pt x="46" y="224"/>
                  <a:pt x="43" y="224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1409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56" name="phone_6" title="Icon of a cellphone with a checkmark on the lower right corner">
            <a:extLst>
              <a:ext uri="{FF2B5EF4-FFF2-40B4-BE49-F238E27FC236}">
                <a16:creationId xmlns:a16="http://schemas.microsoft.com/office/drawing/2014/main" id="{AC811E4E-0418-470A-967A-2D00B7A3192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47207" y="1902544"/>
            <a:ext cx="455951" cy="572825"/>
          </a:xfrm>
          <a:custGeom>
            <a:avLst/>
            <a:gdLst>
              <a:gd name="T0" fmla="*/ 116 w 229"/>
              <a:gd name="T1" fmla="*/ 290 h 290"/>
              <a:gd name="T2" fmla="*/ 14 w 229"/>
              <a:gd name="T3" fmla="*/ 290 h 290"/>
              <a:gd name="T4" fmla="*/ 0 w 229"/>
              <a:gd name="T5" fmla="*/ 277 h 290"/>
              <a:gd name="T6" fmla="*/ 0 w 229"/>
              <a:gd name="T7" fmla="*/ 14 h 290"/>
              <a:gd name="T8" fmla="*/ 14 w 229"/>
              <a:gd name="T9" fmla="*/ 0 h 290"/>
              <a:gd name="T10" fmla="*/ 159 w 229"/>
              <a:gd name="T11" fmla="*/ 0 h 290"/>
              <a:gd name="T12" fmla="*/ 172 w 229"/>
              <a:gd name="T13" fmla="*/ 14 h 290"/>
              <a:gd name="T14" fmla="*/ 172 w 229"/>
              <a:gd name="T15" fmla="*/ 211 h 290"/>
              <a:gd name="T16" fmla="*/ 123 w 229"/>
              <a:gd name="T17" fmla="*/ 246 h 290"/>
              <a:gd name="T18" fmla="*/ 155 w 229"/>
              <a:gd name="T19" fmla="*/ 277 h 290"/>
              <a:gd name="T20" fmla="*/ 229 w 229"/>
              <a:gd name="T21" fmla="*/ 203 h 290"/>
              <a:gd name="T22" fmla="*/ 59 w 229"/>
              <a:gd name="T23" fmla="*/ 250 h 290"/>
              <a:gd name="T24" fmla="*/ 84 w 229"/>
              <a:gd name="T25" fmla="*/ 250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9" h="290">
                <a:moveTo>
                  <a:pt x="116" y="290"/>
                </a:moveTo>
                <a:cubicBezTo>
                  <a:pt x="14" y="290"/>
                  <a:pt x="14" y="290"/>
                  <a:pt x="14" y="290"/>
                </a:cubicBezTo>
                <a:cubicBezTo>
                  <a:pt x="7" y="290"/>
                  <a:pt x="0" y="284"/>
                  <a:pt x="0" y="27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7"/>
                  <a:pt x="7" y="0"/>
                  <a:pt x="14" y="0"/>
                </a:cubicBezTo>
                <a:cubicBezTo>
                  <a:pt x="159" y="0"/>
                  <a:pt x="159" y="0"/>
                  <a:pt x="159" y="0"/>
                </a:cubicBezTo>
                <a:cubicBezTo>
                  <a:pt x="166" y="0"/>
                  <a:pt x="172" y="7"/>
                  <a:pt x="172" y="14"/>
                </a:cubicBezTo>
                <a:cubicBezTo>
                  <a:pt x="172" y="211"/>
                  <a:pt x="172" y="211"/>
                  <a:pt x="172" y="211"/>
                </a:cubicBezTo>
                <a:moveTo>
                  <a:pt x="123" y="246"/>
                </a:moveTo>
                <a:cubicBezTo>
                  <a:pt x="155" y="277"/>
                  <a:pt x="155" y="277"/>
                  <a:pt x="155" y="277"/>
                </a:cubicBezTo>
                <a:cubicBezTo>
                  <a:pt x="229" y="203"/>
                  <a:pt x="229" y="203"/>
                  <a:pt x="229" y="203"/>
                </a:cubicBezTo>
                <a:moveTo>
                  <a:pt x="59" y="250"/>
                </a:moveTo>
                <a:cubicBezTo>
                  <a:pt x="84" y="250"/>
                  <a:pt x="84" y="250"/>
                  <a:pt x="84" y="25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/>
          </a:p>
        </p:txBody>
      </p:sp>
      <p:sp>
        <p:nvSpPr>
          <p:cNvPr id="57" name="monitor_3" title="Icon of a monitor with a checkmark on the lower right corner">
            <a:extLst>
              <a:ext uri="{FF2B5EF4-FFF2-40B4-BE49-F238E27FC236}">
                <a16:creationId xmlns:a16="http://schemas.microsoft.com/office/drawing/2014/main" id="{3180854F-63FF-4CC7-924D-02820F0835B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0722" y="3334609"/>
            <a:ext cx="714263" cy="572825"/>
          </a:xfrm>
          <a:custGeom>
            <a:avLst/>
            <a:gdLst>
              <a:gd name="T0" fmla="*/ 404 w 404"/>
              <a:gd name="T1" fmla="*/ 223 h 324"/>
              <a:gd name="T2" fmla="*/ 304 w 404"/>
              <a:gd name="T3" fmla="*/ 324 h 324"/>
              <a:gd name="T4" fmla="*/ 256 w 404"/>
              <a:gd name="T5" fmla="*/ 276 h 324"/>
              <a:gd name="T6" fmla="*/ 386 w 404"/>
              <a:gd name="T7" fmla="*/ 171 h 324"/>
              <a:gd name="T8" fmla="*/ 386 w 404"/>
              <a:gd name="T9" fmla="*/ 0 h 324"/>
              <a:gd name="T10" fmla="*/ 0 w 404"/>
              <a:gd name="T11" fmla="*/ 0 h 324"/>
              <a:gd name="T12" fmla="*/ 0 w 404"/>
              <a:gd name="T13" fmla="*/ 223 h 324"/>
              <a:gd name="T14" fmla="*/ 330 w 404"/>
              <a:gd name="T15" fmla="*/ 223 h 324"/>
              <a:gd name="T16" fmla="*/ 117 w 404"/>
              <a:gd name="T17" fmla="*/ 285 h 324"/>
              <a:gd name="T18" fmla="*/ 190 w 404"/>
              <a:gd name="T19" fmla="*/ 285 h 324"/>
              <a:gd name="T20" fmla="*/ 190 w 404"/>
              <a:gd name="T21" fmla="*/ 223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4" h="324">
                <a:moveTo>
                  <a:pt x="404" y="223"/>
                </a:moveTo>
                <a:lnTo>
                  <a:pt x="304" y="324"/>
                </a:lnTo>
                <a:lnTo>
                  <a:pt x="256" y="276"/>
                </a:lnTo>
                <a:moveTo>
                  <a:pt x="386" y="171"/>
                </a:moveTo>
                <a:lnTo>
                  <a:pt x="386" y="0"/>
                </a:lnTo>
                <a:lnTo>
                  <a:pt x="0" y="0"/>
                </a:lnTo>
                <a:lnTo>
                  <a:pt x="0" y="223"/>
                </a:lnTo>
                <a:lnTo>
                  <a:pt x="330" y="223"/>
                </a:lnTo>
                <a:moveTo>
                  <a:pt x="117" y="285"/>
                </a:moveTo>
                <a:lnTo>
                  <a:pt x="190" y="285"/>
                </a:lnTo>
                <a:lnTo>
                  <a:pt x="190" y="223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/>
          </a:p>
        </p:txBody>
      </p:sp>
      <p:sp>
        <p:nvSpPr>
          <p:cNvPr id="58" name="keyboard_3" title="Icon of a mouse and keyboard">
            <a:extLst>
              <a:ext uri="{FF2B5EF4-FFF2-40B4-BE49-F238E27FC236}">
                <a16:creationId xmlns:a16="http://schemas.microsoft.com/office/drawing/2014/main" id="{8B755278-47E8-4D86-A138-C1CDFBFC529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67629" y="3380466"/>
            <a:ext cx="644428" cy="481114"/>
          </a:xfrm>
          <a:custGeom>
            <a:avLst/>
            <a:gdLst>
              <a:gd name="T0" fmla="*/ 231 w 319"/>
              <a:gd name="T1" fmla="*/ 69 h 238"/>
              <a:gd name="T2" fmla="*/ 231 w 319"/>
              <a:gd name="T3" fmla="*/ 29 h 238"/>
              <a:gd name="T4" fmla="*/ 260 w 319"/>
              <a:gd name="T5" fmla="*/ 0 h 238"/>
              <a:gd name="T6" fmla="*/ 289 w 319"/>
              <a:gd name="T7" fmla="*/ 0 h 238"/>
              <a:gd name="T8" fmla="*/ 319 w 319"/>
              <a:gd name="T9" fmla="*/ 29 h 238"/>
              <a:gd name="T10" fmla="*/ 319 w 319"/>
              <a:gd name="T11" fmla="*/ 69 h 238"/>
              <a:gd name="T12" fmla="*/ 319 w 319"/>
              <a:gd name="T13" fmla="*/ 85 h 238"/>
              <a:gd name="T14" fmla="*/ 275 w 319"/>
              <a:gd name="T15" fmla="*/ 129 h 238"/>
              <a:gd name="T16" fmla="*/ 275 w 319"/>
              <a:gd name="T17" fmla="*/ 129 h 238"/>
              <a:gd name="T18" fmla="*/ 231 w 319"/>
              <a:gd name="T19" fmla="*/ 85 h 238"/>
              <a:gd name="T20" fmla="*/ 231 w 319"/>
              <a:gd name="T21" fmla="*/ 69 h 238"/>
              <a:gd name="T22" fmla="*/ 275 w 319"/>
              <a:gd name="T23" fmla="*/ 0 h 238"/>
              <a:gd name="T24" fmla="*/ 275 w 319"/>
              <a:gd name="T25" fmla="*/ 43 h 238"/>
              <a:gd name="T26" fmla="*/ 231 w 319"/>
              <a:gd name="T27" fmla="*/ 68 h 238"/>
              <a:gd name="T28" fmla="*/ 13 w 319"/>
              <a:gd name="T29" fmla="*/ 68 h 238"/>
              <a:gd name="T30" fmla="*/ 0 w 319"/>
              <a:gd name="T31" fmla="*/ 81 h 238"/>
              <a:gd name="T32" fmla="*/ 0 w 319"/>
              <a:gd name="T33" fmla="*/ 225 h 238"/>
              <a:gd name="T34" fmla="*/ 13 w 319"/>
              <a:gd name="T35" fmla="*/ 238 h 238"/>
              <a:gd name="T36" fmla="*/ 282 w 319"/>
              <a:gd name="T37" fmla="*/ 238 h 238"/>
              <a:gd name="T38" fmla="*/ 295 w 319"/>
              <a:gd name="T39" fmla="*/ 225 h 238"/>
              <a:gd name="T40" fmla="*/ 295 w 319"/>
              <a:gd name="T41" fmla="*/ 127 h 238"/>
              <a:gd name="T42" fmla="*/ 39 w 319"/>
              <a:gd name="T43" fmla="*/ 192 h 238"/>
              <a:gd name="T44" fmla="*/ 66 w 319"/>
              <a:gd name="T45" fmla="*/ 192 h 238"/>
              <a:gd name="T46" fmla="*/ 102 w 319"/>
              <a:gd name="T47" fmla="*/ 192 h 238"/>
              <a:gd name="T48" fmla="*/ 193 w 319"/>
              <a:gd name="T49" fmla="*/ 192 h 238"/>
              <a:gd name="T50" fmla="*/ 228 w 319"/>
              <a:gd name="T51" fmla="*/ 192 h 238"/>
              <a:gd name="T52" fmla="*/ 258 w 319"/>
              <a:gd name="T53" fmla="*/ 192 h 238"/>
              <a:gd name="T54" fmla="*/ 39 w 319"/>
              <a:gd name="T55" fmla="*/ 149 h 238"/>
              <a:gd name="T56" fmla="*/ 66 w 319"/>
              <a:gd name="T57" fmla="*/ 149 h 238"/>
              <a:gd name="T58" fmla="*/ 228 w 319"/>
              <a:gd name="T59" fmla="*/ 149 h 238"/>
              <a:gd name="T60" fmla="*/ 258 w 319"/>
              <a:gd name="T61" fmla="*/ 149 h 238"/>
              <a:gd name="T62" fmla="*/ 39 w 319"/>
              <a:gd name="T63" fmla="*/ 106 h 238"/>
              <a:gd name="T64" fmla="*/ 46 w 319"/>
              <a:gd name="T65" fmla="*/ 106 h 238"/>
              <a:gd name="T66" fmla="*/ 81 w 319"/>
              <a:gd name="T67" fmla="*/ 106 h 238"/>
              <a:gd name="T68" fmla="*/ 88 w 319"/>
              <a:gd name="T69" fmla="*/ 106 h 238"/>
              <a:gd name="T70" fmla="*/ 123 w 319"/>
              <a:gd name="T71" fmla="*/ 106 h 238"/>
              <a:gd name="T72" fmla="*/ 129 w 319"/>
              <a:gd name="T73" fmla="*/ 106 h 238"/>
              <a:gd name="T74" fmla="*/ 165 w 319"/>
              <a:gd name="T75" fmla="*/ 106 h 238"/>
              <a:gd name="T76" fmla="*/ 171 w 319"/>
              <a:gd name="T77" fmla="*/ 106 h 238"/>
              <a:gd name="T78" fmla="*/ 206 w 319"/>
              <a:gd name="T79" fmla="*/ 106 h 238"/>
              <a:gd name="T80" fmla="*/ 213 w 319"/>
              <a:gd name="T81" fmla="*/ 106 h 238"/>
              <a:gd name="T82" fmla="*/ 102 w 319"/>
              <a:gd name="T83" fmla="*/ 149 h 238"/>
              <a:gd name="T84" fmla="*/ 108 w 319"/>
              <a:gd name="T85" fmla="*/ 149 h 238"/>
              <a:gd name="T86" fmla="*/ 144 w 319"/>
              <a:gd name="T87" fmla="*/ 149 h 238"/>
              <a:gd name="T88" fmla="*/ 150 w 319"/>
              <a:gd name="T89" fmla="*/ 149 h 238"/>
              <a:gd name="T90" fmla="*/ 186 w 319"/>
              <a:gd name="T91" fmla="*/ 149 h 238"/>
              <a:gd name="T92" fmla="*/ 193 w 319"/>
              <a:gd name="T93" fmla="*/ 149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19" h="238">
                <a:moveTo>
                  <a:pt x="231" y="69"/>
                </a:moveTo>
                <a:cubicBezTo>
                  <a:pt x="231" y="29"/>
                  <a:pt x="231" y="29"/>
                  <a:pt x="231" y="29"/>
                </a:cubicBezTo>
                <a:cubicBezTo>
                  <a:pt x="231" y="13"/>
                  <a:pt x="244" y="0"/>
                  <a:pt x="260" y="0"/>
                </a:cubicBezTo>
                <a:cubicBezTo>
                  <a:pt x="289" y="0"/>
                  <a:pt x="289" y="0"/>
                  <a:pt x="289" y="0"/>
                </a:cubicBezTo>
                <a:cubicBezTo>
                  <a:pt x="305" y="0"/>
                  <a:pt x="319" y="13"/>
                  <a:pt x="319" y="29"/>
                </a:cubicBezTo>
                <a:cubicBezTo>
                  <a:pt x="319" y="69"/>
                  <a:pt x="319" y="69"/>
                  <a:pt x="319" y="69"/>
                </a:cubicBezTo>
                <a:cubicBezTo>
                  <a:pt x="319" y="85"/>
                  <a:pt x="319" y="85"/>
                  <a:pt x="319" y="85"/>
                </a:cubicBezTo>
                <a:cubicBezTo>
                  <a:pt x="319" y="109"/>
                  <a:pt x="299" y="129"/>
                  <a:pt x="275" y="129"/>
                </a:cubicBezTo>
                <a:cubicBezTo>
                  <a:pt x="275" y="129"/>
                  <a:pt x="275" y="129"/>
                  <a:pt x="275" y="129"/>
                </a:cubicBezTo>
                <a:cubicBezTo>
                  <a:pt x="251" y="129"/>
                  <a:pt x="231" y="109"/>
                  <a:pt x="231" y="85"/>
                </a:cubicBezTo>
                <a:lnTo>
                  <a:pt x="231" y="69"/>
                </a:lnTo>
                <a:close/>
                <a:moveTo>
                  <a:pt x="275" y="0"/>
                </a:moveTo>
                <a:cubicBezTo>
                  <a:pt x="275" y="43"/>
                  <a:pt x="275" y="43"/>
                  <a:pt x="275" y="43"/>
                </a:cubicBezTo>
                <a:moveTo>
                  <a:pt x="231" y="68"/>
                </a:moveTo>
                <a:cubicBezTo>
                  <a:pt x="13" y="68"/>
                  <a:pt x="13" y="68"/>
                  <a:pt x="13" y="68"/>
                </a:cubicBezTo>
                <a:cubicBezTo>
                  <a:pt x="6" y="68"/>
                  <a:pt x="0" y="74"/>
                  <a:pt x="0" y="81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32"/>
                  <a:pt x="6" y="238"/>
                  <a:pt x="13" y="238"/>
                </a:cubicBezTo>
                <a:cubicBezTo>
                  <a:pt x="282" y="238"/>
                  <a:pt x="282" y="238"/>
                  <a:pt x="282" y="238"/>
                </a:cubicBezTo>
                <a:cubicBezTo>
                  <a:pt x="289" y="238"/>
                  <a:pt x="295" y="232"/>
                  <a:pt x="295" y="225"/>
                </a:cubicBezTo>
                <a:cubicBezTo>
                  <a:pt x="295" y="127"/>
                  <a:pt x="295" y="127"/>
                  <a:pt x="295" y="127"/>
                </a:cubicBezTo>
                <a:moveTo>
                  <a:pt x="39" y="192"/>
                </a:moveTo>
                <a:cubicBezTo>
                  <a:pt x="66" y="192"/>
                  <a:pt x="66" y="192"/>
                  <a:pt x="66" y="192"/>
                </a:cubicBezTo>
                <a:moveTo>
                  <a:pt x="102" y="192"/>
                </a:moveTo>
                <a:cubicBezTo>
                  <a:pt x="193" y="192"/>
                  <a:pt x="193" y="192"/>
                  <a:pt x="193" y="192"/>
                </a:cubicBezTo>
                <a:moveTo>
                  <a:pt x="228" y="192"/>
                </a:moveTo>
                <a:cubicBezTo>
                  <a:pt x="228" y="192"/>
                  <a:pt x="256" y="192"/>
                  <a:pt x="258" y="192"/>
                </a:cubicBezTo>
                <a:moveTo>
                  <a:pt x="39" y="149"/>
                </a:moveTo>
                <a:cubicBezTo>
                  <a:pt x="66" y="149"/>
                  <a:pt x="66" y="149"/>
                  <a:pt x="66" y="149"/>
                </a:cubicBezTo>
                <a:moveTo>
                  <a:pt x="228" y="149"/>
                </a:moveTo>
                <a:cubicBezTo>
                  <a:pt x="258" y="149"/>
                  <a:pt x="258" y="149"/>
                  <a:pt x="258" y="149"/>
                </a:cubicBezTo>
                <a:moveTo>
                  <a:pt x="39" y="106"/>
                </a:moveTo>
                <a:cubicBezTo>
                  <a:pt x="46" y="106"/>
                  <a:pt x="46" y="106"/>
                  <a:pt x="46" y="106"/>
                </a:cubicBezTo>
                <a:moveTo>
                  <a:pt x="81" y="106"/>
                </a:moveTo>
                <a:cubicBezTo>
                  <a:pt x="88" y="106"/>
                  <a:pt x="88" y="106"/>
                  <a:pt x="88" y="106"/>
                </a:cubicBezTo>
                <a:moveTo>
                  <a:pt x="123" y="106"/>
                </a:moveTo>
                <a:cubicBezTo>
                  <a:pt x="129" y="106"/>
                  <a:pt x="129" y="106"/>
                  <a:pt x="129" y="106"/>
                </a:cubicBezTo>
                <a:moveTo>
                  <a:pt x="165" y="106"/>
                </a:moveTo>
                <a:cubicBezTo>
                  <a:pt x="171" y="106"/>
                  <a:pt x="171" y="106"/>
                  <a:pt x="171" y="106"/>
                </a:cubicBezTo>
                <a:moveTo>
                  <a:pt x="206" y="106"/>
                </a:moveTo>
                <a:cubicBezTo>
                  <a:pt x="213" y="106"/>
                  <a:pt x="213" y="106"/>
                  <a:pt x="213" y="106"/>
                </a:cubicBezTo>
                <a:moveTo>
                  <a:pt x="102" y="149"/>
                </a:moveTo>
                <a:cubicBezTo>
                  <a:pt x="108" y="149"/>
                  <a:pt x="108" y="149"/>
                  <a:pt x="108" y="149"/>
                </a:cubicBezTo>
                <a:moveTo>
                  <a:pt x="144" y="149"/>
                </a:moveTo>
                <a:cubicBezTo>
                  <a:pt x="150" y="149"/>
                  <a:pt x="150" y="149"/>
                  <a:pt x="150" y="149"/>
                </a:cubicBezTo>
                <a:moveTo>
                  <a:pt x="186" y="149"/>
                </a:moveTo>
                <a:cubicBezTo>
                  <a:pt x="193" y="149"/>
                  <a:pt x="193" y="149"/>
                  <a:pt x="193" y="14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/>
          </a:p>
        </p:txBody>
      </p:sp>
      <p:sp>
        <p:nvSpPr>
          <p:cNvPr id="59" name="network" title="Icon of a device or computer network">
            <a:extLst>
              <a:ext uri="{FF2B5EF4-FFF2-40B4-BE49-F238E27FC236}">
                <a16:creationId xmlns:a16="http://schemas.microsoft.com/office/drawing/2014/main" id="{5A5A2C80-09A8-4CBF-91FC-3916BF48955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725897" y="6198735"/>
            <a:ext cx="550140" cy="572825"/>
          </a:xfrm>
          <a:custGeom>
            <a:avLst/>
            <a:gdLst>
              <a:gd name="T0" fmla="*/ 328 w 388"/>
              <a:gd name="T1" fmla="*/ 260 h 404"/>
              <a:gd name="T2" fmla="*/ 15 w 388"/>
              <a:gd name="T3" fmla="*/ 260 h 404"/>
              <a:gd name="T4" fmla="*/ 15 w 388"/>
              <a:gd name="T5" fmla="*/ 57 h 404"/>
              <a:gd name="T6" fmla="*/ 328 w 388"/>
              <a:gd name="T7" fmla="*/ 57 h 404"/>
              <a:gd name="T8" fmla="*/ 328 w 388"/>
              <a:gd name="T9" fmla="*/ 260 h 404"/>
              <a:gd name="T10" fmla="*/ 328 w 388"/>
              <a:gd name="T11" fmla="*/ 203 h 404"/>
              <a:gd name="T12" fmla="*/ 388 w 388"/>
              <a:gd name="T13" fmla="*/ 203 h 404"/>
              <a:gd name="T14" fmla="*/ 388 w 388"/>
              <a:gd name="T15" fmla="*/ 0 h 404"/>
              <a:gd name="T16" fmla="*/ 69 w 388"/>
              <a:gd name="T17" fmla="*/ 0 h 404"/>
              <a:gd name="T18" fmla="*/ 69 w 388"/>
              <a:gd name="T19" fmla="*/ 57 h 404"/>
              <a:gd name="T20" fmla="*/ 271 w 388"/>
              <a:gd name="T21" fmla="*/ 404 h 404"/>
              <a:gd name="T22" fmla="*/ 271 w 388"/>
              <a:gd name="T23" fmla="*/ 347 h 404"/>
              <a:gd name="T24" fmla="*/ 215 w 388"/>
              <a:gd name="T25" fmla="*/ 347 h 404"/>
              <a:gd name="T26" fmla="*/ 215 w 388"/>
              <a:gd name="T27" fmla="*/ 318 h 404"/>
              <a:gd name="T28" fmla="*/ 157 w 388"/>
              <a:gd name="T29" fmla="*/ 318 h 404"/>
              <a:gd name="T30" fmla="*/ 157 w 388"/>
              <a:gd name="T31" fmla="*/ 347 h 404"/>
              <a:gd name="T32" fmla="*/ 97 w 388"/>
              <a:gd name="T33" fmla="*/ 347 h 404"/>
              <a:gd name="T34" fmla="*/ 97 w 388"/>
              <a:gd name="T35" fmla="*/ 404 h 404"/>
              <a:gd name="T36" fmla="*/ 187 w 388"/>
              <a:gd name="T37" fmla="*/ 404 h 404"/>
              <a:gd name="T38" fmla="*/ 271 w 388"/>
              <a:gd name="T39" fmla="*/ 404 h 404"/>
              <a:gd name="T40" fmla="*/ 97 w 388"/>
              <a:gd name="T41" fmla="*/ 374 h 404"/>
              <a:gd name="T42" fmla="*/ 0 w 388"/>
              <a:gd name="T43" fmla="*/ 374 h 404"/>
              <a:gd name="T44" fmla="*/ 271 w 388"/>
              <a:gd name="T45" fmla="*/ 374 h 404"/>
              <a:gd name="T46" fmla="*/ 369 w 388"/>
              <a:gd name="T47" fmla="*/ 374 h 404"/>
              <a:gd name="T48" fmla="*/ 184 w 388"/>
              <a:gd name="T49" fmla="*/ 318 h 404"/>
              <a:gd name="T50" fmla="*/ 184 w 388"/>
              <a:gd name="T51" fmla="*/ 260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88" h="404">
                <a:moveTo>
                  <a:pt x="328" y="260"/>
                </a:moveTo>
                <a:lnTo>
                  <a:pt x="15" y="260"/>
                </a:lnTo>
                <a:lnTo>
                  <a:pt x="15" y="57"/>
                </a:lnTo>
                <a:lnTo>
                  <a:pt x="328" y="57"/>
                </a:lnTo>
                <a:lnTo>
                  <a:pt x="328" y="260"/>
                </a:lnTo>
                <a:moveTo>
                  <a:pt x="328" y="203"/>
                </a:moveTo>
                <a:lnTo>
                  <a:pt x="388" y="203"/>
                </a:lnTo>
                <a:lnTo>
                  <a:pt x="388" y="0"/>
                </a:lnTo>
                <a:lnTo>
                  <a:pt x="69" y="0"/>
                </a:lnTo>
                <a:lnTo>
                  <a:pt x="69" y="57"/>
                </a:lnTo>
                <a:moveTo>
                  <a:pt x="271" y="404"/>
                </a:moveTo>
                <a:lnTo>
                  <a:pt x="271" y="347"/>
                </a:lnTo>
                <a:lnTo>
                  <a:pt x="215" y="347"/>
                </a:lnTo>
                <a:lnTo>
                  <a:pt x="215" y="318"/>
                </a:lnTo>
                <a:lnTo>
                  <a:pt x="157" y="318"/>
                </a:lnTo>
                <a:lnTo>
                  <a:pt x="157" y="347"/>
                </a:lnTo>
                <a:lnTo>
                  <a:pt x="97" y="347"/>
                </a:lnTo>
                <a:lnTo>
                  <a:pt x="97" y="404"/>
                </a:lnTo>
                <a:lnTo>
                  <a:pt x="187" y="404"/>
                </a:lnTo>
                <a:lnTo>
                  <a:pt x="271" y="404"/>
                </a:lnTo>
                <a:moveTo>
                  <a:pt x="97" y="374"/>
                </a:moveTo>
                <a:lnTo>
                  <a:pt x="0" y="374"/>
                </a:lnTo>
                <a:moveTo>
                  <a:pt x="271" y="374"/>
                </a:moveTo>
                <a:lnTo>
                  <a:pt x="369" y="374"/>
                </a:lnTo>
                <a:moveTo>
                  <a:pt x="184" y="318"/>
                </a:moveTo>
                <a:lnTo>
                  <a:pt x="184" y="260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/>
          </a:p>
        </p:txBody>
      </p:sp>
      <p:sp>
        <p:nvSpPr>
          <p:cNvPr id="60" name="network_2" title="Icon of a printer connected to a network">
            <a:extLst>
              <a:ext uri="{FF2B5EF4-FFF2-40B4-BE49-F238E27FC236}">
                <a16:creationId xmlns:a16="http://schemas.microsoft.com/office/drawing/2014/main" id="{A7CBFE84-185E-4B51-9678-C2EB95BB865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223029" y="6198735"/>
            <a:ext cx="563207" cy="572825"/>
          </a:xfrm>
          <a:custGeom>
            <a:avLst/>
            <a:gdLst>
              <a:gd name="T0" fmla="*/ 194 w 384"/>
              <a:gd name="T1" fmla="*/ 392 h 392"/>
              <a:gd name="T2" fmla="*/ 102 w 384"/>
              <a:gd name="T3" fmla="*/ 392 h 392"/>
              <a:gd name="T4" fmla="*/ 102 w 384"/>
              <a:gd name="T5" fmla="*/ 333 h 392"/>
              <a:gd name="T6" fmla="*/ 164 w 384"/>
              <a:gd name="T7" fmla="*/ 333 h 392"/>
              <a:gd name="T8" fmla="*/ 164 w 384"/>
              <a:gd name="T9" fmla="*/ 302 h 392"/>
              <a:gd name="T10" fmla="*/ 223 w 384"/>
              <a:gd name="T11" fmla="*/ 302 h 392"/>
              <a:gd name="T12" fmla="*/ 223 w 384"/>
              <a:gd name="T13" fmla="*/ 333 h 392"/>
              <a:gd name="T14" fmla="*/ 282 w 384"/>
              <a:gd name="T15" fmla="*/ 333 h 392"/>
              <a:gd name="T16" fmla="*/ 282 w 384"/>
              <a:gd name="T17" fmla="*/ 392 h 392"/>
              <a:gd name="T18" fmla="*/ 194 w 384"/>
              <a:gd name="T19" fmla="*/ 392 h 392"/>
              <a:gd name="T20" fmla="*/ 102 w 384"/>
              <a:gd name="T21" fmla="*/ 362 h 392"/>
              <a:gd name="T22" fmla="*/ 0 w 384"/>
              <a:gd name="T23" fmla="*/ 362 h 392"/>
              <a:gd name="T24" fmla="*/ 282 w 384"/>
              <a:gd name="T25" fmla="*/ 362 h 392"/>
              <a:gd name="T26" fmla="*/ 384 w 384"/>
              <a:gd name="T27" fmla="*/ 362 h 392"/>
              <a:gd name="T28" fmla="*/ 192 w 384"/>
              <a:gd name="T29" fmla="*/ 302 h 392"/>
              <a:gd name="T30" fmla="*/ 192 w 384"/>
              <a:gd name="T31" fmla="*/ 262 h 392"/>
              <a:gd name="T32" fmla="*/ 269 w 384"/>
              <a:gd name="T33" fmla="*/ 206 h 392"/>
              <a:gd name="T34" fmla="*/ 113 w 384"/>
              <a:gd name="T35" fmla="*/ 206 h 392"/>
              <a:gd name="T36" fmla="*/ 113 w 384"/>
              <a:gd name="T37" fmla="*/ 262 h 392"/>
              <a:gd name="T38" fmla="*/ 269 w 384"/>
              <a:gd name="T39" fmla="*/ 262 h 392"/>
              <a:gd name="T40" fmla="*/ 269 w 384"/>
              <a:gd name="T41" fmla="*/ 206 h 392"/>
              <a:gd name="T42" fmla="*/ 269 w 384"/>
              <a:gd name="T43" fmla="*/ 233 h 392"/>
              <a:gd name="T44" fmla="*/ 321 w 384"/>
              <a:gd name="T45" fmla="*/ 233 h 392"/>
              <a:gd name="T46" fmla="*/ 321 w 384"/>
              <a:gd name="T47" fmla="*/ 120 h 392"/>
              <a:gd name="T48" fmla="*/ 306 w 384"/>
              <a:gd name="T49" fmla="*/ 104 h 392"/>
              <a:gd name="T50" fmla="*/ 81 w 384"/>
              <a:gd name="T51" fmla="*/ 104 h 392"/>
              <a:gd name="T52" fmla="*/ 65 w 384"/>
              <a:gd name="T53" fmla="*/ 120 h 392"/>
              <a:gd name="T54" fmla="*/ 65 w 384"/>
              <a:gd name="T55" fmla="*/ 233 h 392"/>
              <a:gd name="T56" fmla="*/ 115 w 384"/>
              <a:gd name="T57" fmla="*/ 233 h 392"/>
              <a:gd name="T58" fmla="*/ 269 w 384"/>
              <a:gd name="T59" fmla="*/ 104 h 392"/>
              <a:gd name="T60" fmla="*/ 269 w 384"/>
              <a:gd name="T61" fmla="*/ 0 h 392"/>
              <a:gd name="T62" fmla="*/ 113 w 384"/>
              <a:gd name="T63" fmla="*/ 0 h 392"/>
              <a:gd name="T64" fmla="*/ 113 w 384"/>
              <a:gd name="T65" fmla="*/ 104 h 392"/>
              <a:gd name="T66" fmla="*/ 117 w 384"/>
              <a:gd name="T67" fmla="*/ 153 h 392"/>
              <a:gd name="T68" fmla="*/ 113 w 384"/>
              <a:gd name="T69" fmla="*/ 156 h 392"/>
              <a:gd name="T70" fmla="*/ 117 w 384"/>
              <a:gd name="T71" fmla="*/ 160 h 392"/>
              <a:gd name="T72" fmla="*/ 120 w 384"/>
              <a:gd name="T73" fmla="*/ 156 h 392"/>
              <a:gd name="T74" fmla="*/ 117 w 384"/>
              <a:gd name="T75" fmla="*/ 153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84" h="392">
                <a:moveTo>
                  <a:pt x="194" y="392"/>
                </a:moveTo>
                <a:cubicBezTo>
                  <a:pt x="102" y="392"/>
                  <a:pt x="102" y="392"/>
                  <a:pt x="102" y="392"/>
                </a:cubicBezTo>
                <a:cubicBezTo>
                  <a:pt x="102" y="333"/>
                  <a:pt x="102" y="333"/>
                  <a:pt x="102" y="333"/>
                </a:cubicBezTo>
                <a:cubicBezTo>
                  <a:pt x="164" y="333"/>
                  <a:pt x="164" y="333"/>
                  <a:pt x="164" y="333"/>
                </a:cubicBezTo>
                <a:cubicBezTo>
                  <a:pt x="164" y="302"/>
                  <a:pt x="164" y="302"/>
                  <a:pt x="164" y="302"/>
                </a:cubicBezTo>
                <a:cubicBezTo>
                  <a:pt x="223" y="302"/>
                  <a:pt x="223" y="302"/>
                  <a:pt x="223" y="302"/>
                </a:cubicBezTo>
                <a:cubicBezTo>
                  <a:pt x="223" y="333"/>
                  <a:pt x="223" y="333"/>
                  <a:pt x="223" y="333"/>
                </a:cubicBezTo>
                <a:cubicBezTo>
                  <a:pt x="282" y="333"/>
                  <a:pt x="282" y="333"/>
                  <a:pt x="282" y="333"/>
                </a:cubicBezTo>
                <a:cubicBezTo>
                  <a:pt x="282" y="392"/>
                  <a:pt x="282" y="392"/>
                  <a:pt x="282" y="392"/>
                </a:cubicBezTo>
                <a:lnTo>
                  <a:pt x="194" y="392"/>
                </a:lnTo>
                <a:close/>
                <a:moveTo>
                  <a:pt x="102" y="362"/>
                </a:moveTo>
                <a:cubicBezTo>
                  <a:pt x="0" y="362"/>
                  <a:pt x="0" y="362"/>
                  <a:pt x="0" y="362"/>
                </a:cubicBezTo>
                <a:moveTo>
                  <a:pt x="282" y="362"/>
                </a:moveTo>
                <a:cubicBezTo>
                  <a:pt x="384" y="362"/>
                  <a:pt x="384" y="362"/>
                  <a:pt x="384" y="362"/>
                </a:cubicBezTo>
                <a:moveTo>
                  <a:pt x="192" y="302"/>
                </a:moveTo>
                <a:cubicBezTo>
                  <a:pt x="192" y="262"/>
                  <a:pt x="192" y="262"/>
                  <a:pt x="192" y="262"/>
                </a:cubicBezTo>
                <a:moveTo>
                  <a:pt x="269" y="206"/>
                </a:moveTo>
                <a:cubicBezTo>
                  <a:pt x="113" y="206"/>
                  <a:pt x="113" y="206"/>
                  <a:pt x="113" y="206"/>
                </a:cubicBezTo>
                <a:cubicBezTo>
                  <a:pt x="113" y="262"/>
                  <a:pt x="113" y="262"/>
                  <a:pt x="113" y="262"/>
                </a:cubicBezTo>
                <a:cubicBezTo>
                  <a:pt x="269" y="262"/>
                  <a:pt x="269" y="262"/>
                  <a:pt x="269" y="262"/>
                </a:cubicBezTo>
                <a:lnTo>
                  <a:pt x="269" y="206"/>
                </a:lnTo>
                <a:close/>
                <a:moveTo>
                  <a:pt x="269" y="233"/>
                </a:moveTo>
                <a:cubicBezTo>
                  <a:pt x="321" y="233"/>
                  <a:pt x="321" y="233"/>
                  <a:pt x="321" y="233"/>
                </a:cubicBezTo>
                <a:cubicBezTo>
                  <a:pt x="321" y="120"/>
                  <a:pt x="321" y="120"/>
                  <a:pt x="321" y="120"/>
                </a:cubicBezTo>
                <a:cubicBezTo>
                  <a:pt x="321" y="111"/>
                  <a:pt x="314" y="104"/>
                  <a:pt x="306" y="104"/>
                </a:cubicBezTo>
                <a:cubicBezTo>
                  <a:pt x="81" y="104"/>
                  <a:pt x="81" y="104"/>
                  <a:pt x="81" y="104"/>
                </a:cubicBezTo>
                <a:cubicBezTo>
                  <a:pt x="72" y="104"/>
                  <a:pt x="65" y="111"/>
                  <a:pt x="65" y="120"/>
                </a:cubicBezTo>
                <a:cubicBezTo>
                  <a:pt x="65" y="233"/>
                  <a:pt x="65" y="233"/>
                  <a:pt x="65" y="233"/>
                </a:cubicBezTo>
                <a:cubicBezTo>
                  <a:pt x="115" y="233"/>
                  <a:pt x="115" y="233"/>
                  <a:pt x="115" y="233"/>
                </a:cubicBezTo>
                <a:moveTo>
                  <a:pt x="269" y="104"/>
                </a:moveTo>
                <a:cubicBezTo>
                  <a:pt x="269" y="0"/>
                  <a:pt x="269" y="0"/>
                  <a:pt x="269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13" y="104"/>
                  <a:pt x="113" y="104"/>
                  <a:pt x="113" y="104"/>
                </a:cubicBezTo>
                <a:moveTo>
                  <a:pt x="117" y="153"/>
                </a:moveTo>
                <a:cubicBezTo>
                  <a:pt x="115" y="153"/>
                  <a:pt x="113" y="154"/>
                  <a:pt x="113" y="156"/>
                </a:cubicBezTo>
                <a:cubicBezTo>
                  <a:pt x="113" y="158"/>
                  <a:pt x="115" y="160"/>
                  <a:pt x="117" y="160"/>
                </a:cubicBezTo>
                <a:cubicBezTo>
                  <a:pt x="119" y="160"/>
                  <a:pt x="120" y="158"/>
                  <a:pt x="120" y="156"/>
                </a:cubicBezTo>
                <a:cubicBezTo>
                  <a:pt x="120" y="154"/>
                  <a:pt x="119" y="153"/>
                  <a:pt x="117" y="153"/>
                </a:cubicBez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/>
          </a:p>
        </p:txBody>
      </p:sp>
      <p:sp>
        <p:nvSpPr>
          <p:cNvPr id="61" name="usb_key" title="Icon of a flash drive">
            <a:extLst>
              <a:ext uri="{FF2B5EF4-FFF2-40B4-BE49-F238E27FC236}">
                <a16:creationId xmlns:a16="http://schemas.microsoft.com/office/drawing/2014/main" id="{FD994FF9-F2B2-4425-B722-BCA1018CD87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22694" y="3334609"/>
            <a:ext cx="312307" cy="572825"/>
          </a:xfrm>
          <a:custGeom>
            <a:avLst/>
            <a:gdLst>
              <a:gd name="T0" fmla="*/ 131 w 143"/>
              <a:gd name="T1" fmla="*/ 266 h 266"/>
              <a:gd name="T2" fmla="*/ 12 w 143"/>
              <a:gd name="T3" fmla="*/ 266 h 266"/>
              <a:gd name="T4" fmla="*/ 0 w 143"/>
              <a:gd name="T5" fmla="*/ 253 h 266"/>
              <a:gd name="T6" fmla="*/ 0 w 143"/>
              <a:gd name="T7" fmla="*/ 82 h 266"/>
              <a:gd name="T8" fmla="*/ 12 w 143"/>
              <a:gd name="T9" fmla="*/ 70 h 266"/>
              <a:gd name="T10" fmla="*/ 131 w 143"/>
              <a:gd name="T11" fmla="*/ 70 h 266"/>
              <a:gd name="T12" fmla="*/ 143 w 143"/>
              <a:gd name="T13" fmla="*/ 82 h 266"/>
              <a:gd name="T14" fmla="*/ 143 w 143"/>
              <a:gd name="T15" fmla="*/ 253 h 266"/>
              <a:gd name="T16" fmla="*/ 131 w 143"/>
              <a:gd name="T17" fmla="*/ 266 h 266"/>
              <a:gd name="T18" fmla="*/ 124 w 143"/>
              <a:gd name="T19" fmla="*/ 70 h 266"/>
              <a:gd name="T20" fmla="*/ 124 w 143"/>
              <a:gd name="T21" fmla="*/ 0 h 266"/>
              <a:gd name="T22" fmla="*/ 17 w 143"/>
              <a:gd name="T23" fmla="*/ 0 h 266"/>
              <a:gd name="T24" fmla="*/ 17 w 143"/>
              <a:gd name="T25" fmla="*/ 70 h 266"/>
              <a:gd name="T26" fmla="*/ 56 w 143"/>
              <a:gd name="T27" fmla="*/ 33 h 266"/>
              <a:gd name="T28" fmla="*/ 51 w 143"/>
              <a:gd name="T29" fmla="*/ 33 h 266"/>
              <a:gd name="T30" fmla="*/ 51 w 143"/>
              <a:gd name="T31" fmla="*/ 38 h 266"/>
              <a:gd name="T32" fmla="*/ 56 w 143"/>
              <a:gd name="T33" fmla="*/ 38 h 266"/>
              <a:gd name="T34" fmla="*/ 56 w 143"/>
              <a:gd name="T35" fmla="*/ 33 h 266"/>
              <a:gd name="T36" fmla="*/ 91 w 143"/>
              <a:gd name="T37" fmla="*/ 33 h 266"/>
              <a:gd name="T38" fmla="*/ 87 w 143"/>
              <a:gd name="T39" fmla="*/ 33 h 266"/>
              <a:gd name="T40" fmla="*/ 87 w 143"/>
              <a:gd name="T41" fmla="*/ 38 h 266"/>
              <a:gd name="T42" fmla="*/ 91 w 143"/>
              <a:gd name="T43" fmla="*/ 38 h 266"/>
              <a:gd name="T44" fmla="*/ 91 w 143"/>
              <a:gd name="T45" fmla="*/ 33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3" h="266">
                <a:moveTo>
                  <a:pt x="131" y="266"/>
                </a:moveTo>
                <a:cubicBezTo>
                  <a:pt x="12" y="266"/>
                  <a:pt x="12" y="266"/>
                  <a:pt x="12" y="266"/>
                </a:cubicBezTo>
                <a:cubicBezTo>
                  <a:pt x="5" y="266"/>
                  <a:pt x="0" y="260"/>
                  <a:pt x="0" y="253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75"/>
                  <a:pt x="5" y="70"/>
                  <a:pt x="12" y="70"/>
                </a:cubicBezTo>
                <a:cubicBezTo>
                  <a:pt x="131" y="70"/>
                  <a:pt x="131" y="70"/>
                  <a:pt x="131" y="70"/>
                </a:cubicBezTo>
                <a:cubicBezTo>
                  <a:pt x="138" y="70"/>
                  <a:pt x="143" y="75"/>
                  <a:pt x="143" y="82"/>
                </a:cubicBezTo>
                <a:cubicBezTo>
                  <a:pt x="143" y="253"/>
                  <a:pt x="143" y="253"/>
                  <a:pt x="143" y="253"/>
                </a:cubicBezTo>
                <a:cubicBezTo>
                  <a:pt x="143" y="260"/>
                  <a:pt x="138" y="266"/>
                  <a:pt x="131" y="266"/>
                </a:cubicBezTo>
                <a:close/>
                <a:moveTo>
                  <a:pt x="124" y="70"/>
                </a:moveTo>
                <a:cubicBezTo>
                  <a:pt x="124" y="0"/>
                  <a:pt x="124" y="0"/>
                  <a:pt x="124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70"/>
                  <a:pt x="17" y="70"/>
                  <a:pt x="17" y="70"/>
                </a:cubicBezTo>
                <a:moveTo>
                  <a:pt x="56" y="33"/>
                </a:moveTo>
                <a:cubicBezTo>
                  <a:pt x="51" y="33"/>
                  <a:pt x="51" y="33"/>
                  <a:pt x="51" y="33"/>
                </a:cubicBezTo>
                <a:cubicBezTo>
                  <a:pt x="51" y="38"/>
                  <a:pt x="51" y="38"/>
                  <a:pt x="51" y="38"/>
                </a:cubicBezTo>
                <a:cubicBezTo>
                  <a:pt x="56" y="38"/>
                  <a:pt x="56" y="38"/>
                  <a:pt x="56" y="38"/>
                </a:cubicBezTo>
                <a:lnTo>
                  <a:pt x="56" y="33"/>
                </a:lnTo>
                <a:close/>
                <a:moveTo>
                  <a:pt x="91" y="33"/>
                </a:moveTo>
                <a:cubicBezTo>
                  <a:pt x="87" y="33"/>
                  <a:pt x="87" y="33"/>
                  <a:pt x="87" y="33"/>
                </a:cubicBezTo>
                <a:cubicBezTo>
                  <a:pt x="87" y="38"/>
                  <a:pt x="87" y="38"/>
                  <a:pt x="87" y="38"/>
                </a:cubicBezTo>
                <a:cubicBezTo>
                  <a:pt x="91" y="38"/>
                  <a:pt x="91" y="38"/>
                  <a:pt x="91" y="38"/>
                </a:cubicBezTo>
                <a:lnTo>
                  <a:pt x="91" y="33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/>
          </a:p>
        </p:txBody>
      </p:sp>
      <p:sp>
        <p:nvSpPr>
          <p:cNvPr id="62" name="network_3" title="Icon of a server connected to a network">
            <a:extLst>
              <a:ext uri="{FF2B5EF4-FFF2-40B4-BE49-F238E27FC236}">
                <a16:creationId xmlns:a16="http://schemas.microsoft.com/office/drawing/2014/main" id="{07531406-5531-42CF-A465-3B188B00F92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732299" y="6198735"/>
            <a:ext cx="551997" cy="572825"/>
          </a:xfrm>
          <a:custGeom>
            <a:avLst/>
            <a:gdLst>
              <a:gd name="T0" fmla="*/ 136 w 270"/>
              <a:gd name="T1" fmla="*/ 281 h 281"/>
              <a:gd name="T2" fmla="*/ 71 w 270"/>
              <a:gd name="T3" fmla="*/ 281 h 281"/>
              <a:gd name="T4" fmla="*/ 71 w 270"/>
              <a:gd name="T5" fmla="*/ 240 h 281"/>
              <a:gd name="T6" fmla="*/ 115 w 270"/>
              <a:gd name="T7" fmla="*/ 240 h 281"/>
              <a:gd name="T8" fmla="*/ 115 w 270"/>
              <a:gd name="T9" fmla="*/ 218 h 281"/>
              <a:gd name="T10" fmla="*/ 157 w 270"/>
              <a:gd name="T11" fmla="*/ 218 h 281"/>
              <a:gd name="T12" fmla="*/ 157 w 270"/>
              <a:gd name="T13" fmla="*/ 240 h 281"/>
              <a:gd name="T14" fmla="*/ 198 w 270"/>
              <a:gd name="T15" fmla="*/ 240 h 281"/>
              <a:gd name="T16" fmla="*/ 198 w 270"/>
              <a:gd name="T17" fmla="*/ 281 h 281"/>
              <a:gd name="T18" fmla="*/ 136 w 270"/>
              <a:gd name="T19" fmla="*/ 281 h 281"/>
              <a:gd name="T20" fmla="*/ 71 w 270"/>
              <a:gd name="T21" fmla="*/ 260 h 281"/>
              <a:gd name="T22" fmla="*/ 0 w 270"/>
              <a:gd name="T23" fmla="*/ 260 h 281"/>
              <a:gd name="T24" fmla="*/ 198 w 270"/>
              <a:gd name="T25" fmla="*/ 260 h 281"/>
              <a:gd name="T26" fmla="*/ 270 w 270"/>
              <a:gd name="T27" fmla="*/ 260 h 281"/>
              <a:gd name="T28" fmla="*/ 135 w 270"/>
              <a:gd name="T29" fmla="*/ 218 h 281"/>
              <a:gd name="T30" fmla="*/ 135 w 270"/>
              <a:gd name="T31" fmla="*/ 190 h 281"/>
              <a:gd name="T32" fmla="*/ 191 w 270"/>
              <a:gd name="T33" fmla="*/ 189 h 281"/>
              <a:gd name="T34" fmla="*/ 191 w 270"/>
              <a:gd name="T35" fmla="*/ 14 h 281"/>
              <a:gd name="T36" fmla="*/ 177 w 270"/>
              <a:gd name="T37" fmla="*/ 0 h 281"/>
              <a:gd name="T38" fmla="*/ 93 w 270"/>
              <a:gd name="T39" fmla="*/ 0 h 281"/>
              <a:gd name="T40" fmla="*/ 79 w 270"/>
              <a:gd name="T41" fmla="*/ 14 h 281"/>
              <a:gd name="T42" fmla="*/ 79 w 270"/>
              <a:gd name="T43" fmla="*/ 189 h 281"/>
              <a:gd name="T44" fmla="*/ 191 w 270"/>
              <a:gd name="T45" fmla="*/ 189 h 281"/>
              <a:gd name="T46" fmla="*/ 110 w 270"/>
              <a:gd name="T47" fmla="*/ 37 h 281"/>
              <a:gd name="T48" fmla="*/ 160 w 270"/>
              <a:gd name="T49" fmla="*/ 37 h 281"/>
              <a:gd name="T50" fmla="*/ 110 w 270"/>
              <a:gd name="T51" fmla="*/ 113 h 281"/>
              <a:gd name="T52" fmla="*/ 160 w 270"/>
              <a:gd name="T53" fmla="*/ 113 h 281"/>
              <a:gd name="T54" fmla="*/ 110 w 270"/>
              <a:gd name="T55" fmla="*/ 150 h 281"/>
              <a:gd name="T56" fmla="*/ 160 w 270"/>
              <a:gd name="T57" fmla="*/ 15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70" h="281">
                <a:moveTo>
                  <a:pt x="136" y="281"/>
                </a:moveTo>
                <a:cubicBezTo>
                  <a:pt x="71" y="281"/>
                  <a:pt x="71" y="281"/>
                  <a:pt x="71" y="281"/>
                </a:cubicBezTo>
                <a:cubicBezTo>
                  <a:pt x="71" y="240"/>
                  <a:pt x="71" y="240"/>
                  <a:pt x="71" y="240"/>
                </a:cubicBezTo>
                <a:cubicBezTo>
                  <a:pt x="115" y="240"/>
                  <a:pt x="115" y="240"/>
                  <a:pt x="115" y="240"/>
                </a:cubicBezTo>
                <a:cubicBezTo>
                  <a:pt x="115" y="218"/>
                  <a:pt x="115" y="218"/>
                  <a:pt x="115" y="218"/>
                </a:cubicBezTo>
                <a:cubicBezTo>
                  <a:pt x="157" y="218"/>
                  <a:pt x="157" y="218"/>
                  <a:pt x="157" y="218"/>
                </a:cubicBezTo>
                <a:cubicBezTo>
                  <a:pt x="157" y="240"/>
                  <a:pt x="157" y="240"/>
                  <a:pt x="157" y="240"/>
                </a:cubicBezTo>
                <a:cubicBezTo>
                  <a:pt x="198" y="240"/>
                  <a:pt x="198" y="240"/>
                  <a:pt x="198" y="240"/>
                </a:cubicBezTo>
                <a:cubicBezTo>
                  <a:pt x="198" y="281"/>
                  <a:pt x="198" y="281"/>
                  <a:pt x="198" y="281"/>
                </a:cubicBezTo>
                <a:lnTo>
                  <a:pt x="136" y="281"/>
                </a:lnTo>
                <a:close/>
                <a:moveTo>
                  <a:pt x="71" y="260"/>
                </a:moveTo>
                <a:cubicBezTo>
                  <a:pt x="0" y="260"/>
                  <a:pt x="0" y="260"/>
                  <a:pt x="0" y="260"/>
                </a:cubicBezTo>
                <a:moveTo>
                  <a:pt x="198" y="260"/>
                </a:moveTo>
                <a:cubicBezTo>
                  <a:pt x="270" y="260"/>
                  <a:pt x="270" y="260"/>
                  <a:pt x="270" y="260"/>
                </a:cubicBezTo>
                <a:moveTo>
                  <a:pt x="135" y="218"/>
                </a:moveTo>
                <a:cubicBezTo>
                  <a:pt x="135" y="190"/>
                  <a:pt x="135" y="190"/>
                  <a:pt x="135" y="190"/>
                </a:cubicBezTo>
                <a:moveTo>
                  <a:pt x="191" y="189"/>
                </a:moveTo>
                <a:cubicBezTo>
                  <a:pt x="191" y="14"/>
                  <a:pt x="191" y="14"/>
                  <a:pt x="191" y="14"/>
                </a:cubicBezTo>
                <a:cubicBezTo>
                  <a:pt x="191" y="6"/>
                  <a:pt x="185" y="0"/>
                  <a:pt x="177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85" y="0"/>
                  <a:pt x="79" y="6"/>
                  <a:pt x="79" y="14"/>
                </a:cubicBezTo>
                <a:cubicBezTo>
                  <a:pt x="79" y="189"/>
                  <a:pt x="79" y="189"/>
                  <a:pt x="79" y="189"/>
                </a:cubicBezTo>
                <a:lnTo>
                  <a:pt x="191" y="189"/>
                </a:lnTo>
                <a:close/>
                <a:moveTo>
                  <a:pt x="110" y="37"/>
                </a:moveTo>
                <a:cubicBezTo>
                  <a:pt x="160" y="37"/>
                  <a:pt x="160" y="37"/>
                  <a:pt x="160" y="37"/>
                </a:cubicBezTo>
                <a:moveTo>
                  <a:pt x="110" y="113"/>
                </a:moveTo>
                <a:cubicBezTo>
                  <a:pt x="160" y="113"/>
                  <a:pt x="160" y="113"/>
                  <a:pt x="160" y="113"/>
                </a:cubicBezTo>
                <a:moveTo>
                  <a:pt x="110" y="150"/>
                </a:moveTo>
                <a:cubicBezTo>
                  <a:pt x="160" y="150"/>
                  <a:pt x="160" y="150"/>
                  <a:pt x="160" y="150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/>
          </a:p>
        </p:txBody>
      </p:sp>
      <p:sp>
        <p:nvSpPr>
          <p:cNvPr id="63" name="mouse" title="Icon of a computer mouse">
            <a:extLst>
              <a:ext uri="{FF2B5EF4-FFF2-40B4-BE49-F238E27FC236}">
                <a16:creationId xmlns:a16="http://schemas.microsoft.com/office/drawing/2014/main" id="{D2738C28-FEA7-4F59-BE07-F6EB3DF0737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79087" y="3334609"/>
            <a:ext cx="392193" cy="572825"/>
          </a:xfrm>
          <a:custGeom>
            <a:avLst/>
            <a:gdLst>
              <a:gd name="T0" fmla="*/ 230 w 230"/>
              <a:gd name="T1" fmla="*/ 224 h 339"/>
              <a:gd name="T2" fmla="*/ 115 w 230"/>
              <a:gd name="T3" fmla="*/ 339 h 339"/>
              <a:gd name="T4" fmla="*/ 115 w 230"/>
              <a:gd name="T5" fmla="*/ 339 h 339"/>
              <a:gd name="T6" fmla="*/ 0 w 230"/>
              <a:gd name="T7" fmla="*/ 224 h 339"/>
              <a:gd name="T8" fmla="*/ 0 w 230"/>
              <a:gd name="T9" fmla="*/ 224 h 339"/>
              <a:gd name="T10" fmla="*/ 0 w 230"/>
              <a:gd name="T11" fmla="*/ 76 h 339"/>
              <a:gd name="T12" fmla="*/ 76 w 230"/>
              <a:gd name="T13" fmla="*/ 0 h 339"/>
              <a:gd name="T14" fmla="*/ 155 w 230"/>
              <a:gd name="T15" fmla="*/ 0 h 339"/>
              <a:gd name="T16" fmla="*/ 230 w 230"/>
              <a:gd name="T17" fmla="*/ 76 h 339"/>
              <a:gd name="T18" fmla="*/ 230 w 230"/>
              <a:gd name="T19" fmla="*/ 224 h 339"/>
              <a:gd name="T20" fmla="*/ 115 w 230"/>
              <a:gd name="T21" fmla="*/ 0 h 339"/>
              <a:gd name="T22" fmla="*/ 115 w 230"/>
              <a:gd name="T23" fmla="*/ 126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0" h="339">
                <a:moveTo>
                  <a:pt x="230" y="224"/>
                </a:moveTo>
                <a:cubicBezTo>
                  <a:pt x="230" y="287"/>
                  <a:pt x="178" y="339"/>
                  <a:pt x="115" y="339"/>
                </a:cubicBezTo>
                <a:cubicBezTo>
                  <a:pt x="115" y="339"/>
                  <a:pt x="115" y="339"/>
                  <a:pt x="115" y="339"/>
                </a:cubicBezTo>
                <a:cubicBezTo>
                  <a:pt x="52" y="339"/>
                  <a:pt x="0" y="287"/>
                  <a:pt x="0" y="224"/>
                </a:cubicBezTo>
                <a:cubicBezTo>
                  <a:pt x="0" y="224"/>
                  <a:pt x="0" y="224"/>
                  <a:pt x="0" y="224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34"/>
                  <a:pt x="34" y="0"/>
                  <a:pt x="76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96" y="0"/>
                  <a:pt x="230" y="34"/>
                  <a:pt x="230" y="76"/>
                </a:cubicBezTo>
                <a:cubicBezTo>
                  <a:pt x="230" y="224"/>
                  <a:pt x="230" y="224"/>
                  <a:pt x="230" y="224"/>
                </a:cubicBezTo>
                <a:close/>
                <a:moveTo>
                  <a:pt x="115" y="0"/>
                </a:moveTo>
                <a:cubicBezTo>
                  <a:pt x="115" y="126"/>
                  <a:pt x="115" y="126"/>
                  <a:pt x="115" y="12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/>
          </a:p>
        </p:txBody>
      </p:sp>
      <p:sp>
        <p:nvSpPr>
          <p:cNvPr id="64" name="scanner_2" title="Icon of a barcode scanner">
            <a:extLst>
              <a:ext uri="{FF2B5EF4-FFF2-40B4-BE49-F238E27FC236}">
                <a16:creationId xmlns:a16="http://schemas.microsoft.com/office/drawing/2014/main" id="{E44D92D9-2E97-49E6-AAFB-21160FAFA92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27470" y="6198735"/>
            <a:ext cx="480765" cy="572825"/>
          </a:xfrm>
          <a:custGeom>
            <a:avLst/>
            <a:gdLst>
              <a:gd name="T0" fmla="*/ 61 w 238"/>
              <a:gd name="T1" fmla="*/ 120 h 286"/>
              <a:gd name="T2" fmla="*/ 57 w 238"/>
              <a:gd name="T3" fmla="*/ 116 h 286"/>
              <a:gd name="T4" fmla="*/ 40 w 238"/>
              <a:gd name="T5" fmla="*/ 57 h 286"/>
              <a:gd name="T6" fmla="*/ 62 w 238"/>
              <a:gd name="T7" fmla="*/ 7 h 286"/>
              <a:gd name="T8" fmla="*/ 230 w 238"/>
              <a:gd name="T9" fmla="*/ 101 h 286"/>
              <a:gd name="T10" fmla="*/ 40 w 238"/>
              <a:gd name="T11" fmla="*/ 64 h 286"/>
              <a:gd name="T12" fmla="*/ 24 w 238"/>
              <a:gd name="T13" fmla="*/ 1 h 286"/>
              <a:gd name="T14" fmla="*/ 2 w 238"/>
              <a:gd name="T15" fmla="*/ 50 h 286"/>
              <a:gd name="T16" fmla="*/ 19 w 238"/>
              <a:gd name="T17" fmla="*/ 108 h 286"/>
              <a:gd name="T18" fmla="*/ 23 w 238"/>
              <a:gd name="T19" fmla="*/ 112 h 286"/>
              <a:gd name="T20" fmla="*/ 31 w 238"/>
              <a:gd name="T21" fmla="*/ 114 h 286"/>
              <a:gd name="T22" fmla="*/ 116 w 238"/>
              <a:gd name="T23" fmla="*/ 129 h 286"/>
              <a:gd name="T24" fmla="*/ 150 w 238"/>
              <a:gd name="T25" fmla="*/ 286 h 286"/>
              <a:gd name="T26" fmla="*/ 228 w 238"/>
              <a:gd name="T27" fmla="*/ 286 h 286"/>
              <a:gd name="T28" fmla="*/ 197 w 238"/>
              <a:gd name="T29" fmla="*/ 131 h 286"/>
              <a:gd name="T30" fmla="*/ 234 w 238"/>
              <a:gd name="T31" fmla="*/ 88 h 286"/>
              <a:gd name="T32" fmla="*/ 226 w 238"/>
              <a:gd name="T33" fmla="*/ 49 h 286"/>
              <a:gd name="T34" fmla="*/ 210 w 238"/>
              <a:gd name="T35" fmla="*/ 39 h 286"/>
              <a:gd name="T36" fmla="*/ 187 w 238"/>
              <a:gd name="T37" fmla="*/ 33 h 286"/>
              <a:gd name="T38" fmla="*/ 29 w 238"/>
              <a:gd name="T39" fmla="*/ 1 h 286"/>
              <a:gd name="T40" fmla="*/ 24 w 238"/>
              <a:gd name="T41" fmla="*/ 1 h 286"/>
              <a:gd name="T42" fmla="*/ 150 w 238"/>
              <a:gd name="T43" fmla="*/ 286 h 286"/>
              <a:gd name="T44" fmla="*/ 117 w 238"/>
              <a:gd name="T45" fmla="*/ 286 h 286"/>
              <a:gd name="T46" fmla="*/ 79 w 238"/>
              <a:gd name="T47" fmla="*/ 123 h 286"/>
              <a:gd name="T48" fmla="*/ 79 w 238"/>
              <a:gd name="T49" fmla="*/ 168 h 286"/>
              <a:gd name="T50" fmla="*/ 68 w 238"/>
              <a:gd name="T51" fmla="*/ 190 h 286"/>
              <a:gd name="T52" fmla="*/ 129 w 238"/>
              <a:gd name="T53" fmla="*/ 19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38" h="286">
                <a:moveTo>
                  <a:pt x="61" y="120"/>
                </a:moveTo>
                <a:cubicBezTo>
                  <a:pt x="60" y="119"/>
                  <a:pt x="60" y="119"/>
                  <a:pt x="57" y="116"/>
                </a:cubicBezTo>
                <a:cubicBezTo>
                  <a:pt x="51" y="107"/>
                  <a:pt x="38" y="82"/>
                  <a:pt x="40" y="57"/>
                </a:cubicBezTo>
                <a:cubicBezTo>
                  <a:pt x="42" y="33"/>
                  <a:pt x="52" y="16"/>
                  <a:pt x="62" y="7"/>
                </a:cubicBezTo>
                <a:moveTo>
                  <a:pt x="230" y="101"/>
                </a:moveTo>
                <a:cubicBezTo>
                  <a:pt x="40" y="64"/>
                  <a:pt x="40" y="64"/>
                  <a:pt x="40" y="64"/>
                </a:cubicBezTo>
                <a:moveTo>
                  <a:pt x="24" y="1"/>
                </a:moveTo>
                <a:cubicBezTo>
                  <a:pt x="14" y="10"/>
                  <a:pt x="4" y="27"/>
                  <a:pt x="2" y="50"/>
                </a:cubicBezTo>
                <a:cubicBezTo>
                  <a:pt x="0" y="75"/>
                  <a:pt x="12" y="99"/>
                  <a:pt x="19" y="108"/>
                </a:cubicBezTo>
                <a:cubicBezTo>
                  <a:pt x="21" y="111"/>
                  <a:pt x="22" y="112"/>
                  <a:pt x="23" y="112"/>
                </a:cubicBezTo>
                <a:cubicBezTo>
                  <a:pt x="24" y="113"/>
                  <a:pt x="31" y="114"/>
                  <a:pt x="31" y="114"/>
                </a:cubicBezTo>
                <a:cubicBezTo>
                  <a:pt x="116" y="129"/>
                  <a:pt x="116" y="129"/>
                  <a:pt x="116" y="129"/>
                </a:cubicBezTo>
                <a:cubicBezTo>
                  <a:pt x="150" y="286"/>
                  <a:pt x="150" y="286"/>
                  <a:pt x="150" y="286"/>
                </a:cubicBezTo>
                <a:cubicBezTo>
                  <a:pt x="228" y="286"/>
                  <a:pt x="228" y="286"/>
                  <a:pt x="228" y="286"/>
                </a:cubicBezTo>
                <a:cubicBezTo>
                  <a:pt x="197" y="131"/>
                  <a:pt x="197" y="131"/>
                  <a:pt x="197" y="131"/>
                </a:cubicBezTo>
                <a:cubicBezTo>
                  <a:pt x="197" y="131"/>
                  <a:pt x="226" y="123"/>
                  <a:pt x="234" y="88"/>
                </a:cubicBezTo>
                <a:cubicBezTo>
                  <a:pt x="238" y="73"/>
                  <a:pt x="233" y="57"/>
                  <a:pt x="226" y="49"/>
                </a:cubicBezTo>
                <a:cubicBezTo>
                  <a:pt x="219" y="42"/>
                  <a:pt x="214" y="41"/>
                  <a:pt x="210" y="39"/>
                </a:cubicBezTo>
                <a:cubicBezTo>
                  <a:pt x="206" y="38"/>
                  <a:pt x="187" y="33"/>
                  <a:pt x="187" y="33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6" y="0"/>
                  <a:pt x="24" y="1"/>
                </a:cubicBezTo>
                <a:close/>
                <a:moveTo>
                  <a:pt x="150" y="286"/>
                </a:moveTo>
                <a:cubicBezTo>
                  <a:pt x="117" y="286"/>
                  <a:pt x="117" y="286"/>
                  <a:pt x="117" y="286"/>
                </a:cubicBezTo>
                <a:moveTo>
                  <a:pt x="79" y="123"/>
                </a:moveTo>
                <a:cubicBezTo>
                  <a:pt x="79" y="123"/>
                  <a:pt x="79" y="156"/>
                  <a:pt x="79" y="168"/>
                </a:cubicBezTo>
                <a:cubicBezTo>
                  <a:pt x="78" y="179"/>
                  <a:pt x="68" y="190"/>
                  <a:pt x="68" y="190"/>
                </a:cubicBezTo>
                <a:cubicBezTo>
                  <a:pt x="129" y="190"/>
                  <a:pt x="129" y="190"/>
                  <a:pt x="129" y="190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65" name="remote" title="Icon of a remote control">
            <a:extLst>
              <a:ext uri="{FF2B5EF4-FFF2-40B4-BE49-F238E27FC236}">
                <a16:creationId xmlns:a16="http://schemas.microsoft.com/office/drawing/2014/main" id="{ED192FAA-3212-4D02-B416-EB7B4FF9ABE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888626" y="3334609"/>
            <a:ext cx="239343" cy="572825"/>
          </a:xfrm>
          <a:custGeom>
            <a:avLst/>
            <a:gdLst>
              <a:gd name="T0" fmla="*/ 87 w 107"/>
              <a:gd name="T1" fmla="*/ 188 h 261"/>
              <a:gd name="T2" fmla="*/ 71 w 107"/>
              <a:gd name="T3" fmla="*/ 261 h 261"/>
              <a:gd name="T4" fmla="*/ 19 w 107"/>
              <a:gd name="T5" fmla="*/ 245 h 261"/>
              <a:gd name="T6" fmla="*/ 0 w 107"/>
              <a:gd name="T7" fmla="*/ 110 h 261"/>
              <a:gd name="T8" fmla="*/ 18 w 107"/>
              <a:gd name="T9" fmla="*/ 0 h 261"/>
              <a:gd name="T10" fmla="*/ 107 w 107"/>
              <a:gd name="T11" fmla="*/ 18 h 261"/>
              <a:gd name="T12" fmla="*/ 54 w 107"/>
              <a:gd name="T13" fmla="*/ 35 h 261"/>
              <a:gd name="T14" fmla="*/ 52 w 107"/>
              <a:gd name="T15" fmla="*/ 36 h 261"/>
              <a:gd name="T16" fmla="*/ 54 w 107"/>
              <a:gd name="T17" fmla="*/ 35 h 261"/>
              <a:gd name="T18" fmla="*/ 70 w 107"/>
              <a:gd name="T19" fmla="*/ 52 h 261"/>
              <a:gd name="T20" fmla="*/ 72 w 107"/>
              <a:gd name="T21" fmla="*/ 54 h 261"/>
              <a:gd name="T22" fmla="*/ 37 w 107"/>
              <a:gd name="T23" fmla="*/ 52 h 261"/>
              <a:gd name="T24" fmla="*/ 35 w 107"/>
              <a:gd name="T25" fmla="*/ 54 h 261"/>
              <a:gd name="T26" fmla="*/ 37 w 107"/>
              <a:gd name="T27" fmla="*/ 52 h 261"/>
              <a:gd name="T28" fmla="*/ 70 w 107"/>
              <a:gd name="T29" fmla="*/ 86 h 261"/>
              <a:gd name="T30" fmla="*/ 72 w 107"/>
              <a:gd name="T31" fmla="*/ 88 h 261"/>
              <a:gd name="T32" fmla="*/ 37 w 107"/>
              <a:gd name="T33" fmla="*/ 86 h 261"/>
              <a:gd name="T34" fmla="*/ 35 w 107"/>
              <a:gd name="T35" fmla="*/ 88 h 261"/>
              <a:gd name="T36" fmla="*/ 37 w 107"/>
              <a:gd name="T37" fmla="*/ 86 h 261"/>
              <a:gd name="T38" fmla="*/ 70 w 107"/>
              <a:gd name="T39" fmla="*/ 121 h 261"/>
              <a:gd name="T40" fmla="*/ 72 w 107"/>
              <a:gd name="T41" fmla="*/ 123 h 261"/>
              <a:gd name="T42" fmla="*/ 37 w 107"/>
              <a:gd name="T43" fmla="*/ 121 h 261"/>
              <a:gd name="T44" fmla="*/ 35 w 107"/>
              <a:gd name="T45" fmla="*/ 123 h 261"/>
              <a:gd name="T46" fmla="*/ 37 w 107"/>
              <a:gd name="T47" fmla="*/ 121 h 261"/>
              <a:gd name="T48" fmla="*/ 52 w 107"/>
              <a:gd name="T49" fmla="*/ 69 h 261"/>
              <a:gd name="T50" fmla="*/ 54 w 107"/>
              <a:gd name="T51" fmla="*/ 71 h 261"/>
              <a:gd name="T52" fmla="*/ 54 w 107"/>
              <a:gd name="T53" fmla="*/ 156 h 261"/>
              <a:gd name="T54" fmla="*/ 52 w 107"/>
              <a:gd name="T55" fmla="*/ 158 h 261"/>
              <a:gd name="T56" fmla="*/ 54 w 107"/>
              <a:gd name="T57" fmla="*/ 156 h 261"/>
              <a:gd name="T58" fmla="*/ 52 w 107"/>
              <a:gd name="T59" fmla="*/ 191 h 261"/>
              <a:gd name="T60" fmla="*/ 54 w 107"/>
              <a:gd name="T61" fmla="*/ 192 h 261"/>
              <a:gd name="T62" fmla="*/ 54 w 107"/>
              <a:gd name="T63" fmla="*/ 226 h 261"/>
              <a:gd name="T64" fmla="*/ 52 w 107"/>
              <a:gd name="T65" fmla="*/ 227 h 261"/>
              <a:gd name="T66" fmla="*/ 54 w 107"/>
              <a:gd name="T67" fmla="*/ 226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7" h="261">
                <a:moveTo>
                  <a:pt x="106" y="110"/>
                </a:moveTo>
                <a:cubicBezTo>
                  <a:pt x="87" y="188"/>
                  <a:pt x="87" y="188"/>
                  <a:pt x="87" y="188"/>
                </a:cubicBezTo>
                <a:cubicBezTo>
                  <a:pt x="87" y="245"/>
                  <a:pt x="87" y="245"/>
                  <a:pt x="87" y="245"/>
                </a:cubicBezTo>
                <a:cubicBezTo>
                  <a:pt x="87" y="254"/>
                  <a:pt x="80" y="261"/>
                  <a:pt x="71" y="261"/>
                </a:cubicBezTo>
                <a:cubicBezTo>
                  <a:pt x="35" y="261"/>
                  <a:pt x="35" y="261"/>
                  <a:pt x="35" y="261"/>
                </a:cubicBezTo>
                <a:cubicBezTo>
                  <a:pt x="26" y="261"/>
                  <a:pt x="19" y="254"/>
                  <a:pt x="19" y="245"/>
                </a:cubicBezTo>
                <a:cubicBezTo>
                  <a:pt x="19" y="188"/>
                  <a:pt x="19" y="188"/>
                  <a:pt x="19" y="188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9" y="0"/>
                  <a:pt x="107" y="8"/>
                  <a:pt x="107" y="18"/>
                </a:cubicBezTo>
                <a:lnTo>
                  <a:pt x="106" y="110"/>
                </a:lnTo>
                <a:close/>
                <a:moveTo>
                  <a:pt x="54" y="35"/>
                </a:moveTo>
                <a:cubicBezTo>
                  <a:pt x="52" y="35"/>
                  <a:pt x="52" y="35"/>
                  <a:pt x="52" y="35"/>
                </a:cubicBezTo>
                <a:cubicBezTo>
                  <a:pt x="52" y="36"/>
                  <a:pt x="52" y="36"/>
                  <a:pt x="52" y="36"/>
                </a:cubicBezTo>
                <a:cubicBezTo>
                  <a:pt x="54" y="36"/>
                  <a:pt x="54" y="36"/>
                  <a:pt x="54" y="36"/>
                </a:cubicBezTo>
                <a:lnTo>
                  <a:pt x="54" y="35"/>
                </a:lnTo>
                <a:close/>
                <a:moveTo>
                  <a:pt x="72" y="52"/>
                </a:moveTo>
                <a:cubicBezTo>
                  <a:pt x="70" y="52"/>
                  <a:pt x="70" y="52"/>
                  <a:pt x="70" y="52"/>
                </a:cubicBezTo>
                <a:cubicBezTo>
                  <a:pt x="70" y="54"/>
                  <a:pt x="70" y="54"/>
                  <a:pt x="70" y="54"/>
                </a:cubicBezTo>
                <a:cubicBezTo>
                  <a:pt x="72" y="54"/>
                  <a:pt x="72" y="54"/>
                  <a:pt x="72" y="54"/>
                </a:cubicBezTo>
                <a:lnTo>
                  <a:pt x="72" y="52"/>
                </a:lnTo>
                <a:close/>
                <a:moveTo>
                  <a:pt x="37" y="52"/>
                </a:moveTo>
                <a:cubicBezTo>
                  <a:pt x="35" y="52"/>
                  <a:pt x="35" y="52"/>
                  <a:pt x="35" y="52"/>
                </a:cubicBezTo>
                <a:cubicBezTo>
                  <a:pt x="35" y="54"/>
                  <a:pt x="35" y="54"/>
                  <a:pt x="35" y="54"/>
                </a:cubicBezTo>
                <a:cubicBezTo>
                  <a:pt x="37" y="54"/>
                  <a:pt x="37" y="54"/>
                  <a:pt x="37" y="54"/>
                </a:cubicBezTo>
                <a:lnTo>
                  <a:pt x="37" y="52"/>
                </a:lnTo>
                <a:close/>
                <a:moveTo>
                  <a:pt x="72" y="86"/>
                </a:moveTo>
                <a:cubicBezTo>
                  <a:pt x="70" y="86"/>
                  <a:pt x="70" y="86"/>
                  <a:pt x="70" y="86"/>
                </a:cubicBezTo>
                <a:cubicBezTo>
                  <a:pt x="70" y="88"/>
                  <a:pt x="70" y="88"/>
                  <a:pt x="70" y="88"/>
                </a:cubicBezTo>
                <a:cubicBezTo>
                  <a:pt x="72" y="88"/>
                  <a:pt x="72" y="88"/>
                  <a:pt x="72" y="88"/>
                </a:cubicBezTo>
                <a:lnTo>
                  <a:pt x="72" y="86"/>
                </a:lnTo>
                <a:close/>
                <a:moveTo>
                  <a:pt x="37" y="86"/>
                </a:moveTo>
                <a:cubicBezTo>
                  <a:pt x="35" y="86"/>
                  <a:pt x="35" y="86"/>
                  <a:pt x="35" y="86"/>
                </a:cubicBezTo>
                <a:cubicBezTo>
                  <a:pt x="35" y="88"/>
                  <a:pt x="35" y="88"/>
                  <a:pt x="35" y="88"/>
                </a:cubicBezTo>
                <a:cubicBezTo>
                  <a:pt x="37" y="88"/>
                  <a:pt x="37" y="88"/>
                  <a:pt x="37" y="88"/>
                </a:cubicBezTo>
                <a:lnTo>
                  <a:pt x="37" y="86"/>
                </a:lnTo>
                <a:close/>
                <a:moveTo>
                  <a:pt x="72" y="121"/>
                </a:moveTo>
                <a:cubicBezTo>
                  <a:pt x="70" y="121"/>
                  <a:pt x="70" y="121"/>
                  <a:pt x="70" y="121"/>
                </a:cubicBezTo>
                <a:cubicBezTo>
                  <a:pt x="70" y="123"/>
                  <a:pt x="70" y="123"/>
                  <a:pt x="70" y="123"/>
                </a:cubicBezTo>
                <a:cubicBezTo>
                  <a:pt x="72" y="123"/>
                  <a:pt x="72" y="123"/>
                  <a:pt x="72" y="123"/>
                </a:cubicBezTo>
                <a:lnTo>
                  <a:pt x="72" y="121"/>
                </a:lnTo>
                <a:close/>
                <a:moveTo>
                  <a:pt x="37" y="121"/>
                </a:moveTo>
                <a:cubicBezTo>
                  <a:pt x="35" y="121"/>
                  <a:pt x="35" y="121"/>
                  <a:pt x="35" y="121"/>
                </a:cubicBezTo>
                <a:cubicBezTo>
                  <a:pt x="35" y="123"/>
                  <a:pt x="35" y="123"/>
                  <a:pt x="35" y="123"/>
                </a:cubicBezTo>
                <a:cubicBezTo>
                  <a:pt x="37" y="123"/>
                  <a:pt x="37" y="123"/>
                  <a:pt x="37" y="123"/>
                </a:cubicBezTo>
                <a:lnTo>
                  <a:pt x="37" y="121"/>
                </a:lnTo>
                <a:close/>
                <a:moveTo>
                  <a:pt x="54" y="69"/>
                </a:moveTo>
                <a:cubicBezTo>
                  <a:pt x="52" y="69"/>
                  <a:pt x="52" y="69"/>
                  <a:pt x="52" y="69"/>
                </a:cubicBezTo>
                <a:cubicBezTo>
                  <a:pt x="52" y="71"/>
                  <a:pt x="52" y="71"/>
                  <a:pt x="52" y="71"/>
                </a:cubicBezTo>
                <a:cubicBezTo>
                  <a:pt x="54" y="71"/>
                  <a:pt x="54" y="71"/>
                  <a:pt x="54" y="71"/>
                </a:cubicBezTo>
                <a:lnTo>
                  <a:pt x="54" y="69"/>
                </a:lnTo>
                <a:close/>
                <a:moveTo>
                  <a:pt x="54" y="156"/>
                </a:moveTo>
                <a:cubicBezTo>
                  <a:pt x="52" y="156"/>
                  <a:pt x="52" y="156"/>
                  <a:pt x="52" y="156"/>
                </a:cubicBezTo>
                <a:cubicBezTo>
                  <a:pt x="52" y="158"/>
                  <a:pt x="52" y="158"/>
                  <a:pt x="52" y="158"/>
                </a:cubicBezTo>
                <a:cubicBezTo>
                  <a:pt x="54" y="158"/>
                  <a:pt x="54" y="158"/>
                  <a:pt x="54" y="158"/>
                </a:cubicBezTo>
                <a:lnTo>
                  <a:pt x="54" y="156"/>
                </a:lnTo>
                <a:close/>
                <a:moveTo>
                  <a:pt x="54" y="191"/>
                </a:moveTo>
                <a:cubicBezTo>
                  <a:pt x="52" y="191"/>
                  <a:pt x="52" y="191"/>
                  <a:pt x="52" y="191"/>
                </a:cubicBezTo>
                <a:cubicBezTo>
                  <a:pt x="52" y="192"/>
                  <a:pt x="52" y="192"/>
                  <a:pt x="52" y="192"/>
                </a:cubicBezTo>
                <a:cubicBezTo>
                  <a:pt x="54" y="192"/>
                  <a:pt x="54" y="192"/>
                  <a:pt x="54" y="192"/>
                </a:cubicBezTo>
                <a:lnTo>
                  <a:pt x="54" y="191"/>
                </a:lnTo>
                <a:close/>
                <a:moveTo>
                  <a:pt x="54" y="226"/>
                </a:moveTo>
                <a:cubicBezTo>
                  <a:pt x="52" y="226"/>
                  <a:pt x="52" y="226"/>
                  <a:pt x="52" y="226"/>
                </a:cubicBezTo>
                <a:cubicBezTo>
                  <a:pt x="52" y="227"/>
                  <a:pt x="52" y="227"/>
                  <a:pt x="52" y="227"/>
                </a:cubicBezTo>
                <a:cubicBezTo>
                  <a:pt x="54" y="227"/>
                  <a:pt x="54" y="227"/>
                  <a:pt x="54" y="227"/>
                </a:cubicBezTo>
                <a:lnTo>
                  <a:pt x="54" y="226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/>
          </a:p>
        </p:txBody>
      </p:sp>
      <p:sp>
        <p:nvSpPr>
          <p:cNvPr id="6" name="CellPhone_video" title="Icon of a cellphone with a play sign on the screen">
            <a:extLst>
              <a:ext uri="{FF2B5EF4-FFF2-40B4-BE49-F238E27FC236}">
                <a16:creationId xmlns:a16="http://schemas.microsoft.com/office/drawing/2014/main" id="{003E6EEE-029E-45ED-A591-70ED112CC8F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99644" y="1902544"/>
            <a:ext cx="343750" cy="572825"/>
          </a:xfrm>
          <a:custGeom>
            <a:avLst/>
            <a:gdLst>
              <a:gd name="T0" fmla="*/ 2125 w 2250"/>
              <a:gd name="T1" fmla="*/ 3750 h 3750"/>
              <a:gd name="T2" fmla="*/ 125 w 2250"/>
              <a:gd name="T3" fmla="*/ 3750 h 3750"/>
              <a:gd name="T4" fmla="*/ 0 w 2250"/>
              <a:gd name="T5" fmla="*/ 3625 h 3750"/>
              <a:gd name="T6" fmla="*/ 0 w 2250"/>
              <a:gd name="T7" fmla="*/ 125 h 3750"/>
              <a:gd name="T8" fmla="*/ 125 w 2250"/>
              <a:gd name="T9" fmla="*/ 0 h 3750"/>
              <a:gd name="T10" fmla="*/ 2125 w 2250"/>
              <a:gd name="T11" fmla="*/ 0 h 3750"/>
              <a:gd name="T12" fmla="*/ 2250 w 2250"/>
              <a:gd name="T13" fmla="*/ 125 h 3750"/>
              <a:gd name="T14" fmla="*/ 2250 w 2250"/>
              <a:gd name="T15" fmla="*/ 3625 h 3750"/>
              <a:gd name="T16" fmla="*/ 2125 w 2250"/>
              <a:gd name="T17" fmla="*/ 3750 h 3750"/>
              <a:gd name="T18" fmla="*/ 875 w 2250"/>
              <a:gd name="T19" fmla="*/ 3250 h 3750"/>
              <a:gd name="T20" fmla="*/ 1375 w 2250"/>
              <a:gd name="T21" fmla="*/ 3250 h 3750"/>
              <a:gd name="T22" fmla="*/ 1433 w 2250"/>
              <a:gd name="T23" fmla="*/ 1453 h 3750"/>
              <a:gd name="T24" fmla="*/ 817 w 2250"/>
              <a:gd name="T25" fmla="*/ 1064 h 3750"/>
              <a:gd name="T26" fmla="*/ 817 w 2250"/>
              <a:gd name="T27" fmla="*/ 1843 h 3750"/>
              <a:gd name="T28" fmla="*/ 1433 w 2250"/>
              <a:gd name="T29" fmla="*/ 1453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50" h="3750">
                <a:moveTo>
                  <a:pt x="2125" y="3750"/>
                </a:moveTo>
                <a:cubicBezTo>
                  <a:pt x="125" y="3750"/>
                  <a:pt x="125" y="3750"/>
                  <a:pt x="125" y="3750"/>
                </a:cubicBezTo>
                <a:cubicBezTo>
                  <a:pt x="56" y="3750"/>
                  <a:pt x="0" y="3694"/>
                  <a:pt x="0" y="3625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56"/>
                  <a:pt x="56" y="0"/>
                  <a:pt x="125" y="0"/>
                </a:cubicBezTo>
                <a:cubicBezTo>
                  <a:pt x="2125" y="0"/>
                  <a:pt x="2125" y="0"/>
                  <a:pt x="2125" y="0"/>
                </a:cubicBezTo>
                <a:cubicBezTo>
                  <a:pt x="2194" y="0"/>
                  <a:pt x="2250" y="56"/>
                  <a:pt x="2250" y="125"/>
                </a:cubicBezTo>
                <a:cubicBezTo>
                  <a:pt x="2250" y="3625"/>
                  <a:pt x="2250" y="3625"/>
                  <a:pt x="2250" y="3625"/>
                </a:cubicBezTo>
                <a:cubicBezTo>
                  <a:pt x="2250" y="3694"/>
                  <a:pt x="2194" y="3750"/>
                  <a:pt x="2125" y="3750"/>
                </a:cubicBezTo>
                <a:close/>
                <a:moveTo>
                  <a:pt x="875" y="3250"/>
                </a:moveTo>
                <a:cubicBezTo>
                  <a:pt x="1375" y="3250"/>
                  <a:pt x="1375" y="3250"/>
                  <a:pt x="1375" y="3250"/>
                </a:cubicBezTo>
                <a:moveTo>
                  <a:pt x="1433" y="1453"/>
                </a:moveTo>
                <a:cubicBezTo>
                  <a:pt x="817" y="1064"/>
                  <a:pt x="817" y="1064"/>
                  <a:pt x="817" y="1064"/>
                </a:cubicBezTo>
                <a:cubicBezTo>
                  <a:pt x="817" y="1843"/>
                  <a:pt x="817" y="1843"/>
                  <a:pt x="817" y="1843"/>
                </a:cubicBezTo>
                <a:lnTo>
                  <a:pt x="1433" y="1453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140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0" name="CellPhone_E8EA" title="Icon of a cellphone">
            <a:extLst>
              <a:ext uri="{FF2B5EF4-FFF2-40B4-BE49-F238E27FC236}">
                <a16:creationId xmlns:a16="http://schemas.microsoft.com/office/drawing/2014/main" id="{0F94FE6C-0908-4C48-8CC0-44E6F1CF962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95977" y="1902544"/>
            <a:ext cx="343751" cy="572825"/>
          </a:xfrm>
          <a:custGeom>
            <a:avLst/>
            <a:gdLst>
              <a:gd name="T0" fmla="*/ 2125 w 2250"/>
              <a:gd name="T1" fmla="*/ 3750 h 3750"/>
              <a:gd name="T2" fmla="*/ 125 w 2250"/>
              <a:gd name="T3" fmla="*/ 3750 h 3750"/>
              <a:gd name="T4" fmla="*/ 0 w 2250"/>
              <a:gd name="T5" fmla="*/ 3625 h 3750"/>
              <a:gd name="T6" fmla="*/ 0 w 2250"/>
              <a:gd name="T7" fmla="*/ 125 h 3750"/>
              <a:gd name="T8" fmla="*/ 125 w 2250"/>
              <a:gd name="T9" fmla="*/ 0 h 3750"/>
              <a:gd name="T10" fmla="*/ 2125 w 2250"/>
              <a:gd name="T11" fmla="*/ 0 h 3750"/>
              <a:gd name="T12" fmla="*/ 2250 w 2250"/>
              <a:gd name="T13" fmla="*/ 125 h 3750"/>
              <a:gd name="T14" fmla="*/ 2250 w 2250"/>
              <a:gd name="T15" fmla="*/ 3625 h 3750"/>
              <a:gd name="T16" fmla="*/ 2125 w 2250"/>
              <a:gd name="T17" fmla="*/ 3750 h 3750"/>
              <a:gd name="T18" fmla="*/ 875 w 2250"/>
              <a:gd name="T19" fmla="*/ 3250 h 3750"/>
              <a:gd name="T20" fmla="*/ 1375 w 2250"/>
              <a:gd name="T21" fmla="*/ 3250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50" h="3750">
                <a:moveTo>
                  <a:pt x="2125" y="3750"/>
                </a:moveTo>
                <a:cubicBezTo>
                  <a:pt x="125" y="3750"/>
                  <a:pt x="125" y="3750"/>
                  <a:pt x="125" y="3750"/>
                </a:cubicBezTo>
                <a:cubicBezTo>
                  <a:pt x="56" y="3750"/>
                  <a:pt x="0" y="3694"/>
                  <a:pt x="0" y="3625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56"/>
                  <a:pt x="56" y="0"/>
                  <a:pt x="125" y="0"/>
                </a:cubicBezTo>
                <a:cubicBezTo>
                  <a:pt x="2125" y="0"/>
                  <a:pt x="2125" y="0"/>
                  <a:pt x="2125" y="0"/>
                </a:cubicBezTo>
                <a:cubicBezTo>
                  <a:pt x="2194" y="0"/>
                  <a:pt x="2250" y="56"/>
                  <a:pt x="2250" y="125"/>
                </a:cubicBezTo>
                <a:cubicBezTo>
                  <a:pt x="2250" y="3625"/>
                  <a:pt x="2250" y="3625"/>
                  <a:pt x="2250" y="3625"/>
                </a:cubicBezTo>
                <a:cubicBezTo>
                  <a:pt x="2250" y="3694"/>
                  <a:pt x="2194" y="3750"/>
                  <a:pt x="2125" y="3750"/>
                </a:cubicBezTo>
                <a:close/>
                <a:moveTo>
                  <a:pt x="875" y="3250"/>
                </a:moveTo>
                <a:cubicBezTo>
                  <a:pt x="1375" y="3250"/>
                  <a:pt x="1375" y="3250"/>
                  <a:pt x="1375" y="325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140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5" name="Laptop_E770" title="Icon of a laptop">
            <a:extLst>
              <a:ext uri="{FF2B5EF4-FFF2-40B4-BE49-F238E27FC236}">
                <a16:creationId xmlns:a16="http://schemas.microsoft.com/office/drawing/2014/main" id="{B26D4F93-AEF4-4836-BA68-3EFBAD2D119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124497" y="1950063"/>
            <a:ext cx="716031" cy="477791"/>
          </a:xfrm>
          <a:custGeom>
            <a:avLst/>
            <a:gdLst>
              <a:gd name="T0" fmla="*/ 3250 w 3750"/>
              <a:gd name="T1" fmla="*/ 1750 h 2500"/>
              <a:gd name="T2" fmla="*/ 500 w 3750"/>
              <a:gd name="T3" fmla="*/ 1750 h 2500"/>
              <a:gd name="T4" fmla="*/ 500 w 3750"/>
              <a:gd name="T5" fmla="*/ 0 h 2500"/>
              <a:gd name="T6" fmla="*/ 3250 w 3750"/>
              <a:gd name="T7" fmla="*/ 0 h 2500"/>
              <a:gd name="T8" fmla="*/ 3250 w 3750"/>
              <a:gd name="T9" fmla="*/ 1750 h 2500"/>
              <a:gd name="T10" fmla="*/ 0 w 3750"/>
              <a:gd name="T11" fmla="*/ 2375 h 2500"/>
              <a:gd name="T12" fmla="*/ 125 w 3750"/>
              <a:gd name="T13" fmla="*/ 2500 h 2500"/>
              <a:gd name="T14" fmla="*/ 3625 w 3750"/>
              <a:gd name="T15" fmla="*/ 2500 h 2500"/>
              <a:gd name="T16" fmla="*/ 3750 w 3750"/>
              <a:gd name="T17" fmla="*/ 2375 h 2500"/>
              <a:gd name="T18" fmla="*/ 3688 w 3750"/>
              <a:gd name="T19" fmla="*/ 2187 h 2500"/>
              <a:gd name="T20" fmla="*/ 3250 w 3750"/>
              <a:gd name="T21" fmla="*/ 1750 h 2500"/>
              <a:gd name="T22" fmla="*/ 500 w 3750"/>
              <a:gd name="T23" fmla="*/ 1750 h 2500"/>
              <a:gd name="T24" fmla="*/ 63 w 3750"/>
              <a:gd name="T25" fmla="*/ 2187 h 2500"/>
              <a:gd name="T26" fmla="*/ 0 w 3750"/>
              <a:gd name="T27" fmla="*/ 2375 h 2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50" h="2500">
                <a:moveTo>
                  <a:pt x="3250" y="1750"/>
                </a:moveTo>
                <a:cubicBezTo>
                  <a:pt x="500" y="1750"/>
                  <a:pt x="500" y="1750"/>
                  <a:pt x="500" y="1750"/>
                </a:cubicBezTo>
                <a:cubicBezTo>
                  <a:pt x="500" y="0"/>
                  <a:pt x="500" y="0"/>
                  <a:pt x="500" y="0"/>
                </a:cubicBezTo>
                <a:cubicBezTo>
                  <a:pt x="3250" y="0"/>
                  <a:pt x="3250" y="0"/>
                  <a:pt x="3250" y="0"/>
                </a:cubicBezTo>
                <a:lnTo>
                  <a:pt x="3250" y="1750"/>
                </a:lnTo>
                <a:close/>
                <a:moveTo>
                  <a:pt x="0" y="2375"/>
                </a:moveTo>
                <a:cubicBezTo>
                  <a:pt x="0" y="2444"/>
                  <a:pt x="56" y="2500"/>
                  <a:pt x="125" y="2500"/>
                </a:cubicBezTo>
                <a:cubicBezTo>
                  <a:pt x="3625" y="2500"/>
                  <a:pt x="3625" y="2500"/>
                  <a:pt x="3625" y="2500"/>
                </a:cubicBezTo>
                <a:cubicBezTo>
                  <a:pt x="3694" y="2500"/>
                  <a:pt x="3750" y="2444"/>
                  <a:pt x="3750" y="2375"/>
                </a:cubicBezTo>
                <a:cubicBezTo>
                  <a:pt x="3750" y="2302"/>
                  <a:pt x="3726" y="2235"/>
                  <a:pt x="3688" y="2187"/>
                </a:cubicBezTo>
                <a:cubicBezTo>
                  <a:pt x="3250" y="1750"/>
                  <a:pt x="3250" y="1750"/>
                  <a:pt x="3250" y="1750"/>
                </a:cubicBezTo>
                <a:cubicBezTo>
                  <a:pt x="500" y="1750"/>
                  <a:pt x="500" y="1750"/>
                  <a:pt x="500" y="1750"/>
                </a:cubicBezTo>
                <a:cubicBezTo>
                  <a:pt x="63" y="2187"/>
                  <a:pt x="63" y="2187"/>
                  <a:pt x="63" y="2187"/>
                </a:cubicBezTo>
                <a:cubicBezTo>
                  <a:pt x="24" y="2235"/>
                  <a:pt x="0" y="2302"/>
                  <a:pt x="0" y="2375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140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20" name="Devices3_EA6C" title="Icon of a cellphone in front of a monitor">
            <a:extLst>
              <a:ext uri="{FF2B5EF4-FFF2-40B4-BE49-F238E27FC236}">
                <a16:creationId xmlns:a16="http://schemas.microsoft.com/office/drawing/2014/main" id="{D053DF72-B6AC-4569-90AF-5BA5C986E9D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686082" y="1965735"/>
            <a:ext cx="644428" cy="446447"/>
          </a:xfrm>
          <a:custGeom>
            <a:avLst/>
            <a:gdLst>
              <a:gd name="T0" fmla="*/ 1320 w 5719"/>
              <a:gd name="T1" fmla="*/ 3962 h 3962"/>
              <a:gd name="T2" fmla="*/ 0 w 5719"/>
              <a:gd name="T3" fmla="*/ 3962 h 3962"/>
              <a:gd name="T4" fmla="*/ 0 w 5719"/>
              <a:gd name="T5" fmla="*/ 1761 h 3962"/>
              <a:gd name="T6" fmla="*/ 1320 w 5719"/>
              <a:gd name="T7" fmla="*/ 1761 h 3962"/>
              <a:gd name="T8" fmla="*/ 1320 w 5719"/>
              <a:gd name="T9" fmla="*/ 3962 h 3962"/>
              <a:gd name="T10" fmla="*/ 1320 w 5719"/>
              <a:gd name="T11" fmla="*/ 3081 h 3962"/>
              <a:gd name="T12" fmla="*/ 5719 w 5719"/>
              <a:gd name="T13" fmla="*/ 3081 h 3962"/>
              <a:gd name="T14" fmla="*/ 5719 w 5719"/>
              <a:gd name="T15" fmla="*/ 0 h 3962"/>
              <a:gd name="T16" fmla="*/ 440 w 5719"/>
              <a:gd name="T17" fmla="*/ 0 h 3962"/>
              <a:gd name="T18" fmla="*/ 440 w 5719"/>
              <a:gd name="T19" fmla="*/ 1761 h 3962"/>
              <a:gd name="T20" fmla="*/ 3080 w 5719"/>
              <a:gd name="T21" fmla="*/ 3962 h 3962"/>
              <a:gd name="T22" fmla="*/ 3080 w 5719"/>
              <a:gd name="T23" fmla="*/ 3081 h 3962"/>
              <a:gd name="T24" fmla="*/ 4180 w 5719"/>
              <a:gd name="T25" fmla="*/ 3962 h 3962"/>
              <a:gd name="T26" fmla="*/ 1980 w 5719"/>
              <a:gd name="T27" fmla="*/ 3962 h 3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19" h="3962">
                <a:moveTo>
                  <a:pt x="1320" y="3962"/>
                </a:moveTo>
                <a:lnTo>
                  <a:pt x="0" y="3962"/>
                </a:lnTo>
                <a:lnTo>
                  <a:pt x="0" y="1761"/>
                </a:lnTo>
                <a:lnTo>
                  <a:pt x="1320" y="1761"/>
                </a:lnTo>
                <a:lnTo>
                  <a:pt x="1320" y="3962"/>
                </a:lnTo>
                <a:moveTo>
                  <a:pt x="1320" y="3081"/>
                </a:moveTo>
                <a:lnTo>
                  <a:pt x="5719" y="3081"/>
                </a:lnTo>
                <a:lnTo>
                  <a:pt x="5719" y="0"/>
                </a:lnTo>
                <a:lnTo>
                  <a:pt x="440" y="0"/>
                </a:lnTo>
                <a:lnTo>
                  <a:pt x="440" y="1761"/>
                </a:lnTo>
                <a:moveTo>
                  <a:pt x="3080" y="3962"/>
                </a:moveTo>
                <a:lnTo>
                  <a:pt x="3080" y="3081"/>
                </a:lnTo>
                <a:moveTo>
                  <a:pt x="4180" y="3962"/>
                </a:moveTo>
                <a:lnTo>
                  <a:pt x="1980" y="3962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140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81" name="PC1_E977" title="Icon of a desktop PC">
            <a:extLst>
              <a:ext uri="{FF2B5EF4-FFF2-40B4-BE49-F238E27FC236}">
                <a16:creationId xmlns:a16="http://schemas.microsoft.com/office/drawing/2014/main" id="{D2CFD8EA-7F16-45EC-BB7F-BA7610599D5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643092" y="1902544"/>
            <a:ext cx="715751" cy="572825"/>
          </a:xfrm>
          <a:custGeom>
            <a:avLst/>
            <a:gdLst>
              <a:gd name="T0" fmla="*/ 1697 w 5093"/>
              <a:gd name="T1" fmla="*/ 1359 h 4076"/>
              <a:gd name="T2" fmla="*/ 5093 w 5093"/>
              <a:gd name="T3" fmla="*/ 1359 h 4076"/>
              <a:gd name="T4" fmla="*/ 5093 w 5093"/>
              <a:gd name="T5" fmla="*/ 3398 h 4076"/>
              <a:gd name="T6" fmla="*/ 1697 w 5093"/>
              <a:gd name="T7" fmla="*/ 3398 h 4076"/>
              <a:gd name="T8" fmla="*/ 1697 w 5093"/>
              <a:gd name="T9" fmla="*/ 1359 h 4076"/>
              <a:gd name="T10" fmla="*/ 3396 w 5093"/>
              <a:gd name="T11" fmla="*/ 3398 h 4076"/>
              <a:gd name="T12" fmla="*/ 3396 w 5093"/>
              <a:gd name="T13" fmla="*/ 4076 h 4076"/>
              <a:gd name="T14" fmla="*/ 2547 w 5093"/>
              <a:gd name="T15" fmla="*/ 4076 h 4076"/>
              <a:gd name="T16" fmla="*/ 4244 w 5093"/>
              <a:gd name="T17" fmla="*/ 4076 h 4076"/>
              <a:gd name="T18" fmla="*/ 510 w 5093"/>
              <a:gd name="T19" fmla="*/ 680 h 4076"/>
              <a:gd name="T20" fmla="*/ 1528 w 5093"/>
              <a:gd name="T21" fmla="*/ 680 h 4076"/>
              <a:gd name="T22" fmla="*/ 510 w 5093"/>
              <a:gd name="T23" fmla="*/ 3398 h 4076"/>
              <a:gd name="T24" fmla="*/ 1697 w 5093"/>
              <a:gd name="T25" fmla="*/ 3398 h 4076"/>
              <a:gd name="T26" fmla="*/ 510 w 5093"/>
              <a:gd name="T27" fmla="*/ 2718 h 4076"/>
              <a:gd name="T28" fmla="*/ 1705 w 5093"/>
              <a:gd name="T29" fmla="*/ 2718 h 4076"/>
              <a:gd name="T30" fmla="*/ 2038 w 5093"/>
              <a:gd name="T31" fmla="*/ 1359 h 4076"/>
              <a:gd name="T32" fmla="*/ 2038 w 5093"/>
              <a:gd name="T33" fmla="*/ 0 h 4076"/>
              <a:gd name="T34" fmla="*/ 0 w 5093"/>
              <a:gd name="T35" fmla="*/ 0 h 4076"/>
              <a:gd name="T36" fmla="*/ 0 w 5093"/>
              <a:gd name="T37" fmla="*/ 4076 h 4076"/>
              <a:gd name="T38" fmla="*/ 2038 w 5093"/>
              <a:gd name="T39" fmla="*/ 4076 h 4076"/>
              <a:gd name="T40" fmla="*/ 2038 w 5093"/>
              <a:gd name="T41" fmla="*/ 3398 h 4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093" h="4076">
                <a:moveTo>
                  <a:pt x="1697" y="1359"/>
                </a:moveTo>
                <a:lnTo>
                  <a:pt x="5093" y="1359"/>
                </a:lnTo>
                <a:lnTo>
                  <a:pt x="5093" y="3398"/>
                </a:lnTo>
                <a:lnTo>
                  <a:pt x="1697" y="3398"/>
                </a:lnTo>
                <a:lnTo>
                  <a:pt x="1697" y="1359"/>
                </a:lnTo>
                <a:moveTo>
                  <a:pt x="3396" y="3398"/>
                </a:moveTo>
                <a:lnTo>
                  <a:pt x="3396" y="4076"/>
                </a:lnTo>
                <a:moveTo>
                  <a:pt x="2547" y="4076"/>
                </a:moveTo>
                <a:lnTo>
                  <a:pt x="4244" y="4076"/>
                </a:lnTo>
                <a:moveTo>
                  <a:pt x="510" y="680"/>
                </a:moveTo>
                <a:lnTo>
                  <a:pt x="1528" y="680"/>
                </a:lnTo>
                <a:moveTo>
                  <a:pt x="510" y="3398"/>
                </a:moveTo>
                <a:lnTo>
                  <a:pt x="1697" y="3398"/>
                </a:lnTo>
                <a:moveTo>
                  <a:pt x="510" y="2718"/>
                </a:moveTo>
                <a:lnTo>
                  <a:pt x="1705" y="2718"/>
                </a:lnTo>
                <a:moveTo>
                  <a:pt x="2038" y="1359"/>
                </a:moveTo>
                <a:lnTo>
                  <a:pt x="2038" y="0"/>
                </a:lnTo>
                <a:lnTo>
                  <a:pt x="0" y="0"/>
                </a:lnTo>
                <a:lnTo>
                  <a:pt x="0" y="4076"/>
                </a:lnTo>
                <a:lnTo>
                  <a:pt x="2038" y="4076"/>
                </a:lnTo>
                <a:lnTo>
                  <a:pt x="2038" y="3398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140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86" name="UniversalApp_E8CC" title="Icon of a cellphone in front of a tablet">
            <a:extLst>
              <a:ext uri="{FF2B5EF4-FFF2-40B4-BE49-F238E27FC236}">
                <a16:creationId xmlns:a16="http://schemas.microsoft.com/office/drawing/2014/main" id="{6F00FC59-02D4-424E-B705-2D675CD63F1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121657" y="1902544"/>
            <a:ext cx="780610" cy="572825"/>
          </a:xfrm>
          <a:custGeom>
            <a:avLst/>
            <a:gdLst>
              <a:gd name="T0" fmla="*/ 1250 w 3750"/>
              <a:gd name="T1" fmla="*/ 2750 h 2750"/>
              <a:gd name="T2" fmla="*/ 0 w 3750"/>
              <a:gd name="T3" fmla="*/ 2750 h 2750"/>
              <a:gd name="T4" fmla="*/ 0 w 3750"/>
              <a:gd name="T5" fmla="*/ 750 h 2750"/>
              <a:gd name="T6" fmla="*/ 1250 w 3750"/>
              <a:gd name="T7" fmla="*/ 750 h 2750"/>
              <a:gd name="T8" fmla="*/ 1250 w 3750"/>
              <a:gd name="T9" fmla="*/ 2750 h 2750"/>
              <a:gd name="T10" fmla="*/ 375 w 3750"/>
              <a:gd name="T11" fmla="*/ 2250 h 2750"/>
              <a:gd name="T12" fmla="*/ 875 w 3750"/>
              <a:gd name="T13" fmla="*/ 2250 h 2750"/>
              <a:gd name="T14" fmla="*/ 1875 w 3750"/>
              <a:gd name="T15" fmla="*/ 1750 h 2750"/>
              <a:gd name="T16" fmla="*/ 2375 w 3750"/>
              <a:gd name="T17" fmla="*/ 1750 h 2750"/>
              <a:gd name="T18" fmla="*/ 1250 w 3750"/>
              <a:gd name="T19" fmla="*/ 2250 h 2750"/>
              <a:gd name="T20" fmla="*/ 3625 w 3750"/>
              <a:gd name="T21" fmla="*/ 2250 h 2750"/>
              <a:gd name="T22" fmla="*/ 3750 w 3750"/>
              <a:gd name="T23" fmla="*/ 2125 h 2750"/>
              <a:gd name="T24" fmla="*/ 3750 w 3750"/>
              <a:gd name="T25" fmla="*/ 125 h 2750"/>
              <a:gd name="T26" fmla="*/ 3625 w 3750"/>
              <a:gd name="T27" fmla="*/ 0 h 2750"/>
              <a:gd name="T28" fmla="*/ 625 w 3750"/>
              <a:gd name="T29" fmla="*/ 0 h 2750"/>
              <a:gd name="T30" fmla="*/ 500 w 3750"/>
              <a:gd name="T31" fmla="*/ 125 h 2750"/>
              <a:gd name="T32" fmla="*/ 500 w 3750"/>
              <a:gd name="T33" fmla="*/ 750 h 2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750" h="2750">
                <a:moveTo>
                  <a:pt x="1250" y="2750"/>
                </a:moveTo>
                <a:cubicBezTo>
                  <a:pt x="0" y="2750"/>
                  <a:pt x="0" y="2750"/>
                  <a:pt x="0" y="2750"/>
                </a:cubicBezTo>
                <a:cubicBezTo>
                  <a:pt x="0" y="750"/>
                  <a:pt x="0" y="750"/>
                  <a:pt x="0" y="750"/>
                </a:cubicBezTo>
                <a:cubicBezTo>
                  <a:pt x="1250" y="750"/>
                  <a:pt x="1250" y="750"/>
                  <a:pt x="1250" y="750"/>
                </a:cubicBezTo>
                <a:lnTo>
                  <a:pt x="1250" y="2750"/>
                </a:lnTo>
                <a:close/>
                <a:moveTo>
                  <a:pt x="375" y="2250"/>
                </a:moveTo>
                <a:cubicBezTo>
                  <a:pt x="875" y="2250"/>
                  <a:pt x="875" y="2250"/>
                  <a:pt x="875" y="2250"/>
                </a:cubicBezTo>
                <a:moveTo>
                  <a:pt x="1875" y="1750"/>
                </a:moveTo>
                <a:cubicBezTo>
                  <a:pt x="2375" y="1750"/>
                  <a:pt x="2375" y="1750"/>
                  <a:pt x="2375" y="1750"/>
                </a:cubicBezTo>
                <a:moveTo>
                  <a:pt x="1250" y="2250"/>
                </a:moveTo>
                <a:cubicBezTo>
                  <a:pt x="3625" y="2250"/>
                  <a:pt x="3625" y="2250"/>
                  <a:pt x="3625" y="2250"/>
                </a:cubicBezTo>
                <a:cubicBezTo>
                  <a:pt x="3694" y="2250"/>
                  <a:pt x="3750" y="2194"/>
                  <a:pt x="3750" y="2125"/>
                </a:cubicBezTo>
                <a:cubicBezTo>
                  <a:pt x="3750" y="125"/>
                  <a:pt x="3750" y="125"/>
                  <a:pt x="3750" y="125"/>
                </a:cubicBezTo>
                <a:cubicBezTo>
                  <a:pt x="3750" y="56"/>
                  <a:pt x="3694" y="0"/>
                  <a:pt x="3625" y="0"/>
                </a:cubicBezTo>
                <a:cubicBezTo>
                  <a:pt x="625" y="0"/>
                  <a:pt x="625" y="0"/>
                  <a:pt x="625" y="0"/>
                </a:cubicBezTo>
                <a:cubicBezTo>
                  <a:pt x="556" y="0"/>
                  <a:pt x="500" y="56"/>
                  <a:pt x="500" y="125"/>
                </a:cubicBezTo>
                <a:cubicBezTo>
                  <a:pt x="500" y="750"/>
                  <a:pt x="500" y="750"/>
                  <a:pt x="500" y="75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140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4" name="Tablet_E70A" title="Icon of a tablet">
            <a:extLst>
              <a:ext uri="{FF2B5EF4-FFF2-40B4-BE49-F238E27FC236}">
                <a16:creationId xmlns:a16="http://schemas.microsoft.com/office/drawing/2014/main" id="{367D4156-34B5-4576-8DDC-926BE6D2758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656633" y="1952423"/>
            <a:ext cx="644428" cy="473071"/>
          </a:xfrm>
          <a:custGeom>
            <a:avLst/>
            <a:gdLst>
              <a:gd name="T0" fmla="*/ 3748 w 3748"/>
              <a:gd name="T1" fmla="*/ 2562 h 2749"/>
              <a:gd name="T2" fmla="*/ 3561 w 3748"/>
              <a:gd name="T3" fmla="*/ 2749 h 2749"/>
              <a:gd name="T4" fmla="*/ 187 w 3748"/>
              <a:gd name="T5" fmla="*/ 2749 h 2749"/>
              <a:gd name="T6" fmla="*/ 0 w 3748"/>
              <a:gd name="T7" fmla="*/ 2562 h 2749"/>
              <a:gd name="T8" fmla="*/ 0 w 3748"/>
              <a:gd name="T9" fmla="*/ 187 h 2749"/>
              <a:gd name="T10" fmla="*/ 187 w 3748"/>
              <a:gd name="T11" fmla="*/ 0 h 2749"/>
              <a:gd name="T12" fmla="*/ 3561 w 3748"/>
              <a:gd name="T13" fmla="*/ 0 h 2749"/>
              <a:gd name="T14" fmla="*/ 3748 w 3748"/>
              <a:gd name="T15" fmla="*/ 187 h 2749"/>
              <a:gd name="T16" fmla="*/ 3748 w 3748"/>
              <a:gd name="T17" fmla="*/ 2562 h 2749"/>
              <a:gd name="T18" fmla="*/ 2124 w 3748"/>
              <a:gd name="T19" fmla="*/ 2249 h 2749"/>
              <a:gd name="T20" fmla="*/ 1624 w 3748"/>
              <a:gd name="T21" fmla="*/ 2249 h 2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48" h="2749">
                <a:moveTo>
                  <a:pt x="3748" y="2562"/>
                </a:moveTo>
                <a:cubicBezTo>
                  <a:pt x="3748" y="2665"/>
                  <a:pt x="3665" y="2749"/>
                  <a:pt x="3561" y="2749"/>
                </a:cubicBezTo>
                <a:cubicBezTo>
                  <a:pt x="187" y="2749"/>
                  <a:pt x="187" y="2749"/>
                  <a:pt x="187" y="2749"/>
                </a:cubicBezTo>
                <a:cubicBezTo>
                  <a:pt x="83" y="2749"/>
                  <a:pt x="0" y="2665"/>
                  <a:pt x="0" y="2562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84"/>
                  <a:pt x="83" y="0"/>
                  <a:pt x="187" y="0"/>
                </a:cubicBezTo>
                <a:cubicBezTo>
                  <a:pt x="3561" y="0"/>
                  <a:pt x="3561" y="0"/>
                  <a:pt x="3561" y="0"/>
                </a:cubicBezTo>
                <a:cubicBezTo>
                  <a:pt x="3665" y="0"/>
                  <a:pt x="3748" y="84"/>
                  <a:pt x="3748" y="187"/>
                </a:cubicBezTo>
                <a:lnTo>
                  <a:pt x="3748" y="2562"/>
                </a:lnTo>
                <a:close/>
                <a:moveTo>
                  <a:pt x="2124" y="2249"/>
                </a:moveTo>
                <a:cubicBezTo>
                  <a:pt x="1624" y="2249"/>
                  <a:pt x="1624" y="2249"/>
                  <a:pt x="1624" y="224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140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8" name="Touchscreen" title="Icon of a closed hand with one finger touching a screen">
            <a:extLst>
              <a:ext uri="{FF2B5EF4-FFF2-40B4-BE49-F238E27FC236}">
                <a16:creationId xmlns:a16="http://schemas.microsoft.com/office/drawing/2014/main" id="{40B6779A-2387-45F5-9DA6-99DFDA75CD4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710153" y="1902544"/>
            <a:ext cx="610949" cy="572825"/>
          </a:xfrm>
          <a:custGeom>
            <a:avLst/>
            <a:gdLst>
              <a:gd name="T0" fmla="*/ 1917 w 3772"/>
              <a:gd name="T1" fmla="*/ 1791 h 3535"/>
              <a:gd name="T2" fmla="*/ 1917 w 3772"/>
              <a:gd name="T3" fmla="*/ 1985 h 3535"/>
              <a:gd name="T4" fmla="*/ 1917 w 3772"/>
              <a:gd name="T5" fmla="*/ 1123 h 3535"/>
              <a:gd name="T6" fmla="*/ 1745 w 3772"/>
              <a:gd name="T7" fmla="*/ 951 h 3535"/>
              <a:gd name="T8" fmla="*/ 1573 w 3772"/>
              <a:gd name="T9" fmla="*/ 1123 h 3535"/>
              <a:gd name="T10" fmla="*/ 1573 w 3772"/>
              <a:gd name="T11" fmla="*/ 1135 h 3535"/>
              <a:gd name="T12" fmla="*/ 1573 w 3772"/>
              <a:gd name="T13" fmla="*/ 2527 h 3535"/>
              <a:gd name="T14" fmla="*/ 1469 w 3772"/>
              <a:gd name="T15" fmla="*/ 2569 h 3535"/>
              <a:gd name="T16" fmla="*/ 1282 w 3772"/>
              <a:gd name="T17" fmla="*/ 2383 h 3535"/>
              <a:gd name="T18" fmla="*/ 1023 w 3772"/>
              <a:gd name="T19" fmla="*/ 2383 h 3535"/>
              <a:gd name="T20" fmla="*/ 1023 w 3772"/>
              <a:gd name="T21" fmla="*/ 2641 h 3535"/>
              <a:gd name="T22" fmla="*/ 1659 w 3772"/>
              <a:gd name="T23" fmla="*/ 3277 h 3535"/>
              <a:gd name="T24" fmla="*/ 2262 w 3772"/>
              <a:gd name="T25" fmla="*/ 3535 h 3535"/>
              <a:gd name="T26" fmla="*/ 2951 w 3772"/>
              <a:gd name="T27" fmla="*/ 2846 h 3535"/>
              <a:gd name="T28" fmla="*/ 2951 w 3772"/>
              <a:gd name="T29" fmla="*/ 2184 h 3535"/>
              <a:gd name="T30" fmla="*/ 2820 w 3772"/>
              <a:gd name="T31" fmla="*/ 2017 h 3535"/>
              <a:gd name="T32" fmla="*/ 1917 w 3772"/>
              <a:gd name="T33" fmla="*/ 1791 h 3535"/>
              <a:gd name="T34" fmla="*/ 1917 w 3772"/>
              <a:gd name="T35" fmla="*/ 1123 h 3535"/>
              <a:gd name="T36" fmla="*/ 1917 w 3772"/>
              <a:gd name="T37" fmla="*/ 1602 h 3535"/>
              <a:gd name="T38" fmla="*/ 2254 w 3772"/>
              <a:gd name="T39" fmla="*/ 1123 h 3535"/>
              <a:gd name="T40" fmla="*/ 1744 w 3772"/>
              <a:gd name="T41" fmla="*/ 614 h 3535"/>
              <a:gd name="T42" fmla="*/ 1235 w 3772"/>
              <a:gd name="T43" fmla="*/ 1123 h 3535"/>
              <a:gd name="T44" fmla="*/ 1573 w 3772"/>
              <a:gd name="T45" fmla="*/ 1603 h 3535"/>
              <a:gd name="T46" fmla="*/ 2951 w 3772"/>
              <a:gd name="T47" fmla="*/ 2672 h 3535"/>
              <a:gd name="T48" fmla="*/ 3657 w 3772"/>
              <a:gd name="T49" fmla="*/ 2672 h 3535"/>
              <a:gd name="T50" fmla="*/ 3772 w 3772"/>
              <a:gd name="T51" fmla="*/ 2557 h 3535"/>
              <a:gd name="T52" fmla="*/ 3772 w 3772"/>
              <a:gd name="T53" fmla="*/ 115 h 3535"/>
              <a:gd name="T54" fmla="*/ 3657 w 3772"/>
              <a:gd name="T55" fmla="*/ 0 h 3535"/>
              <a:gd name="T56" fmla="*/ 115 w 3772"/>
              <a:gd name="T57" fmla="*/ 0 h 3535"/>
              <a:gd name="T58" fmla="*/ 0 w 3772"/>
              <a:gd name="T59" fmla="*/ 115 h 3535"/>
              <a:gd name="T60" fmla="*/ 0 w 3772"/>
              <a:gd name="T61" fmla="*/ 2557 h 3535"/>
              <a:gd name="T62" fmla="*/ 115 w 3772"/>
              <a:gd name="T63" fmla="*/ 2672 h 3535"/>
              <a:gd name="T64" fmla="*/ 1054 w 3772"/>
              <a:gd name="T65" fmla="*/ 2672 h 3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772" h="3535">
                <a:moveTo>
                  <a:pt x="1917" y="1791"/>
                </a:moveTo>
                <a:cubicBezTo>
                  <a:pt x="1917" y="1985"/>
                  <a:pt x="1917" y="1985"/>
                  <a:pt x="1917" y="1985"/>
                </a:cubicBezTo>
                <a:moveTo>
                  <a:pt x="1917" y="1123"/>
                </a:moveTo>
                <a:cubicBezTo>
                  <a:pt x="1917" y="1028"/>
                  <a:pt x="1840" y="951"/>
                  <a:pt x="1745" y="951"/>
                </a:cubicBezTo>
                <a:cubicBezTo>
                  <a:pt x="1650" y="951"/>
                  <a:pt x="1573" y="1028"/>
                  <a:pt x="1573" y="1123"/>
                </a:cubicBezTo>
                <a:cubicBezTo>
                  <a:pt x="1573" y="1123"/>
                  <a:pt x="1573" y="1127"/>
                  <a:pt x="1573" y="1135"/>
                </a:cubicBezTo>
                <a:cubicBezTo>
                  <a:pt x="1573" y="1252"/>
                  <a:pt x="1573" y="2194"/>
                  <a:pt x="1573" y="2527"/>
                </a:cubicBezTo>
                <a:cubicBezTo>
                  <a:pt x="1573" y="2581"/>
                  <a:pt x="1507" y="2608"/>
                  <a:pt x="1469" y="2569"/>
                </a:cubicBezTo>
                <a:cubicBezTo>
                  <a:pt x="1282" y="2383"/>
                  <a:pt x="1282" y="2383"/>
                  <a:pt x="1282" y="2383"/>
                </a:cubicBezTo>
                <a:cubicBezTo>
                  <a:pt x="1210" y="2311"/>
                  <a:pt x="1095" y="2311"/>
                  <a:pt x="1023" y="2383"/>
                </a:cubicBezTo>
                <a:cubicBezTo>
                  <a:pt x="952" y="2454"/>
                  <a:pt x="952" y="2570"/>
                  <a:pt x="1023" y="2641"/>
                </a:cubicBezTo>
                <a:cubicBezTo>
                  <a:pt x="1659" y="3277"/>
                  <a:pt x="1659" y="3277"/>
                  <a:pt x="1659" y="3277"/>
                </a:cubicBezTo>
                <a:cubicBezTo>
                  <a:pt x="1813" y="3436"/>
                  <a:pt x="2026" y="3535"/>
                  <a:pt x="2262" y="3535"/>
                </a:cubicBezTo>
                <a:cubicBezTo>
                  <a:pt x="2643" y="3535"/>
                  <a:pt x="2951" y="3227"/>
                  <a:pt x="2951" y="2846"/>
                </a:cubicBezTo>
                <a:cubicBezTo>
                  <a:pt x="2951" y="2184"/>
                  <a:pt x="2951" y="2184"/>
                  <a:pt x="2951" y="2184"/>
                </a:cubicBezTo>
                <a:cubicBezTo>
                  <a:pt x="2951" y="2105"/>
                  <a:pt x="2897" y="2036"/>
                  <a:pt x="2820" y="2017"/>
                </a:cubicBezTo>
                <a:cubicBezTo>
                  <a:pt x="1917" y="1791"/>
                  <a:pt x="1917" y="1791"/>
                  <a:pt x="1917" y="1791"/>
                </a:cubicBezTo>
                <a:lnTo>
                  <a:pt x="1917" y="1123"/>
                </a:lnTo>
                <a:close/>
                <a:moveTo>
                  <a:pt x="1917" y="1602"/>
                </a:moveTo>
                <a:cubicBezTo>
                  <a:pt x="2114" y="1532"/>
                  <a:pt x="2254" y="1344"/>
                  <a:pt x="2254" y="1123"/>
                </a:cubicBezTo>
                <a:cubicBezTo>
                  <a:pt x="2254" y="842"/>
                  <a:pt x="2026" y="614"/>
                  <a:pt x="1744" y="614"/>
                </a:cubicBezTo>
                <a:cubicBezTo>
                  <a:pt x="1463" y="614"/>
                  <a:pt x="1235" y="842"/>
                  <a:pt x="1235" y="1123"/>
                </a:cubicBezTo>
                <a:cubicBezTo>
                  <a:pt x="1235" y="1344"/>
                  <a:pt x="1376" y="1532"/>
                  <a:pt x="1573" y="1603"/>
                </a:cubicBezTo>
                <a:moveTo>
                  <a:pt x="2951" y="2672"/>
                </a:moveTo>
                <a:cubicBezTo>
                  <a:pt x="3657" y="2672"/>
                  <a:pt x="3657" y="2672"/>
                  <a:pt x="3657" y="2672"/>
                </a:cubicBezTo>
                <a:cubicBezTo>
                  <a:pt x="3720" y="2672"/>
                  <a:pt x="3772" y="2621"/>
                  <a:pt x="3772" y="2557"/>
                </a:cubicBezTo>
                <a:cubicBezTo>
                  <a:pt x="3772" y="115"/>
                  <a:pt x="3772" y="115"/>
                  <a:pt x="3772" y="115"/>
                </a:cubicBezTo>
                <a:cubicBezTo>
                  <a:pt x="3772" y="51"/>
                  <a:pt x="3720" y="0"/>
                  <a:pt x="3657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51" y="0"/>
                  <a:pt x="0" y="51"/>
                  <a:pt x="0" y="115"/>
                </a:cubicBezTo>
                <a:cubicBezTo>
                  <a:pt x="0" y="2557"/>
                  <a:pt x="0" y="2557"/>
                  <a:pt x="0" y="2557"/>
                </a:cubicBezTo>
                <a:cubicBezTo>
                  <a:pt x="0" y="2621"/>
                  <a:pt x="51" y="2672"/>
                  <a:pt x="115" y="2672"/>
                </a:cubicBezTo>
                <a:cubicBezTo>
                  <a:pt x="1054" y="2672"/>
                  <a:pt x="1054" y="2672"/>
                  <a:pt x="1054" y="267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140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02" name="SurfaceHub_E8AE" title="Icon of a Surface Hub">
            <a:extLst>
              <a:ext uri="{FF2B5EF4-FFF2-40B4-BE49-F238E27FC236}">
                <a16:creationId xmlns:a16="http://schemas.microsoft.com/office/drawing/2014/main" id="{4993771A-8158-470C-BD14-654840A747D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182417" y="1995414"/>
            <a:ext cx="644428" cy="387086"/>
          </a:xfrm>
          <a:custGeom>
            <a:avLst/>
            <a:gdLst>
              <a:gd name="T0" fmla="*/ 6596 w 6596"/>
              <a:gd name="T1" fmla="*/ 3962 h 3962"/>
              <a:gd name="T2" fmla="*/ 0 w 6596"/>
              <a:gd name="T3" fmla="*/ 3962 h 3962"/>
              <a:gd name="T4" fmla="*/ 0 w 6596"/>
              <a:gd name="T5" fmla="*/ 0 h 3962"/>
              <a:gd name="T6" fmla="*/ 6596 w 6596"/>
              <a:gd name="T7" fmla="*/ 0 h 3962"/>
              <a:gd name="T8" fmla="*/ 6596 w 6596"/>
              <a:gd name="T9" fmla="*/ 3962 h 3962"/>
              <a:gd name="T10" fmla="*/ 879 w 6596"/>
              <a:gd name="T11" fmla="*/ 0 h 3962"/>
              <a:gd name="T12" fmla="*/ 879 w 6596"/>
              <a:gd name="T13" fmla="*/ 3962 h 3962"/>
              <a:gd name="T14" fmla="*/ 5717 w 6596"/>
              <a:gd name="T15" fmla="*/ 0 h 3962"/>
              <a:gd name="T16" fmla="*/ 5717 w 6596"/>
              <a:gd name="T17" fmla="*/ 3962 h 3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96" h="3962">
                <a:moveTo>
                  <a:pt x="6596" y="3962"/>
                </a:moveTo>
                <a:lnTo>
                  <a:pt x="0" y="3962"/>
                </a:lnTo>
                <a:lnTo>
                  <a:pt x="0" y="0"/>
                </a:lnTo>
                <a:lnTo>
                  <a:pt x="6596" y="0"/>
                </a:lnTo>
                <a:lnTo>
                  <a:pt x="6596" y="3962"/>
                </a:lnTo>
                <a:moveTo>
                  <a:pt x="879" y="0"/>
                </a:moveTo>
                <a:lnTo>
                  <a:pt x="879" y="3962"/>
                </a:lnTo>
                <a:moveTo>
                  <a:pt x="5717" y="0"/>
                </a:moveTo>
                <a:lnTo>
                  <a:pt x="5717" y="3962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140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06" name="SurfaceStylus_EC87" title="Icon of a pen with a drawn line below it">
            <a:extLst>
              <a:ext uri="{FF2B5EF4-FFF2-40B4-BE49-F238E27FC236}">
                <a16:creationId xmlns:a16="http://schemas.microsoft.com/office/drawing/2014/main" id="{F6651001-E948-4BBB-88D0-D08B2097C9A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699904" y="3334609"/>
            <a:ext cx="572551" cy="572825"/>
          </a:xfrm>
          <a:custGeom>
            <a:avLst/>
            <a:gdLst>
              <a:gd name="T0" fmla="*/ 1258 w 3804"/>
              <a:gd name="T1" fmla="*/ 3792 h 3804"/>
              <a:gd name="T2" fmla="*/ 3778 w 3804"/>
              <a:gd name="T3" fmla="*/ 3792 h 3804"/>
              <a:gd name="T4" fmla="*/ 3706 w 3804"/>
              <a:gd name="T5" fmla="*/ 454 h 3804"/>
              <a:gd name="T6" fmla="*/ 3706 w 3804"/>
              <a:gd name="T7" fmla="*/ 98 h 3804"/>
              <a:gd name="T8" fmla="*/ 3350 w 3804"/>
              <a:gd name="T9" fmla="*/ 98 h 3804"/>
              <a:gd name="T10" fmla="*/ 527 w 3804"/>
              <a:gd name="T11" fmla="*/ 2780 h 3804"/>
              <a:gd name="T12" fmla="*/ 282 w 3804"/>
              <a:gd name="T13" fmla="*/ 3103 h 3804"/>
              <a:gd name="T14" fmla="*/ 139 w 3804"/>
              <a:gd name="T15" fmla="*/ 3372 h 3804"/>
              <a:gd name="T16" fmla="*/ 163 w 3804"/>
              <a:gd name="T17" fmla="*/ 3517 h 3804"/>
              <a:gd name="T18" fmla="*/ 287 w 3804"/>
              <a:gd name="T19" fmla="*/ 3641 h 3804"/>
              <a:gd name="T20" fmla="*/ 432 w 3804"/>
              <a:gd name="T21" fmla="*/ 3664 h 3804"/>
              <a:gd name="T22" fmla="*/ 701 w 3804"/>
              <a:gd name="T23" fmla="*/ 3522 h 3804"/>
              <a:gd name="T24" fmla="*/ 1024 w 3804"/>
              <a:gd name="T25" fmla="*/ 3277 h 3804"/>
              <a:gd name="T26" fmla="*/ 3706 w 3804"/>
              <a:gd name="T27" fmla="*/ 454 h 3804"/>
              <a:gd name="T28" fmla="*/ 3150 w 3804"/>
              <a:gd name="T29" fmla="*/ 276 h 3804"/>
              <a:gd name="T30" fmla="*/ 3528 w 3804"/>
              <a:gd name="T31" fmla="*/ 654 h 3804"/>
              <a:gd name="T32" fmla="*/ 0 w 3804"/>
              <a:gd name="T33" fmla="*/ 3804 h 3804"/>
              <a:gd name="T34" fmla="*/ 189 w 3804"/>
              <a:gd name="T35" fmla="*/ 3615 h 3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804" h="3804">
                <a:moveTo>
                  <a:pt x="1258" y="3792"/>
                </a:moveTo>
                <a:cubicBezTo>
                  <a:pt x="3778" y="3792"/>
                  <a:pt x="3778" y="3792"/>
                  <a:pt x="3778" y="3792"/>
                </a:cubicBezTo>
                <a:moveTo>
                  <a:pt x="3706" y="454"/>
                </a:moveTo>
                <a:cubicBezTo>
                  <a:pt x="3804" y="356"/>
                  <a:pt x="3804" y="196"/>
                  <a:pt x="3706" y="98"/>
                </a:cubicBezTo>
                <a:cubicBezTo>
                  <a:pt x="3608" y="0"/>
                  <a:pt x="3448" y="0"/>
                  <a:pt x="3350" y="98"/>
                </a:cubicBezTo>
                <a:cubicBezTo>
                  <a:pt x="527" y="2780"/>
                  <a:pt x="527" y="2780"/>
                  <a:pt x="527" y="2780"/>
                </a:cubicBezTo>
                <a:cubicBezTo>
                  <a:pt x="428" y="2874"/>
                  <a:pt x="346" y="2983"/>
                  <a:pt x="282" y="3103"/>
                </a:cubicBezTo>
                <a:cubicBezTo>
                  <a:pt x="139" y="3372"/>
                  <a:pt x="139" y="3372"/>
                  <a:pt x="139" y="3372"/>
                </a:cubicBezTo>
                <a:cubicBezTo>
                  <a:pt x="115" y="3420"/>
                  <a:pt x="125" y="3479"/>
                  <a:pt x="163" y="3517"/>
                </a:cubicBezTo>
                <a:cubicBezTo>
                  <a:pt x="287" y="3641"/>
                  <a:pt x="287" y="3641"/>
                  <a:pt x="287" y="3641"/>
                </a:cubicBezTo>
                <a:cubicBezTo>
                  <a:pt x="325" y="3679"/>
                  <a:pt x="384" y="3689"/>
                  <a:pt x="432" y="3664"/>
                </a:cubicBezTo>
                <a:cubicBezTo>
                  <a:pt x="701" y="3522"/>
                  <a:pt x="701" y="3522"/>
                  <a:pt x="701" y="3522"/>
                </a:cubicBezTo>
                <a:cubicBezTo>
                  <a:pt x="821" y="3458"/>
                  <a:pt x="930" y="3376"/>
                  <a:pt x="1024" y="3277"/>
                </a:cubicBezTo>
                <a:lnTo>
                  <a:pt x="3706" y="454"/>
                </a:lnTo>
                <a:close/>
                <a:moveTo>
                  <a:pt x="3150" y="276"/>
                </a:moveTo>
                <a:cubicBezTo>
                  <a:pt x="3528" y="654"/>
                  <a:pt x="3528" y="654"/>
                  <a:pt x="3528" y="654"/>
                </a:cubicBezTo>
                <a:moveTo>
                  <a:pt x="0" y="3804"/>
                </a:moveTo>
                <a:cubicBezTo>
                  <a:pt x="189" y="3615"/>
                  <a:pt x="189" y="3615"/>
                  <a:pt x="189" y="361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140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10" name="HoloLens_EC94" title="Icon of Microsoft HoloLens">
            <a:extLst>
              <a:ext uri="{FF2B5EF4-FFF2-40B4-BE49-F238E27FC236}">
                <a16:creationId xmlns:a16="http://schemas.microsoft.com/office/drawing/2014/main" id="{D38282B0-906E-4073-82C9-FB183A5E78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189747" y="4880971"/>
            <a:ext cx="644428" cy="344229"/>
          </a:xfrm>
          <a:custGeom>
            <a:avLst/>
            <a:gdLst>
              <a:gd name="T0" fmla="*/ 1751 w 3752"/>
              <a:gd name="T1" fmla="*/ 500 h 2002"/>
              <a:gd name="T2" fmla="*/ 2001 w 3752"/>
              <a:gd name="T3" fmla="*/ 500 h 2002"/>
              <a:gd name="T4" fmla="*/ 0 w 3752"/>
              <a:gd name="T5" fmla="*/ 885 h 2002"/>
              <a:gd name="T6" fmla="*/ 170 w 3752"/>
              <a:gd name="T7" fmla="*/ 940 h 2002"/>
              <a:gd name="T8" fmla="*/ 1336 w 3752"/>
              <a:gd name="T9" fmla="*/ 1124 h 2002"/>
              <a:gd name="T10" fmla="*/ 2493 w 3752"/>
              <a:gd name="T11" fmla="*/ 943 h 2002"/>
              <a:gd name="T12" fmla="*/ 3554 w 3752"/>
              <a:gd name="T13" fmla="*/ 409 h 2002"/>
              <a:gd name="T14" fmla="*/ 3699 w 3752"/>
              <a:gd name="T15" fmla="*/ 305 h 2002"/>
              <a:gd name="T16" fmla="*/ 1 w 3752"/>
              <a:gd name="T17" fmla="*/ 1003 h 2002"/>
              <a:gd name="T18" fmla="*/ 305 w 3752"/>
              <a:gd name="T19" fmla="*/ 1697 h 2002"/>
              <a:gd name="T20" fmla="*/ 1042 w 3752"/>
              <a:gd name="T21" fmla="*/ 2002 h 2002"/>
              <a:gd name="T22" fmla="*/ 1200 w 3752"/>
              <a:gd name="T23" fmla="*/ 2002 h 2002"/>
              <a:gd name="T24" fmla="*/ 1356 w 3752"/>
              <a:gd name="T25" fmla="*/ 1948 h 2002"/>
              <a:gd name="T26" fmla="*/ 1612 w 3752"/>
              <a:gd name="T27" fmla="*/ 1745 h 2002"/>
              <a:gd name="T28" fmla="*/ 1876 w 3752"/>
              <a:gd name="T29" fmla="*/ 1638 h 2002"/>
              <a:gd name="T30" fmla="*/ 2140 w 3752"/>
              <a:gd name="T31" fmla="*/ 1745 h 2002"/>
              <a:gd name="T32" fmla="*/ 2396 w 3752"/>
              <a:gd name="T33" fmla="*/ 1948 h 2002"/>
              <a:gd name="T34" fmla="*/ 2552 w 3752"/>
              <a:gd name="T35" fmla="*/ 2002 h 2002"/>
              <a:gd name="T36" fmla="*/ 2710 w 3752"/>
              <a:gd name="T37" fmla="*/ 2002 h 2002"/>
              <a:gd name="T38" fmla="*/ 3447 w 3752"/>
              <a:gd name="T39" fmla="*/ 1697 h 2002"/>
              <a:gd name="T40" fmla="*/ 3752 w 3752"/>
              <a:gd name="T41" fmla="*/ 960 h 2002"/>
              <a:gd name="T42" fmla="*/ 3752 w 3752"/>
              <a:gd name="T43" fmla="*/ 885 h 2002"/>
              <a:gd name="T44" fmla="*/ 3752 w 3752"/>
              <a:gd name="T45" fmla="*/ 459 h 2002"/>
              <a:gd name="T46" fmla="*/ 3682 w 3752"/>
              <a:gd name="T47" fmla="*/ 286 h 2002"/>
              <a:gd name="T48" fmla="*/ 3681 w 3752"/>
              <a:gd name="T49" fmla="*/ 285 h 2002"/>
              <a:gd name="T50" fmla="*/ 3564 w 3752"/>
              <a:gd name="T51" fmla="*/ 206 h 2002"/>
              <a:gd name="T52" fmla="*/ 3559 w 3752"/>
              <a:gd name="T53" fmla="*/ 204 h 2002"/>
              <a:gd name="T54" fmla="*/ 1876 w 3752"/>
              <a:gd name="T55" fmla="*/ 0 h 2002"/>
              <a:gd name="T56" fmla="*/ 188 w 3752"/>
              <a:gd name="T57" fmla="*/ 206 h 2002"/>
              <a:gd name="T58" fmla="*/ 71 w 3752"/>
              <a:gd name="T59" fmla="*/ 285 h 2002"/>
              <a:gd name="T60" fmla="*/ 70 w 3752"/>
              <a:gd name="T61" fmla="*/ 286 h 2002"/>
              <a:gd name="T62" fmla="*/ 0 w 3752"/>
              <a:gd name="T63" fmla="*/ 459 h 2002"/>
              <a:gd name="T64" fmla="*/ 0 w 3752"/>
              <a:gd name="T65" fmla="*/ 885 h 2002"/>
              <a:gd name="T66" fmla="*/ 1 w 3752"/>
              <a:gd name="T67" fmla="*/ 1003 h 2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752" h="2002">
                <a:moveTo>
                  <a:pt x="1751" y="500"/>
                </a:moveTo>
                <a:cubicBezTo>
                  <a:pt x="2001" y="500"/>
                  <a:pt x="2001" y="500"/>
                  <a:pt x="2001" y="500"/>
                </a:cubicBezTo>
                <a:moveTo>
                  <a:pt x="0" y="885"/>
                </a:moveTo>
                <a:cubicBezTo>
                  <a:pt x="170" y="940"/>
                  <a:pt x="170" y="940"/>
                  <a:pt x="170" y="940"/>
                </a:cubicBezTo>
                <a:cubicBezTo>
                  <a:pt x="549" y="1062"/>
                  <a:pt x="942" y="1124"/>
                  <a:pt x="1336" y="1124"/>
                </a:cubicBezTo>
                <a:cubicBezTo>
                  <a:pt x="1729" y="1124"/>
                  <a:pt x="2118" y="1063"/>
                  <a:pt x="2493" y="943"/>
                </a:cubicBezTo>
                <a:cubicBezTo>
                  <a:pt x="2872" y="822"/>
                  <a:pt x="3229" y="642"/>
                  <a:pt x="3554" y="409"/>
                </a:cubicBezTo>
                <a:cubicBezTo>
                  <a:pt x="3699" y="305"/>
                  <a:pt x="3699" y="305"/>
                  <a:pt x="3699" y="305"/>
                </a:cubicBezTo>
                <a:moveTo>
                  <a:pt x="1" y="1003"/>
                </a:moveTo>
                <a:cubicBezTo>
                  <a:pt x="12" y="1265"/>
                  <a:pt x="119" y="1510"/>
                  <a:pt x="305" y="1697"/>
                </a:cubicBezTo>
                <a:cubicBezTo>
                  <a:pt x="502" y="1894"/>
                  <a:pt x="764" y="2002"/>
                  <a:pt x="1042" y="2002"/>
                </a:cubicBezTo>
                <a:cubicBezTo>
                  <a:pt x="1200" y="2002"/>
                  <a:pt x="1200" y="2002"/>
                  <a:pt x="1200" y="2002"/>
                </a:cubicBezTo>
                <a:cubicBezTo>
                  <a:pt x="1256" y="2002"/>
                  <a:pt x="1312" y="1983"/>
                  <a:pt x="1356" y="1948"/>
                </a:cubicBezTo>
                <a:cubicBezTo>
                  <a:pt x="1612" y="1745"/>
                  <a:pt x="1612" y="1745"/>
                  <a:pt x="1612" y="1745"/>
                </a:cubicBezTo>
                <a:cubicBezTo>
                  <a:pt x="1683" y="1676"/>
                  <a:pt x="1777" y="1638"/>
                  <a:pt x="1876" y="1638"/>
                </a:cubicBezTo>
                <a:cubicBezTo>
                  <a:pt x="1975" y="1638"/>
                  <a:pt x="2069" y="1676"/>
                  <a:pt x="2140" y="1745"/>
                </a:cubicBezTo>
                <a:cubicBezTo>
                  <a:pt x="2396" y="1948"/>
                  <a:pt x="2396" y="1948"/>
                  <a:pt x="2396" y="1948"/>
                </a:cubicBezTo>
                <a:cubicBezTo>
                  <a:pt x="2440" y="1983"/>
                  <a:pt x="2496" y="2002"/>
                  <a:pt x="2552" y="2002"/>
                </a:cubicBezTo>
                <a:cubicBezTo>
                  <a:pt x="2710" y="2002"/>
                  <a:pt x="2710" y="2002"/>
                  <a:pt x="2710" y="2002"/>
                </a:cubicBezTo>
                <a:cubicBezTo>
                  <a:pt x="2988" y="2002"/>
                  <a:pt x="3250" y="1894"/>
                  <a:pt x="3447" y="1697"/>
                </a:cubicBezTo>
                <a:cubicBezTo>
                  <a:pt x="3644" y="1500"/>
                  <a:pt x="3752" y="1238"/>
                  <a:pt x="3752" y="960"/>
                </a:cubicBezTo>
                <a:cubicBezTo>
                  <a:pt x="3752" y="885"/>
                  <a:pt x="3752" y="885"/>
                  <a:pt x="3752" y="885"/>
                </a:cubicBezTo>
                <a:cubicBezTo>
                  <a:pt x="3752" y="459"/>
                  <a:pt x="3752" y="459"/>
                  <a:pt x="3752" y="459"/>
                </a:cubicBezTo>
                <a:cubicBezTo>
                  <a:pt x="3752" y="394"/>
                  <a:pt x="3727" y="331"/>
                  <a:pt x="3682" y="286"/>
                </a:cubicBezTo>
                <a:cubicBezTo>
                  <a:pt x="3681" y="285"/>
                  <a:pt x="3681" y="285"/>
                  <a:pt x="3681" y="285"/>
                </a:cubicBezTo>
                <a:cubicBezTo>
                  <a:pt x="3647" y="251"/>
                  <a:pt x="3608" y="225"/>
                  <a:pt x="3564" y="206"/>
                </a:cubicBezTo>
                <a:cubicBezTo>
                  <a:pt x="3564" y="206"/>
                  <a:pt x="3560" y="204"/>
                  <a:pt x="3559" y="204"/>
                </a:cubicBezTo>
                <a:cubicBezTo>
                  <a:pt x="3224" y="70"/>
                  <a:pt x="2643" y="0"/>
                  <a:pt x="1876" y="0"/>
                </a:cubicBezTo>
                <a:cubicBezTo>
                  <a:pt x="1105" y="0"/>
                  <a:pt x="521" y="71"/>
                  <a:pt x="188" y="206"/>
                </a:cubicBezTo>
                <a:cubicBezTo>
                  <a:pt x="144" y="225"/>
                  <a:pt x="105" y="251"/>
                  <a:pt x="71" y="285"/>
                </a:cubicBezTo>
                <a:cubicBezTo>
                  <a:pt x="70" y="286"/>
                  <a:pt x="70" y="286"/>
                  <a:pt x="70" y="286"/>
                </a:cubicBezTo>
                <a:cubicBezTo>
                  <a:pt x="25" y="331"/>
                  <a:pt x="0" y="394"/>
                  <a:pt x="0" y="459"/>
                </a:cubicBezTo>
                <a:cubicBezTo>
                  <a:pt x="0" y="885"/>
                  <a:pt x="0" y="885"/>
                  <a:pt x="0" y="885"/>
                </a:cubicBezTo>
                <a:lnTo>
                  <a:pt x="1" y="1003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140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14" name="Robot_E99A" title="Icon of a robot">
            <a:extLst>
              <a:ext uri="{FF2B5EF4-FFF2-40B4-BE49-F238E27FC236}">
                <a16:creationId xmlns:a16="http://schemas.microsoft.com/office/drawing/2014/main" id="{D968CEE8-39CF-46FE-BF0D-1CC02B17F3E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53536" y="6198735"/>
            <a:ext cx="443296" cy="572825"/>
          </a:xfrm>
          <a:custGeom>
            <a:avLst/>
            <a:gdLst>
              <a:gd name="T0" fmla="*/ 1750 w 3000"/>
              <a:gd name="T1" fmla="*/ 250 h 3875"/>
              <a:gd name="T2" fmla="*/ 1500 w 3000"/>
              <a:gd name="T3" fmla="*/ 500 h 3875"/>
              <a:gd name="T4" fmla="*/ 1250 w 3000"/>
              <a:gd name="T5" fmla="*/ 250 h 3875"/>
              <a:gd name="T6" fmla="*/ 1500 w 3000"/>
              <a:gd name="T7" fmla="*/ 0 h 3875"/>
              <a:gd name="T8" fmla="*/ 1750 w 3000"/>
              <a:gd name="T9" fmla="*/ 250 h 3875"/>
              <a:gd name="T10" fmla="*/ 2500 w 3000"/>
              <a:gd name="T11" fmla="*/ 2074 h 3875"/>
              <a:gd name="T12" fmla="*/ 2500 w 3000"/>
              <a:gd name="T13" fmla="*/ 1176 h 3875"/>
              <a:gd name="T14" fmla="*/ 2324 w 3000"/>
              <a:gd name="T15" fmla="*/ 1000 h 3875"/>
              <a:gd name="T16" fmla="*/ 676 w 3000"/>
              <a:gd name="T17" fmla="*/ 1000 h 3875"/>
              <a:gd name="T18" fmla="*/ 500 w 3000"/>
              <a:gd name="T19" fmla="*/ 1176 h 3875"/>
              <a:gd name="T20" fmla="*/ 500 w 3000"/>
              <a:gd name="T21" fmla="*/ 2074 h 3875"/>
              <a:gd name="T22" fmla="*/ 676 w 3000"/>
              <a:gd name="T23" fmla="*/ 2250 h 3875"/>
              <a:gd name="T24" fmla="*/ 2324 w 3000"/>
              <a:gd name="T25" fmla="*/ 2250 h 3875"/>
              <a:gd name="T26" fmla="*/ 2500 w 3000"/>
              <a:gd name="T27" fmla="*/ 2074 h 3875"/>
              <a:gd name="T28" fmla="*/ 3000 w 3000"/>
              <a:gd name="T29" fmla="*/ 3875 h 3875"/>
              <a:gd name="T30" fmla="*/ 3000 w 3000"/>
              <a:gd name="T31" fmla="*/ 2958 h 3875"/>
              <a:gd name="T32" fmla="*/ 2792 w 3000"/>
              <a:gd name="T33" fmla="*/ 2750 h 3875"/>
              <a:gd name="T34" fmla="*/ 208 w 3000"/>
              <a:gd name="T35" fmla="*/ 2750 h 3875"/>
              <a:gd name="T36" fmla="*/ 0 w 3000"/>
              <a:gd name="T37" fmla="*/ 2958 h 3875"/>
              <a:gd name="T38" fmla="*/ 0 w 3000"/>
              <a:gd name="T39" fmla="*/ 3875 h 3875"/>
              <a:gd name="T40" fmla="*/ 1000 w 3000"/>
              <a:gd name="T41" fmla="*/ 2250 h 3875"/>
              <a:gd name="T42" fmla="*/ 1000 w 3000"/>
              <a:gd name="T43" fmla="*/ 2750 h 3875"/>
              <a:gd name="T44" fmla="*/ 1500 w 3000"/>
              <a:gd name="T45" fmla="*/ 500 h 3875"/>
              <a:gd name="T46" fmla="*/ 1500 w 3000"/>
              <a:gd name="T47" fmla="*/ 1000 h 3875"/>
              <a:gd name="T48" fmla="*/ 2000 w 3000"/>
              <a:gd name="T49" fmla="*/ 2250 h 3875"/>
              <a:gd name="T50" fmla="*/ 2000 w 3000"/>
              <a:gd name="T51" fmla="*/ 2750 h 3875"/>
              <a:gd name="T52" fmla="*/ 875 w 3000"/>
              <a:gd name="T53" fmla="*/ 1500 h 3875"/>
              <a:gd name="T54" fmla="*/ 1125 w 3000"/>
              <a:gd name="T55" fmla="*/ 1500 h 3875"/>
              <a:gd name="T56" fmla="*/ 1875 w 3000"/>
              <a:gd name="T57" fmla="*/ 1500 h 3875"/>
              <a:gd name="T58" fmla="*/ 2125 w 3000"/>
              <a:gd name="T59" fmla="*/ 1500 h 3875"/>
              <a:gd name="T60" fmla="*/ 381 w 3000"/>
              <a:gd name="T61" fmla="*/ 1375 h 3875"/>
              <a:gd name="T62" fmla="*/ 381 w 3000"/>
              <a:gd name="T63" fmla="*/ 1875 h 3875"/>
              <a:gd name="T64" fmla="*/ 2624 w 3000"/>
              <a:gd name="T65" fmla="*/ 1375 h 3875"/>
              <a:gd name="T66" fmla="*/ 2624 w 3000"/>
              <a:gd name="T67" fmla="*/ 1875 h 3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000" h="3875">
                <a:moveTo>
                  <a:pt x="1750" y="250"/>
                </a:moveTo>
                <a:cubicBezTo>
                  <a:pt x="1750" y="388"/>
                  <a:pt x="1638" y="500"/>
                  <a:pt x="1500" y="500"/>
                </a:cubicBezTo>
                <a:cubicBezTo>
                  <a:pt x="1362" y="500"/>
                  <a:pt x="1250" y="388"/>
                  <a:pt x="1250" y="250"/>
                </a:cubicBezTo>
                <a:cubicBezTo>
                  <a:pt x="1250" y="112"/>
                  <a:pt x="1362" y="0"/>
                  <a:pt x="1500" y="0"/>
                </a:cubicBezTo>
                <a:cubicBezTo>
                  <a:pt x="1638" y="0"/>
                  <a:pt x="1750" y="112"/>
                  <a:pt x="1750" y="250"/>
                </a:cubicBezTo>
                <a:close/>
                <a:moveTo>
                  <a:pt x="2500" y="2074"/>
                </a:moveTo>
                <a:cubicBezTo>
                  <a:pt x="2500" y="1176"/>
                  <a:pt x="2500" y="1176"/>
                  <a:pt x="2500" y="1176"/>
                </a:cubicBezTo>
                <a:cubicBezTo>
                  <a:pt x="2500" y="1079"/>
                  <a:pt x="2421" y="1000"/>
                  <a:pt x="2324" y="1000"/>
                </a:cubicBezTo>
                <a:cubicBezTo>
                  <a:pt x="676" y="1000"/>
                  <a:pt x="676" y="1000"/>
                  <a:pt x="676" y="1000"/>
                </a:cubicBezTo>
                <a:cubicBezTo>
                  <a:pt x="579" y="1000"/>
                  <a:pt x="500" y="1079"/>
                  <a:pt x="500" y="1176"/>
                </a:cubicBezTo>
                <a:cubicBezTo>
                  <a:pt x="500" y="2074"/>
                  <a:pt x="500" y="2074"/>
                  <a:pt x="500" y="2074"/>
                </a:cubicBezTo>
                <a:cubicBezTo>
                  <a:pt x="500" y="2171"/>
                  <a:pt x="579" y="2250"/>
                  <a:pt x="676" y="2250"/>
                </a:cubicBezTo>
                <a:cubicBezTo>
                  <a:pt x="2324" y="2250"/>
                  <a:pt x="2324" y="2250"/>
                  <a:pt x="2324" y="2250"/>
                </a:cubicBezTo>
                <a:cubicBezTo>
                  <a:pt x="2421" y="2250"/>
                  <a:pt x="2500" y="2171"/>
                  <a:pt x="2500" y="2074"/>
                </a:cubicBezTo>
                <a:close/>
                <a:moveTo>
                  <a:pt x="3000" y="3875"/>
                </a:moveTo>
                <a:cubicBezTo>
                  <a:pt x="3000" y="2958"/>
                  <a:pt x="3000" y="2958"/>
                  <a:pt x="3000" y="2958"/>
                </a:cubicBezTo>
                <a:cubicBezTo>
                  <a:pt x="3000" y="2843"/>
                  <a:pt x="2907" y="2750"/>
                  <a:pt x="2792" y="2750"/>
                </a:cubicBezTo>
                <a:cubicBezTo>
                  <a:pt x="208" y="2750"/>
                  <a:pt x="208" y="2750"/>
                  <a:pt x="208" y="2750"/>
                </a:cubicBezTo>
                <a:cubicBezTo>
                  <a:pt x="93" y="2750"/>
                  <a:pt x="0" y="2843"/>
                  <a:pt x="0" y="2958"/>
                </a:cubicBezTo>
                <a:cubicBezTo>
                  <a:pt x="0" y="3875"/>
                  <a:pt x="0" y="3875"/>
                  <a:pt x="0" y="3875"/>
                </a:cubicBezTo>
                <a:moveTo>
                  <a:pt x="1000" y="2250"/>
                </a:moveTo>
                <a:cubicBezTo>
                  <a:pt x="1000" y="2750"/>
                  <a:pt x="1000" y="2750"/>
                  <a:pt x="1000" y="2750"/>
                </a:cubicBezTo>
                <a:moveTo>
                  <a:pt x="1500" y="500"/>
                </a:moveTo>
                <a:cubicBezTo>
                  <a:pt x="1500" y="1000"/>
                  <a:pt x="1500" y="1000"/>
                  <a:pt x="1500" y="1000"/>
                </a:cubicBezTo>
                <a:moveTo>
                  <a:pt x="2000" y="2250"/>
                </a:moveTo>
                <a:cubicBezTo>
                  <a:pt x="2000" y="2750"/>
                  <a:pt x="2000" y="2750"/>
                  <a:pt x="2000" y="2750"/>
                </a:cubicBezTo>
                <a:moveTo>
                  <a:pt x="875" y="1500"/>
                </a:moveTo>
                <a:cubicBezTo>
                  <a:pt x="1125" y="1500"/>
                  <a:pt x="1125" y="1500"/>
                  <a:pt x="1125" y="1500"/>
                </a:cubicBezTo>
                <a:moveTo>
                  <a:pt x="1875" y="1500"/>
                </a:moveTo>
                <a:cubicBezTo>
                  <a:pt x="2125" y="1500"/>
                  <a:pt x="2125" y="1500"/>
                  <a:pt x="2125" y="1500"/>
                </a:cubicBezTo>
                <a:moveTo>
                  <a:pt x="381" y="1375"/>
                </a:moveTo>
                <a:cubicBezTo>
                  <a:pt x="381" y="1875"/>
                  <a:pt x="381" y="1875"/>
                  <a:pt x="381" y="1875"/>
                </a:cubicBezTo>
                <a:moveTo>
                  <a:pt x="2624" y="1375"/>
                </a:moveTo>
                <a:cubicBezTo>
                  <a:pt x="2624" y="1875"/>
                  <a:pt x="2624" y="1875"/>
                  <a:pt x="2624" y="18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140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18" name="ChatBot_F08B" title="Icon of a robotic chat bubble with a smiley face">
            <a:extLst>
              <a:ext uri="{FF2B5EF4-FFF2-40B4-BE49-F238E27FC236}">
                <a16:creationId xmlns:a16="http://schemas.microsoft.com/office/drawing/2014/main" id="{EF2FC808-2563-48A5-ACE1-F9490220C9D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49775" y="6198735"/>
            <a:ext cx="443487" cy="572825"/>
          </a:xfrm>
          <a:custGeom>
            <a:avLst/>
            <a:gdLst>
              <a:gd name="T0" fmla="*/ 871 w 2742"/>
              <a:gd name="T1" fmla="*/ 1541 h 3541"/>
              <a:gd name="T2" fmla="*/ 871 w 2742"/>
              <a:gd name="T3" fmla="*/ 1791 h 3541"/>
              <a:gd name="T4" fmla="*/ 1871 w 2742"/>
              <a:gd name="T5" fmla="*/ 1541 h 3541"/>
              <a:gd name="T6" fmla="*/ 1871 w 2742"/>
              <a:gd name="T7" fmla="*/ 1791 h 3541"/>
              <a:gd name="T8" fmla="*/ 0 w 2742"/>
              <a:gd name="T9" fmla="*/ 1541 h 3541"/>
              <a:gd name="T10" fmla="*/ 0 w 2742"/>
              <a:gd name="T11" fmla="*/ 2041 h 3541"/>
              <a:gd name="T12" fmla="*/ 2742 w 2742"/>
              <a:gd name="T13" fmla="*/ 1541 h 3541"/>
              <a:gd name="T14" fmla="*/ 2742 w 2742"/>
              <a:gd name="T15" fmla="*/ 2041 h 3541"/>
              <a:gd name="T16" fmla="*/ 1371 w 2742"/>
              <a:gd name="T17" fmla="*/ 339 h 3541"/>
              <a:gd name="T18" fmla="*/ 1371 w 2742"/>
              <a:gd name="T19" fmla="*/ 916 h 3541"/>
              <a:gd name="T20" fmla="*/ 1121 w 2742"/>
              <a:gd name="T21" fmla="*/ 2916 h 3541"/>
              <a:gd name="T22" fmla="*/ 1121 w 2742"/>
              <a:gd name="T23" fmla="*/ 3541 h 3541"/>
              <a:gd name="T24" fmla="*/ 1809 w 2742"/>
              <a:gd name="T25" fmla="*/ 2916 h 3541"/>
              <a:gd name="T26" fmla="*/ 2371 w 2742"/>
              <a:gd name="T27" fmla="*/ 2916 h 3541"/>
              <a:gd name="T28" fmla="*/ 2621 w 2742"/>
              <a:gd name="T29" fmla="*/ 2666 h 3541"/>
              <a:gd name="T30" fmla="*/ 2621 w 2742"/>
              <a:gd name="T31" fmla="*/ 1166 h 3541"/>
              <a:gd name="T32" fmla="*/ 2371 w 2742"/>
              <a:gd name="T33" fmla="*/ 916 h 3541"/>
              <a:gd name="T34" fmla="*/ 371 w 2742"/>
              <a:gd name="T35" fmla="*/ 916 h 3541"/>
              <a:gd name="T36" fmla="*/ 121 w 2742"/>
              <a:gd name="T37" fmla="*/ 1166 h 3541"/>
              <a:gd name="T38" fmla="*/ 121 w 2742"/>
              <a:gd name="T39" fmla="*/ 2666 h 3541"/>
              <a:gd name="T40" fmla="*/ 371 w 2742"/>
              <a:gd name="T41" fmla="*/ 2916 h 3541"/>
              <a:gd name="T42" fmla="*/ 1121 w 2742"/>
              <a:gd name="T43" fmla="*/ 2916 h 3541"/>
              <a:gd name="T44" fmla="*/ 1371 w 2742"/>
              <a:gd name="T45" fmla="*/ 0 h 3541"/>
              <a:gd name="T46" fmla="*/ 1205 w 2742"/>
              <a:gd name="T47" fmla="*/ 166 h 3541"/>
              <a:gd name="T48" fmla="*/ 1371 w 2742"/>
              <a:gd name="T49" fmla="*/ 332 h 3541"/>
              <a:gd name="T50" fmla="*/ 1537 w 2742"/>
              <a:gd name="T51" fmla="*/ 166 h 3541"/>
              <a:gd name="T52" fmla="*/ 1371 w 2742"/>
              <a:gd name="T53" fmla="*/ 0 h 3541"/>
              <a:gd name="T54" fmla="*/ 746 w 2742"/>
              <a:gd name="T55" fmla="*/ 2157 h 3541"/>
              <a:gd name="T56" fmla="*/ 1996 w 2742"/>
              <a:gd name="T57" fmla="*/ 2157 h 3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742" h="3541">
                <a:moveTo>
                  <a:pt x="871" y="1541"/>
                </a:moveTo>
                <a:cubicBezTo>
                  <a:pt x="871" y="1791"/>
                  <a:pt x="871" y="1791"/>
                  <a:pt x="871" y="1791"/>
                </a:cubicBezTo>
                <a:moveTo>
                  <a:pt x="1871" y="1541"/>
                </a:moveTo>
                <a:cubicBezTo>
                  <a:pt x="1871" y="1791"/>
                  <a:pt x="1871" y="1791"/>
                  <a:pt x="1871" y="1791"/>
                </a:cubicBezTo>
                <a:moveTo>
                  <a:pt x="0" y="1541"/>
                </a:moveTo>
                <a:cubicBezTo>
                  <a:pt x="0" y="2041"/>
                  <a:pt x="0" y="2041"/>
                  <a:pt x="0" y="2041"/>
                </a:cubicBezTo>
                <a:moveTo>
                  <a:pt x="2742" y="1541"/>
                </a:moveTo>
                <a:cubicBezTo>
                  <a:pt x="2742" y="2041"/>
                  <a:pt x="2742" y="2041"/>
                  <a:pt x="2742" y="2041"/>
                </a:cubicBezTo>
                <a:moveTo>
                  <a:pt x="1371" y="339"/>
                </a:moveTo>
                <a:cubicBezTo>
                  <a:pt x="1371" y="916"/>
                  <a:pt x="1371" y="916"/>
                  <a:pt x="1371" y="916"/>
                </a:cubicBezTo>
                <a:moveTo>
                  <a:pt x="1121" y="2916"/>
                </a:moveTo>
                <a:cubicBezTo>
                  <a:pt x="1121" y="3541"/>
                  <a:pt x="1121" y="3541"/>
                  <a:pt x="1121" y="3541"/>
                </a:cubicBezTo>
                <a:cubicBezTo>
                  <a:pt x="1809" y="2916"/>
                  <a:pt x="1809" y="2916"/>
                  <a:pt x="1809" y="2916"/>
                </a:cubicBezTo>
                <a:cubicBezTo>
                  <a:pt x="2371" y="2916"/>
                  <a:pt x="2371" y="2916"/>
                  <a:pt x="2371" y="2916"/>
                </a:cubicBezTo>
                <a:cubicBezTo>
                  <a:pt x="2509" y="2916"/>
                  <a:pt x="2621" y="2804"/>
                  <a:pt x="2621" y="2666"/>
                </a:cubicBezTo>
                <a:cubicBezTo>
                  <a:pt x="2621" y="1166"/>
                  <a:pt x="2621" y="1166"/>
                  <a:pt x="2621" y="1166"/>
                </a:cubicBezTo>
                <a:cubicBezTo>
                  <a:pt x="2621" y="1028"/>
                  <a:pt x="2509" y="916"/>
                  <a:pt x="2371" y="916"/>
                </a:cubicBezTo>
                <a:cubicBezTo>
                  <a:pt x="371" y="916"/>
                  <a:pt x="371" y="916"/>
                  <a:pt x="371" y="916"/>
                </a:cubicBezTo>
                <a:cubicBezTo>
                  <a:pt x="233" y="916"/>
                  <a:pt x="121" y="1028"/>
                  <a:pt x="121" y="1166"/>
                </a:cubicBezTo>
                <a:cubicBezTo>
                  <a:pt x="121" y="2666"/>
                  <a:pt x="121" y="2666"/>
                  <a:pt x="121" y="2666"/>
                </a:cubicBezTo>
                <a:cubicBezTo>
                  <a:pt x="121" y="2804"/>
                  <a:pt x="233" y="2916"/>
                  <a:pt x="371" y="2916"/>
                </a:cubicBezTo>
                <a:lnTo>
                  <a:pt x="1121" y="2916"/>
                </a:lnTo>
                <a:close/>
                <a:moveTo>
                  <a:pt x="1371" y="0"/>
                </a:moveTo>
                <a:cubicBezTo>
                  <a:pt x="1279" y="0"/>
                  <a:pt x="1205" y="74"/>
                  <a:pt x="1205" y="166"/>
                </a:cubicBezTo>
                <a:cubicBezTo>
                  <a:pt x="1205" y="258"/>
                  <a:pt x="1279" y="332"/>
                  <a:pt x="1371" y="332"/>
                </a:cubicBezTo>
                <a:cubicBezTo>
                  <a:pt x="1463" y="332"/>
                  <a:pt x="1537" y="258"/>
                  <a:pt x="1537" y="166"/>
                </a:cubicBezTo>
                <a:cubicBezTo>
                  <a:pt x="1537" y="74"/>
                  <a:pt x="1463" y="0"/>
                  <a:pt x="1371" y="0"/>
                </a:cubicBezTo>
                <a:close/>
                <a:moveTo>
                  <a:pt x="746" y="2157"/>
                </a:moveTo>
                <a:cubicBezTo>
                  <a:pt x="1091" y="2502"/>
                  <a:pt x="1651" y="2502"/>
                  <a:pt x="1996" y="215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140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22" name="band" title="Icon of a microsoft band">
            <a:extLst>
              <a:ext uri="{FF2B5EF4-FFF2-40B4-BE49-F238E27FC236}">
                <a16:creationId xmlns:a16="http://schemas.microsoft.com/office/drawing/2014/main" id="{67A0E7D5-003B-42D9-9D9C-26AA9D60289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323779" y="4766671"/>
            <a:ext cx="302807" cy="572825"/>
          </a:xfrm>
          <a:custGeom>
            <a:avLst/>
            <a:gdLst>
              <a:gd name="T0" fmla="*/ 86 w 176"/>
              <a:gd name="T1" fmla="*/ 264 h 335"/>
              <a:gd name="T2" fmla="*/ 86 w 176"/>
              <a:gd name="T3" fmla="*/ 45 h 335"/>
              <a:gd name="T4" fmla="*/ 131 w 176"/>
              <a:gd name="T5" fmla="*/ 0 h 335"/>
              <a:gd name="T6" fmla="*/ 176 w 176"/>
              <a:gd name="T7" fmla="*/ 45 h 335"/>
              <a:gd name="T8" fmla="*/ 176 w 176"/>
              <a:gd name="T9" fmla="*/ 164 h 335"/>
              <a:gd name="T10" fmla="*/ 131 w 176"/>
              <a:gd name="T11" fmla="*/ 0 h 335"/>
              <a:gd name="T12" fmla="*/ 45 w 176"/>
              <a:gd name="T13" fmla="*/ 0 h 335"/>
              <a:gd name="T14" fmla="*/ 0 w 176"/>
              <a:gd name="T15" fmla="*/ 46 h 335"/>
              <a:gd name="T16" fmla="*/ 0 w 176"/>
              <a:gd name="T17" fmla="*/ 268 h 335"/>
              <a:gd name="T18" fmla="*/ 85 w 176"/>
              <a:gd name="T19" fmla="*/ 264 h 335"/>
              <a:gd name="T20" fmla="*/ 85 w 176"/>
              <a:gd name="T21" fmla="*/ 290 h 335"/>
              <a:gd name="T22" fmla="*/ 131 w 176"/>
              <a:gd name="T23" fmla="*/ 335 h 335"/>
              <a:gd name="T24" fmla="*/ 176 w 176"/>
              <a:gd name="T25" fmla="*/ 290 h 335"/>
              <a:gd name="T26" fmla="*/ 176 w 176"/>
              <a:gd name="T27" fmla="*/ 258 h 335"/>
              <a:gd name="T28" fmla="*/ 0 w 176"/>
              <a:gd name="T29" fmla="*/ 264 h 335"/>
              <a:gd name="T30" fmla="*/ 0 w 176"/>
              <a:gd name="T31" fmla="*/ 290 h 335"/>
              <a:gd name="T32" fmla="*/ 45 w 176"/>
              <a:gd name="T33" fmla="*/ 335 h 335"/>
              <a:gd name="T34" fmla="*/ 131 w 176"/>
              <a:gd name="T35" fmla="*/ 335 h 335"/>
              <a:gd name="T36" fmla="*/ 0 w 176"/>
              <a:gd name="T37" fmla="*/ 85 h 335"/>
              <a:gd name="T38" fmla="*/ 86 w 176"/>
              <a:gd name="T39" fmla="*/ 85 h 335"/>
              <a:gd name="T40" fmla="*/ 0 w 176"/>
              <a:gd name="T41" fmla="*/ 244 h 335"/>
              <a:gd name="T42" fmla="*/ 86 w 176"/>
              <a:gd name="T43" fmla="*/ 24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76" h="335">
                <a:moveTo>
                  <a:pt x="86" y="264"/>
                </a:moveTo>
                <a:cubicBezTo>
                  <a:pt x="86" y="45"/>
                  <a:pt x="86" y="45"/>
                  <a:pt x="86" y="45"/>
                </a:cubicBezTo>
                <a:cubicBezTo>
                  <a:pt x="86" y="20"/>
                  <a:pt x="106" y="0"/>
                  <a:pt x="131" y="0"/>
                </a:cubicBezTo>
                <a:cubicBezTo>
                  <a:pt x="156" y="0"/>
                  <a:pt x="176" y="20"/>
                  <a:pt x="176" y="45"/>
                </a:cubicBezTo>
                <a:cubicBezTo>
                  <a:pt x="176" y="164"/>
                  <a:pt x="176" y="164"/>
                  <a:pt x="176" y="164"/>
                </a:cubicBezTo>
                <a:moveTo>
                  <a:pt x="131" y="0"/>
                </a:moveTo>
                <a:cubicBezTo>
                  <a:pt x="45" y="0"/>
                  <a:pt x="45" y="0"/>
                  <a:pt x="45" y="0"/>
                </a:cubicBezTo>
                <a:cubicBezTo>
                  <a:pt x="20" y="0"/>
                  <a:pt x="0" y="20"/>
                  <a:pt x="0" y="46"/>
                </a:cubicBezTo>
                <a:cubicBezTo>
                  <a:pt x="0" y="268"/>
                  <a:pt x="0" y="268"/>
                  <a:pt x="0" y="268"/>
                </a:cubicBezTo>
                <a:moveTo>
                  <a:pt x="85" y="264"/>
                </a:moveTo>
                <a:cubicBezTo>
                  <a:pt x="85" y="290"/>
                  <a:pt x="85" y="290"/>
                  <a:pt x="85" y="290"/>
                </a:cubicBezTo>
                <a:cubicBezTo>
                  <a:pt x="85" y="315"/>
                  <a:pt x="106" y="335"/>
                  <a:pt x="131" y="335"/>
                </a:cubicBezTo>
                <a:cubicBezTo>
                  <a:pt x="156" y="335"/>
                  <a:pt x="176" y="315"/>
                  <a:pt x="176" y="290"/>
                </a:cubicBezTo>
                <a:cubicBezTo>
                  <a:pt x="176" y="258"/>
                  <a:pt x="176" y="258"/>
                  <a:pt x="176" y="258"/>
                </a:cubicBezTo>
                <a:moveTo>
                  <a:pt x="0" y="264"/>
                </a:moveTo>
                <a:cubicBezTo>
                  <a:pt x="0" y="290"/>
                  <a:pt x="0" y="290"/>
                  <a:pt x="0" y="290"/>
                </a:cubicBezTo>
                <a:cubicBezTo>
                  <a:pt x="0" y="315"/>
                  <a:pt x="20" y="335"/>
                  <a:pt x="45" y="335"/>
                </a:cubicBezTo>
                <a:cubicBezTo>
                  <a:pt x="131" y="335"/>
                  <a:pt x="131" y="335"/>
                  <a:pt x="131" y="335"/>
                </a:cubicBezTo>
                <a:moveTo>
                  <a:pt x="0" y="85"/>
                </a:moveTo>
                <a:cubicBezTo>
                  <a:pt x="86" y="85"/>
                  <a:pt x="86" y="85"/>
                  <a:pt x="86" y="85"/>
                </a:cubicBezTo>
                <a:moveTo>
                  <a:pt x="0" y="244"/>
                </a:moveTo>
                <a:cubicBezTo>
                  <a:pt x="86" y="244"/>
                  <a:pt x="86" y="244"/>
                  <a:pt x="86" y="24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140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26" name="calculator" title="Icon of a calculator">
            <a:extLst>
              <a:ext uri="{FF2B5EF4-FFF2-40B4-BE49-F238E27FC236}">
                <a16:creationId xmlns:a16="http://schemas.microsoft.com/office/drawing/2014/main" id="{ABEC3B93-88D2-4911-B4A9-8B047020E51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76107" y="4766671"/>
            <a:ext cx="390824" cy="572825"/>
          </a:xfrm>
          <a:custGeom>
            <a:avLst/>
            <a:gdLst>
              <a:gd name="T0" fmla="*/ 408 w 408"/>
              <a:gd name="T1" fmla="*/ 598 h 598"/>
              <a:gd name="T2" fmla="*/ 0 w 408"/>
              <a:gd name="T3" fmla="*/ 598 h 598"/>
              <a:gd name="T4" fmla="*/ 0 w 408"/>
              <a:gd name="T5" fmla="*/ 0 h 598"/>
              <a:gd name="T6" fmla="*/ 408 w 408"/>
              <a:gd name="T7" fmla="*/ 0 h 598"/>
              <a:gd name="T8" fmla="*/ 408 w 408"/>
              <a:gd name="T9" fmla="*/ 598 h 598"/>
              <a:gd name="T10" fmla="*/ 326 w 408"/>
              <a:gd name="T11" fmla="*/ 77 h 598"/>
              <a:gd name="T12" fmla="*/ 82 w 408"/>
              <a:gd name="T13" fmla="*/ 77 h 598"/>
              <a:gd name="T14" fmla="*/ 82 w 408"/>
              <a:gd name="T15" fmla="*/ 165 h 598"/>
              <a:gd name="T16" fmla="*/ 326 w 408"/>
              <a:gd name="T17" fmla="*/ 165 h 598"/>
              <a:gd name="T18" fmla="*/ 326 w 408"/>
              <a:gd name="T19" fmla="*/ 77 h 598"/>
              <a:gd name="T20" fmla="*/ 73 w 408"/>
              <a:gd name="T21" fmla="*/ 291 h 598"/>
              <a:gd name="T22" fmla="*/ 91 w 408"/>
              <a:gd name="T23" fmla="*/ 291 h 598"/>
              <a:gd name="T24" fmla="*/ 91 w 408"/>
              <a:gd name="T25" fmla="*/ 274 h 598"/>
              <a:gd name="T26" fmla="*/ 73 w 408"/>
              <a:gd name="T27" fmla="*/ 274 h 598"/>
              <a:gd name="T28" fmla="*/ 73 w 408"/>
              <a:gd name="T29" fmla="*/ 291 h 598"/>
              <a:gd name="T30" fmla="*/ 73 w 408"/>
              <a:gd name="T31" fmla="*/ 410 h 598"/>
              <a:gd name="T32" fmla="*/ 91 w 408"/>
              <a:gd name="T33" fmla="*/ 410 h 598"/>
              <a:gd name="T34" fmla="*/ 91 w 408"/>
              <a:gd name="T35" fmla="*/ 393 h 598"/>
              <a:gd name="T36" fmla="*/ 73 w 408"/>
              <a:gd name="T37" fmla="*/ 393 h 598"/>
              <a:gd name="T38" fmla="*/ 73 w 408"/>
              <a:gd name="T39" fmla="*/ 410 h 598"/>
              <a:gd name="T40" fmla="*/ 73 w 408"/>
              <a:gd name="T41" fmla="*/ 531 h 598"/>
              <a:gd name="T42" fmla="*/ 91 w 408"/>
              <a:gd name="T43" fmla="*/ 531 h 598"/>
              <a:gd name="T44" fmla="*/ 91 w 408"/>
              <a:gd name="T45" fmla="*/ 513 h 598"/>
              <a:gd name="T46" fmla="*/ 73 w 408"/>
              <a:gd name="T47" fmla="*/ 513 h 598"/>
              <a:gd name="T48" fmla="*/ 73 w 408"/>
              <a:gd name="T49" fmla="*/ 531 h 598"/>
              <a:gd name="T50" fmla="*/ 194 w 408"/>
              <a:gd name="T51" fmla="*/ 291 h 598"/>
              <a:gd name="T52" fmla="*/ 212 w 408"/>
              <a:gd name="T53" fmla="*/ 291 h 598"/>
              <a:gd name="T54" fmla="*/ 212 w 408"/>
              <a:gd name="T55" fmla="*/ 274 h 598"/>
              <a:gd name="T56" fmla="*/ 194 w 408"/>
              <a:gd name="T57" fmla="*/ 274 h 598"/>
              <a:gd name="T58" fmla="*/ 194 w 408"/>
              <a:gd name="T59" fmla="*/ 291 h 598"/>
              <a:gd name="T60" fmla="*/ 194 w 408"/>
              <a:gd name="T61" fmla="*/ 410 h 598"/>
              <a:gd name="T62" fmla="*/ 212 w 408"/>
              <a:gd name="T63" fmla="*/ 410 h 598"/>
              <a:gd name="T64" fmla="*/ 212 w 408"/>
              <a:gd name="T65" fmla="*/ 393 h 598"/>
              <a:gd name="T66" fmla="*/ 194 w 408"/>
              <a:gd name="T67" fmla="*/ 393 h 598"/>
              <a:gd name="T68" fmla="*/ 194 w 408"/>
              <a:gd name="T69" fmla="*/ 410 h 598"/>
              <a:gd name="T70" fmla="*/ 194 w 408"/>
              <a:gd name="T71" fmla="*/ 531 h 598"/>
              <a:gd name="T72" fmla="*/ 212 w 408"/>
              <a:gd name="T73" fmla="*/ 531 h 598"/>
              <a:gd name="T74" fmla="*/ 212 w 408"/>
              <a:gd name="T75" fmla="*/ 513 h 598"/>
              <a:gd name="T76" fmla="*/ 194 w 408"/>
              <a:gd name="T77" fmla="*/ 513 h 598"/>
              <a:gd name="T78" fmla="*/ 194 w 408"/>
              <a:gd name="T79" fmla="*/ 531 h 598"/>
              <a:gd name="T80" fmla="*/ 317 w 408"/>
              <a:gd name="T81" fmla="*/ 291 h 598"/>
              <a:gd name="T82" fmla="*/ 335 w 408"/>
              <a:gd name="T83" fmla="*/ 291 h 598"/>
              <a:gd name="T84" fmla="*/ 335 w 408"/>
              <a:gd name="T85" fmla="*/ 274 h 598"/>
              <a:gd name="T86" fmla="*/ 317 w 408"/>
              <a:gd name="T87" fmla="*/ 274 h 598"/>
              <a:gd name="T88" fmla="*/ 317 w 408"/>
              <a:gd name="T89" fmla="*/ 291 h 598"/>
              <a:gd name="T90" fmla="*/ 317 w 408"/>
              <a:gd name="T91" fmla="*/ 410 h 598"/>
              <a:gd name="T92" fmla="*/ 335 w 408"/>
              <a:gd name="T93" fmla="*/ 410 h 598"/>
              <a:gd name="T94" fmla="*/ 335 w 408"/>
              <a:gd name="T95" fmla="*/ 393 h 598"/>
              <a:gd name="T96" fmla="*/ 317 w 408"/>
              <a:gd name="T97" fmla="*/ 393 h 598"/>
              <a:gd name="T98" fmla="*/ 317 w 408"/>
              <a:gd name="T99" fmla="*/ 410 h 598"/>
              <a:gd name="T100" fmla="*/ 317 w 408"/>
              <a:gd name="T101" fmla="*/ 531 h 598"/>
              <a:gd name="T102" fmla="*/ 335 w 408"/>
              <a:gd name="T103" fmla="*/ 531 h 598"/>
              <a:gd name="T104" fmla="*/ 335 w 408"/>
              <a:gd name="T105" fmla="*/ 513 h 598"/>
              <a:gd name="T106" fmla="*/ 317 w 408"/>
              <a:gd name="T107" fmla="*/ 513 h 598"/>
              <a:gd name="T108" fmla="*/ 317 w 408"/>
              <a:gd name="T109" fmla="*/ 531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08" h="598">
                <a:moveTo>
                  <a:pt x="408" y="598"/>
                </a:moveTo>
                <a:lnTo>
                  <a:pt x="0" y="598"/>
                </a:lnTo>
                <a:lnTo>
                  <a:pt x="0" y="0"/>
                </a:lnTo>
                <a:lnTo>
                  <a:pt x="408" y="0"/>
                </a:lnTo>
                <a:lnTo>
                  <a:pt x="408" y="598"/>
                </a:lnTo>
                <a:close/>
                <a:moveTo>
                  <a:pt x="326" y="77"/>
                </a:moveTo>
                <a:lnTo>
                  <a:pt x="82" y="77"/>
                </a:lnTo>
                <a:lnTo>
                  <a:pt x="82" y="165"/>
                </a:lnTo>
                <a:lnTo>
                  <a:pt x="326" y="165"/>
                </a:lnTo>
                <a:lnTo>
                  <a:pt x="326" y="77"/>
                </a:lnTo>
                <a:close/>
                <a:moveTo>
                  <a:pt x="73" y="291"/>
                </a:moveTo>
                <a:lnTo>
                  <a:pt x="91" y="291"/>
                </a:lnTo>
                <a:lnTo>
                  <a:pt x="91" y="274"/>
                </a:lnTo>
                <a:lnTo>
                  <a:pt x="73" y="274"/>
                </a:lnTo>
                <a:lnTo>
                  <a:pt x="73" y="291"/>
                </a:lnTo>
                <a:close/>
                <a:moveTo>
                  <a:pt x="73" y="410"/>
                </a:moveTo>
                <a:lnTo>
                  <a:pt x="91" y="410"/>
                </a:lnTo>
                <a:lnTo>
                  <a:pt x="91" y="393"/>
                </a:lnTo>
                <a:lnTo>
                  <a:pt x="73" y="393"/>
                </a:lnTo>
                <a:lnTo>
                  <a:pt x="73" y="410"/>
                </a:lnTo>
                <a:close/>
                <a:moveTo>
                  <a:pt x="73" y="531"/>
                </a:moveTo>
                <a:lnTo>
                  <a:pt x="91" y="531"/>
                </a:lnTo>
                <a:lnTo>
                  <a:pt x="91" y="513"/>
                </a:lnTo>
                <a:lnTo>
                  <a:pt x="73" y="513"/>
                </a:lnTo>
                <a:lnTo>
                  <a:pt x="73" y="531"/>
                </a:lnTo>
                <a:close/>
                <a:moveTo>
                  <a:pt x="194" y="291"/>
                </a:moveTo>
                <a:lnTo>
                  <a:pt x="212" y="291"/>
                </a:lnTo>
                <a:lnTo>
                  <a:pt x="212" y="274"/>
                </a:lnTo>
                <a:lnTo>
                  <a:pt x="194" y="274"/>
                </a:lnTo>
                <a:lnTo>
                  <a:pt x="194" y="291"/>
                </a:lnTo>
                <a:close/>
                <a:moveTo>
                  <a:pt x="194" y="410"/>
                </a:moveTo>
                <a:lnTo>
                  <a:pt x="212" y="410"/>
                </a:lnTo>
                <a:lnTo>
                  <a:pt x="212" y="393"/>
                </a:lnTo>
                <a:lnTo>
                  <a:pt x="194" y="393"/>
                </a:lnTo>
                <a:lnTo>
                  <a:pt x="194" y="410"/>
                </a:lnTo>
                <a:close/>
                <a:moveTo>
                  <a:pt x="194" y="531"/>
                </a:moveTo>
                <a:lnTo>
                  <a:pt x="212" y="531"/>
                </a:lnTo>
                <a:lnTo>
                  <a:pt x="212" y="513"/>
                </a:lnTo>
                <a:lnTo>
                  <a:pt x="194" y="513"/>
                </a:lnTo>
                <a:lnTo>
                  <a:pt x="194" y="531"/>
                </a:lnTo>
                <a:close/>
                <a:moveTo>
                  <a:pt x="317" y="291"/>
                </a:moveTo>
                <a:lnTo>
                  <a:pt x="335" y="291"/>
                </a:lnTo>
                <a:lnTo>
                  <a:pt x="335" y="274"/>
                </a:lnTo>
                <a:lnTo>
                  <a:pt x="317" y="274"/>
                </a:lnTo>
                <a:lnTo>
                  <a:pt x="317" y="291"/>
                </a:lnTo>
                <a:close/>
                <a:moveTo>
                  <a:pt x="317" y="410"/>
                </a:moveTo>
                <a:lnTo>
                  <a:pt x="335" y="410"/>
                </a:lnTo>
                <a:lnTo>
                  <a:pt x="335" y="393"/>
                </a:lnTo>
                <a:lnTo>
                  <a:pt x="317" y="393"/>
                </a:lnTo>
                <a:lnTo>
                  <a:pt x="317" y="410"/>
                </a:lnTo>
                <a:close/>
                <a:moveTo>
                  <a:pt x="317" y="531"/>
                </a:moveTo>
                <a:lnTo>
                  <a:pt x="335" y="531"/>
                </a:lnTo>
                <a:lnTo>
                  <a:pt x="335" y="513"/>
                </a:lnTo>
                <a:lnTo>
                  <a:pt x="317" y="513"/>
                </a:lnTo>
                <a:lnTo>
                  <a:pt x="317" y="531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140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30" name="camera_4" title="Icon of a security camera">
            <a:extLst>
              <a:ext uri="{FF2B5EF4-FFF2-40B4-BE49-F238E27FC236}">
                <a16:creationId xmlns:a16="http://schemas.microsoft.com/office/drawing/2014/main" id="{82196447-C2EC-44E7-B304-651FDCFD266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660314" y="3334609"/>
            <a:ext cx="710626" cy="572825"/>
          </a:xfrm>
          <a:custGeom>
            <a:avLst/>
            <a:gdLst>
              <a:gd name="T0" fmla="*/ 284 w 297"/>
              <a:gd name="T1" fmla="*/ 84 h 238"/>
              <a:gd name="T2" fmla="*/ 13 w 297"/>
              <a:gd name="T3" fmla="*/ 84 h 238"/>
              <a:gd name="T4" fmla="*/ 0 w 297"/>
              <a:gd name="T5" fmla="*/ 71 h 238"/>
              <a:gd name="T6" fmla="*/ 0 w 297"/>
              <a:gd name="T7" fmla="*/ 13 h 238"/>
              <a:gd name="T8" fmla="*/ 13 w 297"/>
              <a:gd name="T9" fmla="*/ 0 h 238"/>
              <a:gd name="T10" fmla="*/ 284 w 297"/>
              <a:gd name="T11" fmla="*/ 0 h 238"/>
              <a:gd name="T12" fmla="*/ 297 w 297"/>
              <a:gd name="T13" fmla="*/ 13 h 238"/>
              <a:gd name="T14" fmla="*/ 297 w 297"/>
              <a:gd name="T15" fmla="*/ 71 h 238"/>
              <a:gd name="T16" fmla="*/ 284 w 297"/>
              <a:gd name="T17" fmla="*/ 84 h 238"/>
              <a:gd name="T18" fmla="*/ 31 w 297"/>
              <a:gd name="T19" fmla="*/ 84 h 238"/>
              <a:gd name="T20" fmla="*/ 31 w 297"/>
              <a:gd name="T21" fmla="*/ 121 h 238"/>
              <a:gd name="T22" fmla="*/ 149 w 297"/>
              <a:gd name="T23" fmla="*/ 238 h 238"/>
              <a:gd name="T24" fmla="*/ 149 w 297"/>
              <a:gd name="T25" fmla="*/ 238 h 238"/>
              <a:gd name="T26" fmla="*/ 266 w 297"/>
              <a:gd name="T27" fmla="*/ 121 h 238"/>
              <a:gd name="T28" fmla="*/ 266 w 297"/>
              <a:gd name="T29" fmla="*/ 84 h 238"/>
              <a:gd name="T30" fmla="*/ 207 w 297"/>
              <a:gd name="T31" fmla="*/ 223 h 238"/>
              <a:gd name="T32" fmla="*/ 207 w 297"/>
              <a:gd name="T33" fmla="*/ 174 h 238"/>
              <a:gd name="T34" fmla="*/ 149 w 297"/>
              <a:gd name="T35" fmla="*/ 115 h 238"/>
              <a:gd name="T36" fmla="*/ 149 w 297"/>
              <a:gd name="T37" fmla="*/ 115 h 238"/>
              <a:gd name="T38" fmla="*/ 90 w 297"/>
              <a:gd name="T39" fmla="*/ 174 h 238"/>
              <a:gd name="T40" fmla="*/ 90 w 297"/>
              <a:gd name="T41" fmla="*/ 223 h 238"/>
              <a:gd name="T42" fmla="*/ 149 w 297"/>
              <a:gd name="T43" fmla="*/ 135 h 238"/>
              <a:gd name="T44" fmla="*/ 112 w 297"/>
              <a:gd name="T45" fmla="*/ 172 h 238"/>
              <a:gd name="T46" fmla="*/ 149 w 297"/>
              <a:gd name="T47" fmla="*/ 209 h 238"/>
              <a:gd name="T48" fmla="*/ 185 w 297"/>
              <a:gd name="T49" fmla="*/ 172 h 238"/>
              <a:gd name="T50" fmla="*/ 149 w 297"/>
              <a:gd name="T51" fmla="*/ 135 h 238"/>
              <a:gd name="T52" fmla="*/ 266 w 297"/>
              <a:gd name="T53" fmla="*/ 41 h 238"/>
              <a:gd name="T54" fmla="*/ 259 w 297"/>
              <a:gd name="T55" fmla="*/ 48 h 238"/>
              <a:gd name="T56" fmla="*/ 266 w 297"/>
              <a:gd name="T57" fmla="*/ 56 h 238"/>
              <a:gd name="T58" fmla="*/ 274 w 297"/>
              <a:gd name="T59" fmla="*/ 48 h 238"/>
              <a:gd name="T60" fmla="*/ 266 w 297"/>
              <a:gd name="T61" fmla="*/ 4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7" h="238">
                <a:moveTo>
                  <a:pt x="284" y="84"/>
                </a:moveTo>
                <a:cubicBezTo>
                  <a:pt x="13" y="84"/>
                  <a:pt x="13" y="84"/>
                  <a:pt x="13" y="84"/>
                </a:cubicBezTo>
                <a:cubicBezTo>
                  <a:pt x="6" y="84"/>
                  <a:pt x="0" y="78"/>
                  <a:pt x="0" y="7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284" y="0"/>
                  <a:pt x="284" y="0"/>
                  <a:pt x="284" y="0"/>
                </a:cubicBezTo>
                <a:cubicBezTo>
                  <a:pt x="291" y="0"/>
                  <a:pt x="297" y="6"/>
                  <a:pt x="297" y="13"/>
                </a:cubicBezTo>
                <a:cubicBezTo>
                  <a:pt x="297" y="71"/>
                  <a:pt x="297" y="71"/>
                  <a:pt x="297" y="71"/>
                </a:cubicBezTo>
                <a:cubicBezTo>
                  <a:pt x="297" y="78"/>
                  <a:pt x="291" y="84"/>
                  <a:pt x="284" y="84"/>
                </a:cubicBezTo>
                <a:close/>
                <a:moveTo>
                  <a:pt x="31" y="84"/>
                </a:moveTo>
                <a:cubicBezTo>
                  <a:pt x="31" y="121"/>
                  <a:pt x="31" y="121"/>
                  <a:pt x="31" y="121"/>
                </a:cubicBezTo>
                <a:cubicBezTo>
                  <a:pt x="31" y="185"/>
                  <a:pt x="84" y="238"/>
                  <a:pt x="149" y="238"/>
                </a:cubicBezTo>
                <a:cubicBezTo>
                  <a:pt x="149" y="238"/>
                  <a:pt x="149" y="238"/>
                  <a:pt x="149" y="238"/>
                </a:cubicBezTo>
                <a:cubicBezTo>
                  <a:pt x="213" y="238"/>
                  <a:pt x="266" y="185"/>
                  <a:pt x="266" y="121"/>
                </a:cubicBezTo>
                <a:cubicBezTo>
                  <a:pt x="266" y="84"/>
                  <a:pt x="266" y="84"/>
                  <a:pt x="266" y="84"/>
                </a:cubicBezTo>
                <a:moveTo>
                  <a:pt x="207" y="223"/>
                </a:moveTo>
                <a:cubicBezTo>
                  <a:pt x="207" y="174"/>
                  <a:pt x="207" y="174"/>
                  <a:pt x="207" y="174"/>
                </a:cubicBezTo>
                <a:cubicBezTo>
                  <a:pt x="207" y="141"/>
                  <a:pt x="181" y="115"/>
                  <a:pt x="149" y="115"/>
                </a:cubicBezTo>
                <a:cubicBezTo>
                  <a:pt x="149" y="115"/>
                  <a:pt x="149" y="115"/>
                  <a:pt x="149" y="115"/>
                </a:cubicBezTo>
                <a:cubicBezTo>
                  <a:pt x="117" y="115"/>
                  <a:pt x="90" y="141"/>
                  <a:pt x="90" y="174"/>
                </a:cubicBezTo>
                <a:cubicBezTo>
                  <a:pt x="90" y="223"/>
                  <a:pt x="90" y="223"/>
                  <a:pt x="90" y="223"/>
                </a:cubicBezTo>
                <a:moveTo>
                  <a:pt x="149" y="135"/>
                </a:moveTo>
                <a:cubicBezTo>
                  <a:pt x="128" y="135"/>
                  <a:pt x="112" y="152"/>
                  <a:pt x="112" y="172"/>
                </a:cubicBezTo>
                <a:cubicBezTo>
                  <a:pt x="112" y="192"/>
                  <a:pt x="128" y="209"/>
                  <a:pt x="149" y="209"/>
                </a:cubicBezTo>
                <a:cubicBezTo>
                  <a:pt x="169" y="209"/>
                  <a:pt x="185" y="192"/>
                  <a:pt x="185" y="172"/>
                </a:cubicBezTo>
                <a:cubicBezTo>
                  <a:pt x="185" y="152"/>
                  <a:pt x="169" y="135"/>
                  <a:pt x="149" y="135"/>
                </a:cubicBezTo>
                <a:close/>
                <a:moveTo>
                  <a:pt x="266" y="41"/>
                </a:moveTo>
                <a:cubicBezTo>
                  <a:pt x="262" y="41"/>
                  <a:pt x="259" y="44"/>
                  <a:pt x="259" y="48"/>
                </a:cubicBezTo>
                <a:cubicBezTo>
                  <a:pt x="259" y="53"/>
                  <a:pt x="262" y="56"/>
                  <a:pt x="266" y="56"/>
                </a:cubicBezTo>
                <a:cubicBezTo>
                  <a:pt x="270" y="56"/>
                  <a:pt x="274" y="53"/>
                  <a:pt x="274" y="48"/>
                </a:cubicBezTo>
                <a:cubicBezTo>
                  <a:pt x="274" y="44"/>
                  <a:pt x="270" y="41"/>
                  <a:pt x="266" y="41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140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34" name="camera" title="Icon of a camera">
            <a:extLst>
              <a:ext uri="{FF2B5EF4-FFF2-40B4-BE49-F238E27FC236}">
                <a16:creationId xmlns:a16="http://schemas.microsoft.com/office/drawing/2014/main" id="{59F05D46-7EED-4C2B-8DC1-3FC93AA7594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154710" y="3334609"/>
            <a:ext cx="714504" cy="572825"/>
          </a:xfrm>
          <a:custGeom>
            <a:avLst/>
            <a:gdLst>
              <a:gd name="T0" fmla="*/ 0 w 330"/>
              <a:gd name="T1" fmla="*/ 24 h 264"/>
              <a:gd name="T2" fmla="*/ 87 w 330"/>
              <a:gd name="T3" fmla="*/ 24 h 264"/>
              <a:gd name="T4" fmla="*/ 111 w 330"/>
              <a:gd name="T5" fmla="*/ 0 h 264"/>
              <a:gd name="T6" fmla="*/ 217 w 330"/>
              <a:gd name="T7" fmla="*/ 0 h 264"/>
              <a:gd name="T8" fmla="*/ 242 w 330"/>
              <a:gd name="T9" fmla="*/ 24 h 264"/>
              <a:gd name="T10" fmla="*/ 330 w 330"/>
              <a:gd name="T11" fmla="*/ 24 h 264"/>
              <a:gd name="T12" fmla="*/ 330 w 330"/>
              <a:gd name="T13" fmla="*/ 264 h 264"/>
              <a:gd name="T14" fmla="*/ 0 w 330"/>
              <a:gd name="T15" fmla="*/ 264 h 264"/>
              <a:gd name="T16" fmla="*/ 0 w 330"/>
              <a:gd name="T17" fmla="*/ 24 h 264"/>
              <a:gd name="T18" fmla="*/ 165 w 330"/>
              <a:gd name="T19" fmla="*/ 221 h 264"/>
              <a:gd name="T20" fmla="*/ 242 w 330"/>
              <a:gd name="T21" fmla="*/ 144 h 264"/>
              <a:gd name="T22" fmla="*/ 165 w 330"/>
              <a:gd name="T23" fmla="*/ 67 h 264"/>
              <a:gd name="T24" fmla="*/ 88 w 330"/>
              <a:gd name="T25" fmla="*/ 144 h 264"/>
              <a:gd name="T26" fmla="*/ 165 w 330"/>
              <a:gd name="T27" fmla="*/ 221 h 264"/>
              <a:gd name="T28" fmla="*/ 42 w 330"/>
              <a:gd name="T29" fmla="*/ 73 h 264"/>
              <a:gd name="T30" fmla="*/ 48 w 330"/>
              <a:gd name="T31" fmla="*/ 67 h 264"/>
              <a:gd name="T32" fmla="*/ 42 w 330"/>
              <a:gd name="T33" fmla="*/ 61 h 264"/>
              <a:gd name="T34" fmla="*/ 36 w 330"/>
              <a:gd name="T35" fmla="*/ 67 h 264"/>
              <a:gd name="T36" fmla="*/ 42 w 330"/>
              <a:gd name="T37" fmla="*/ 7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30" h="264">
                <a:moveTo>
                  <a:pt x="0" y="24"/>
                </a:moveTo>
                <a:cubicBezTo>
                  <a:pt x="87" y="24"/>
                  <a:pt x="87" y="24"/>
                  <a:pt x="87" y="24"/>
                </a:cubicBezTo>
                <a:cubicBezTo>
                  <a:pt x="111" y="0"/>
                  <a:pt x="111" y="0"/>
                  <a:pt x="111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42" y="24"/>
                  <a:pt x="242" y="24"/>
                  <a:pt x="242" y="24"/>
                </a:cubicBezTo>
                <a:cubicBezTo>
                  <a:pt x="330" y="24"/>
                  <a:pt x="330" y="24"/>
                  <a:pt x="330" y="24"/>
                </a:cubicBezTo>
                <a:cubicBezTo>
                  <a:pt x="330" y="264"/>
                  <a:pt x="330" y="264"/>
                  <a:pt x="330" y="264"/>
                </a:cubicBezTo>
                <a:cubicBezTo>
                  <a:pt x="0" y="264"/>
                  <a:pt x="0" y="264"/>
                  <a:pt x="0" y="264"/>
                </a:cubicBezTo>
                <a:lnTo>
                  <a:pt x="0" y="24"/>
                </a:lnTo>
                <a:close/>
                <a:moveTo>
                  <a:pt x="165" y="221"/>
                </a:moveTo>
                <a:cubicBezTo>
                  <a:pt x="208" y="221"/>
                  <a:pt x="242" y="187"/>
                  <a:pt x="242" y="144"/>
                </a:cubicBezTo>
                <a:cubicBezTo>
                  <a:pt x="242" y="101"/>
                  <a:pt x="208" y="67"/>
                  <a:pt x="165" y="67"/>
                </a:cubicBezTo>
                <a:cubicBezTo>
                  <a:pt x="123" y="67"/>
                  <a:pt x="88" y="101"/>
                  <a:pt x="88" y="144"/>
                </a:cubicBezTo>
                <a:cubicBezTo>
                  <a:pt x="88" y="187"/>
                  <a:pt x="123" y="221"/>
                  <a:pt x="165" y="221"/>
                </a:cubicBezTo>
                <a:close/>
                <a:moveTo>
                  <a:pt x="42" y="73"/>
                </a:moveTo>
                <a:cubicBezTo>
                  <a:pt x="45" y="73"/>
                  <a:pt x="48" y="70"/>
                  <a:pt x="48" y="67"/>
                </a:cubicBezTo>
                <a:cubicBezTo>
                  <a:pt x="48" y="64"/>
                  <a:pt x="45" y="61"/>
                  <a:pt x="42" y="61"/>
                </a:cubicBezTo>
                <a:cubicBezTo>
                  <a:pt x="38" y="61"/>
                  <a:pt x="36" y="64"/>
                  <a:pt x="36" y="67"/>
                </a:cubicBezTo>
                <a:cubicBezTo>
                  <a:pt x="36" y="70"/>
                  <a:pt x="38" y="73"/>
                  <a:pt x="42" y="73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140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38" name="chip" title="Icon of a computer chip">
            <a:extLst>
              <a:ext uri="{FF2B5EF4-FFF2-40B4-BE49-F238E27FC236}">
                <a16:creationId xmlns:a16="http://schemas.microsoft.com/office/drawing/2014/main" id="{8439E4D2-0AA2-457D-9ED0-14F83889B2E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01790" y="6198735"/>
            <a:ext cx="561445" cy="572825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140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39" name="Mixed Reality" title="Icon of a mixed reality headset">
            <a:extLst>
              <a:ext uri="{FF2B5EF4-FFF2-40B4-BE49-F238E27FC236}">
                <a16:creationId xmlns:a16="http://schemas.microsoft.com/office/drawing/2014/main" id="{24C6FC8F-73A3-4D87-946D-E03A6A6B030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701135" y="4766671"/>
            <a:ext cx="628984" cy="572825"/>
          </a:xfrm>
          <a:custGeom>
            <a:avLst/>
            <a:gdLst>
              <a:gd name="T0" fmla="*/ 174 w 348"/>
              <a:gd name="T1" fmla="*/ 0 h 316"/>
              <a:gd name="T2" fmla="*/ 330 w 348"/>
              <a:gd name="T3" fmla="*/ 19 h 316"/>
              <a:gd name="T4" fmla="*/ 342 w 348"/>
              <a:gd name="T5" fmla="*/ 26 h 316"/>
              <a:gd name="T6" fmla="*/ 348 w 348"/>
              <a:gd name="T7" fmla="*/ 37 h 316"/>
              <a:gd name="T8" fmla="*/ 348 w 348"/>
              <a:gd name="T9" fmla="*/ 76 h 316"/>
              <a:gd name="T10" fmla="*/ 347 w 348"/>
              <a:gd name="T11" fmla="*/ 87 h 316"/>
              <a:gd name="T12" fmla="*/ 319 w 348"/>
              <a:gd name="T13" fmla="*/ 151 h 316"/>
              <a:gd name="T14" fmla="*/ 251 w 348"/>
              <a:gd name="T15" fmla="*/ 180 h 316"/>
              <a:gd name="T16" fmla="*/ 237 w 348"/>
              <a:gd name="T17" fmla="*/ 180 h 316"/>
              <a:gd name="T18" fmla="*/ 222 w 348"/>
              <a:gd name="T19" fmla="*/ 175 h 316"/>
              <a:gd name="T20" fmla="*/ 199 w 348"/>
              <a:gd name="T21" fmla="*/ 156 h 316"/>
              <a:gd name="T22" fmla="*/ 174 w 348"/>
              <a:gd name="T23" fmla="*/ 146 h 316"/>
              <a:gd name="T24" fmla="*/ 174 w 348"/>
              <a:gd name="T25" fmla="*/ 146 h 316"/>
              <a:gd name="T26" fmla="*/ 149 w 348"/>
              <a:gd name="T27" fmla="*/ 156 h 316"/>
              <a:gd name="T28" fmla="*/ 126 w 348"/>
              <a:gd name="T29" fmla="*/ 175 h 316"/>
              <a:gd name="T30" fmla="*/ 111 w 348"/>
              <a:gd name="T31" fmla="*/ 180 h 316"/>
              <a:gd name="T32" fmla="*/ 97 w 348"/>
              <a:gd name="T33" fmla="*/ 180 h 316"/>
              <a:gd name="T34" fmla="*/ 29 w 348"/>
              <a:gd name="T35" fmla="*/ 151 h 316"/>
              <a:gd name="T36" fmla="*/ 1 w 348"/>
              <a:gd name="T37" fmla="*/ 87 h 316"/>
              <a:gd name="T38" fmla="*/ 0 w 348"/>
              <a:gd name="T39" fmla="*/ 76 h 316"/>
              <a:gd name="T40" fmla="*/ 0 w 348"/>
              <a:gd name="T41" fmla="*/ 37 h 316"/>
              <a:gd name="T42" fmla="*/ 6 w 348"/>
              <a:gd name="T43" fmla="*/ 26 h 316"/>
              <a:gd name="T44" fmla="*/ 18 w 348"/>
              <a:gd name="T45" fmla="*/ 19 h 316"/>
              <a:gd name="T46" fmla="*/ 174 w 348"/>
              <a:gd name="T47" fmla="*/ 0 h 316"/>
              <a:gd name="T48" fmla="*/ 191 w 348"/>
              <a:gd name="T49" fmla="*/ 48 h 316"/>
              <a:gd name="T50" fmla="*/ 157 w 348"/>
              <a:gd name="T51" fmla="*/ 48 h 316"/>
              <a:gd name="T52" fmla="*/ 79 w 348"/>
              <a:gd name="T53" fmla="*/ 264 h 316"/>
              <a:gd name="T54" fmla="*/ 174 w 348"/>
              <a:gd name="T55" fmla="*/ 316 h 316"/>
              <a:gd name="T56" fmla="*/ 269 w 348"/>
              <a:gd name="T57" fmla="*/ 264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48" h="316">
                <a:moveTo>
                  <a:pt x="174" y="0"/>
                </a:moveTo>
                <a:cubicBezTo>
                  <a:pt x="245" y="0"/>
                  <a:pt x="299" y="7"/>
                  <a:pt x="330" y="19"/>
                </a:cubicBezTo>
                <a:cubicBezTo>
                  <a:pt x="334" y="21"/>
                  <a:pt x="338" y="23"/>
                  <a:pt x="342" y="26"/>
                </a:cubicBezTo>
                <a:cubicBezTo>
                  <a:pt x="342" y="26"/>
                  <a:pt x="348" y="31"/>
                  <a:pt x="348" y="37"/>
                </a:cubicBezTo>
                <a:cubicBezTo>
                  <a:pt x="348" y="76"/>
                  <a:pt x="348" y="76"/>
                  <a:pt x="348" y="76"/>
                </a:cubicBezTo>
                <a:cubicBezTo>
                  <a:pt x="347" y="87"/>
                  <a:pt x="347" y="87"/>
                  <a:pt x="347" y="87"/>
                </a:cubicBezTo>
                <a:cubicBezTo>
                  <a:pt x="347" y="111"/>
                  <a:pt x="337" y="134"/>
                  <a:pt x="319" y="151"/>
                </a:cubicBezTo>
                <a:cubicBezTo>
                  <a:pt x="301" y="170"/>
                  <a:pt x="277" y="180"/>
                  <a:pt x="251" y="180"/>
                </a:cubicBezTo>
                <a:cubicBezTo>
                  <a:pt x="237" y="180"/>
                  <a:pt x="237" y="180"/>
                  <a:pt x="237" y="180"/>
                </a:cubicBezTo>
                <a:cubicBezTo>
                  <a:pt x="231" y="180"/>
                  <a:pt x="226" y="178"/>
                  <a:pt x="222" y="175"/>
                </a:cubicBezTo>
                <a:cubicBezTo>
                  <a:pt x="199" y="156"/>
                  <a:pt x="199" y="156"/>
                  <a:pt x="199" y="156"/>
                </a:cubicBezTo>
                <a:cubicBezTo>
                  <a:pt x="192" y="149"/>
                  <a:pt x="183" y="146"/>
                  <a:pt x="174" y="146"/>
                </a:cubicBezTo>
                <a:cubicBezTo>
                  <a:pt x="174" y="146"/>
                  <a:pt x="174" y="146"/>
                  <a:pt x="174" y="146"/>
                </a:cubicBezTo>
                <a:cubicBezTo>
                  <a:pt x="165" y="146"/>
                  <a:pt x="156" y="149"/>
                  <a:pt x="149" y="156"/>
                </a:cubicBezTo>
                <a:cubicBezTo>
                  <a:pt x="126" y="175"/>
                  <a:pt x="126" y="175"/>
                  <a:pt x="126" y="175"/>
                </a:cubicBezTo>
                <a:cubicBezTo>
                  <a:pt x="122" y="178"/>
                  <a:pt x="117" y="180"/>
                  <a:pt x="111" y="180"/>
                </a:cubicBezTo>
                <a:cubicBezTo>
                  <a:pt x="97" y="180"/>
                  <a:pt x="97" y="180"/>
                  <a:pt x="97" y="180"/>
                </a:cubicBezTo>
                <a:cubicBezTo>
                  <a:pt x="71" y="180"/>
                  <a:pt x="47" y="170"/>
                  <a:pt x="29" y="151"/>
                </a:cubicBezTo>
                <a:cubicBezTo>
                  <a:pt x="11" y="134"/>
                  <a:pt x="1" y="111"/>
                  <a:pt x="1" y="87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1"/>
                  <a:pt x="6" y="26"/>
                  <a:pt x="6" y="26"/>
                </a:cubicBezTo>
                <a:cubicBezTo>
                  <a:pt x="10" y="23"/>
                  <a:pt x="14" y="21"/>
                  <a:pt x="18" y="19"/>
                </a:cubicBezTo>
                <a:cubicBezTo>
                  <a:pt x="49" y="7"/>
                  <a:pt x="103" y="0"/>
                  <a:pt x="174" y="0"/>
                </a:cubicBezTo>
                <a:close/>
                <a:moveTo>
                  <a:pt x="191" y="48"/>
                </a:moveTo>
                <a:cubicBezTo>
                  <a:pt x="157" y="48"/>
                  <a:pt x="157" y="48"/>
                  <a:pt x="157" y="48"/>
                </a:cubicBezTo>
                <a:moveTo>
                  <a:pt x="79" y="264"/>
                </a:moveTo>
                <a:cubicBezTo>
                  <a:pt x="99" y="295"/>
                  <a:pt x="134" y="316"/>
                  <a:pt x="174" y="316"/>
                </a:cubicBezTo>
                <a:cubicBezTo>
                  <a:pt x="214" y="316"/>
                  <a:pt x="249" y="295"/>
                  <a:pt x="269" y="26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40" name="Game_E7FC" title="Icon of a game controller">
            <a:extLst>
              <a:ext uri="{FF2B5EF4-FFF2-40B4-BE49-F238E27FC236}">
                <a16:creationId xmlns:a16="http://schemas.microsoft.com/office/drawing/2014/main" id="{1841794A-3C75-4A3F-BE55-A94A547C7EB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686082" y="4859651"/>
            <a:ext cx="644428" cy="386868"/>
          </a:xfrm>
          <a:custGeom>
            <a:avLst/>
            <a:gdLst>
              <a:gd name="T0" fmla="*/ 1375 w 3750"/>
              <a:gd name="T1" fmla="*/ 1750 h 2250"/>
              <a:gd name="T2" fmla="*/ 625 w 3750"/>
              <a:gd name="T3" fmla="*/ 2250 h 2250"/>
              <a:gd name="T4" fmla="*/ 0 w 3750"/>
              <a:gd name="T5" fmla="*/ 1000 h 2250"/>
              <a:gd name="T6" fmla="*/ 1000 w 3750"/>
              <a:gd name="T7" fmla="*/ 0 h 2250"/>
              <a:gd name="T8" fmla="*/ 2750 w 3750"/>
              <a:gd name="T9" fmla="*/ 0 h 2250"/>
              <a:gd name="T10" fmla="*/ 3750 w 3750"/>
              <a:gd name="T11" fmla="*/ 1000 h 2250"/>
              <a:gd name="T12" fmla="*/ 3125 w 3750"/>
              <a:gd name="T13" fmla="*/ 2250 h 2250"/>
              <a:gd name="T14" fmla="*/ 2375 w 3750"/>
              <a:gd name="T15" fmla="*/ 1750 h 2250"/>
              <a:gd name="T16" fmla="*/ 1375 w 3750"/>
              <a:gd name="T17" fmla="*/ 1750 h 2250"/>
              <a:gd name="T18" fmla="*/ 3125 w 3750"/>
              <a:gd name="T19" fmla="*/ 1246 h 2250"/>
              <a:gd name="T20" fmla="*/ 2996 w 3750"/>
              <a:gd name="T21" fmla="*/ 1375 h 2250"/>
              <a:gd name="T22" fmla="*/ 3125 w 3750"/>
              <a:gd name="T23" fmla="*/ 1504 h 2250"/>
              <a:gd name="T24" fmla="*/ 3254 w 3750"/>
              <a:gd name="T25" fmla="*/ 1375 h 2250"/>
              <a:gd name="T26" fmla="*/ 3125 w 3750"/>
              <a:gd name="T27" fmla="*/ 1246 h 2250"/>
              <a:gd name="T28" fmla="*/ 2625 w 3750"/>
              <a:gd name="T29" fmla="*/ 747 h 2250"/>
              <a:gd name="T30" fmla="*/ 2497 w 3750"/>
              <a:gd name="T31" fmla="*/ 875 h 2250"/>
              <a:gd name="T32" fmla="*/ 2625 w 3750"/>
              <a:gd name="T33" fmla="*/ 1003 h 2250"/>
              <a:gd name="T34" fmla="*/ 2753 w 3750"/>
              <a:gd name="T35" fmla="*/ 875 h 2250"/>
              <a:gd name="T36" fmla="*/ 2625 w 3750"/>
              <a:gd name="T37" fmla="*/ 747 h 2250"/>
              <a:gd name="T38" fmla="*/ 1125 w 3750"/>
              <a:gd name="T39" fmla="*/ 1000 h 2250"/>
              <a:gd name="T40" fmla="*/ 375 w 3750"/>
              <a:gd name="T41" fmla="*/ 1000 h 2250"/>
              <a:gd name="T42" fmla="*/ 750 w 3750"/>
              <a:gd name="T43" fmla="*/ 1375 h 2250"/>
              <a:gd name="T44" fmla="*/ 750 w 3750"/>
              <a:gd name="T45" fmla="*/ 625 h 2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50" h="2250">
                <a:moveTo>
                  <a:pt x="1375" y="1750"/>
                </a:moveTo>
                <a:cubicBezTo>
                  <a:pt x="997" y="1762"/>
                  <a:pt x="877" y="2250"/>
                  <a:pt x="625" y="2250"/>
                </a:cubicBezTo>
                <a:cubicBezTo>
                  <a:pt x="96" y="2250"/>
                  <a:pt x="0" y="1441"/>
                  <a:pt x="0" y="1000"/>
                </a:cubicBezTo>
                <a:cubicBezTo>
                  <a:pt x="0" y="448"/>
                  <a:pt x="448" y="0"/>
                  <a:pt x="1000" y="0"/>
                </a:cubicBezTo>
                <a:cubicBezTo>
                  <a:pt x="2750" y="0"/>
                  <a:pt x="2750" y="0"/>
                  <a:pt x="2750" y="0"/>
                </a:cubicBezTo>
                <a:cubicBezTo>
                  <a:pt x="3302" y="0"/>
                  <a:pt x="3750" y="448"/>
                  <a:pt x="3750" y="1000"/>
                </a:cubicBezTo>
                <a:cubicBezTo>
                  <a:pt x="3750" y="1441"/>
                  <a:pt x="3654" y="2250"/>
                  <a:pt x="3125" y="2250"/>
                </a:cubicBezTo>
                <a:cubicBezTo>
                  <a:pt x="2873" y="2250"/>
                  <a:pt x="2753" y="1762"/>
                  <a:pt x="2375" y="1750"/>
                </a:cubicBezTo>
                <a:lnTo>
                  <a:pt x="1375" y="1750"/>
                </a:lnTo>
                <a:close/>
                <a:moveTo>
                  <a:pt x="3125" y="1246"/>
                </a:moveTo>
                <a:cubicBezTo>
                  <a:pt x="3054" y="1246"/>
                  <a:pt x="2996" y="1304"/>
                  <a:pt x="2996" y="1375"/>
                </a:cubicBezTo>
                <a:cubicBezTo>
                  <a:pt x="2996" y="1446"/>
                  <a:pt x="3054" y="1504"/>
                  <a:pt x="3125" y="1504"/>
                </a:cubicBezTo>
                <a:cubicBezTo>
                  <a:pt x="3196" y="1504"/>
                  <a:pt x="3254" y="1446"/>
                  <a:pt x="3254" y="1375"/>
                </a:cubicBezTo>
                <a:cubicBezTo>
                  <a:pt x="3254" y="1304"/>
                  <a:pt x="3196" y="1246"/>
                  <a:pt x="3125" y="1246"/>
                </a:cubicBezTo>
                <a:close/>
                <a:moveTo>
                  <a:pt x="2625" y="747"/>
                </a:moveTo>
                <a:cubicBezTo>
                  <a:pt x="2554" y="747"/>
                  <a:pt x="2497" y="804"/>
                  <a:pt x="2497" y="875"/>
                </a:cubicBezTo>
                <a:cubicBezTo>
                  <a:pt x="2497" y="946"/>
                  <a:pt x="2554" y="1003"/>
                  <a:pt x="2625" y="1003"/>
                </a:cubicBezTo>
                <a:cubicBezTo>
                  <a:pt x="2696" y="1003"/>
                  <a:pt x="2753" y="946"/>
                  <a:pt x="2753" y="875"/>
                </a:cubicBezTo>
                <a:cubicBezTo>
                  <a:pt x="2753" y="804"/>
                  <a:pt x="2696" y="747"/>
                  <a:pt x="2625" y="747"/>
                </a:cubicBezTo>
                <a:close/>
                <a:moveTo>
                  <a:pt x="1125" y="1000"/>
                </a:moveTo>
                <a:cubicBezTo>
                  <a:pt x="375" y="1000"/>
                  <a:pt x="375" y="1000"/>
                  <a:pt x="375" y="1000"/>
                </a:cubicBezTo>
                <a:moveTo>
                  <a:pt x="750" y="1375"/>
                </a:moveTo>
                <a:cubicBezTo>
                  <a:pt x="750" y="625"/>
                  <a:pt x="750" y="625"/>
                  <a:pt x="750" y="62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44" name="pen" title="Icon of a surface pen with a drawn line below it">
            <a:extLst>
              <a:ext uri="{FF2B5EF4-FFF2-40B4-BE49-F238E27FC236}">
                <a16:creationId xmlns:a16="http://schemas.microsoft.com/office/drawing/2014/main" id="{28BCF211-524C-4F2F-8F65-3DCCF410CFD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199529" y="3334609"/>
            <a:ext cx="565970" cy="572825"/>
          </a:xfrm>
          <a:custGeom>
            <a:avLst/>
            <a:gdLst>
              <a:gd name="T0" fmla="*/ 222 w 326"/>
              <a:gd name="T1" fmla="*/ 329 h 329"/>
              <a:gd name="T2" fmla="*/ 211 w 326"/>
              <a:gd name="T3" fmla="*/ 308 h 329"/>
              <a:gd name="T4" fmla="*/ 187 w 326"/>
              <a:gd name="T5" fmla="*/ 128 h 329"/>
              <a:gd name="T6" fmla="*/ 149 w 326"/>
              <a:gd name="T7" fmla="*/ 49 h 329"/>
              <a:gd name="T8" fmla="*/ 144 w 326"/>
              <a:gd name="T9" fmla="*/ 44 h 329"/>
              <a:gd name="T10" fmla="*/ 138 w 326"/>
              <a:gd name="T11" fmla="*/ 45 h 329"/>
              <a:gd name="T12" fmla="*/ 114 w 326"/>
              <a:gd name="T13" fmla="*/ 57 h 329"/>
              <a:gd name="T14" fmla="*/ 87 w 326"/>
              <a:gd name="T15" fmla="*/ 26 h 329"/>
              <a:gd name="T16" fmla="*/ 78 w 326"/>
              <a:gd name="T17" fmla="*/ 7 h 329"/>
              <a:gd name="T18" fmla="*/ 64 w 326"/>
              <a:gd name="T19" fmla="*/ 3 h 329"/>
              <a:gd name="T20" fmla="*/ 50 w 326"/>
              <a:gd name="T21" fmla="*/ 10 h 329"/>
              <a:gd name="T22" fmla="*/ 44 w 326"/>
              <a:gd name="T23" fmla="*/ 24 h 329"/>
              <a:gd name="T24" fmla="*/ 53 w 326"/>
              <a:gd name="T25" fmla="*/ 42 h 329"/>
              <a:gd name="T26" fmla="*/ 215 w 326"/>
              <a:gd name="T27" fmla="*/ 265 h 329"/>
              <a:gd name="T28" fmla="*/ 212 w 326"/>
              <a:gd name="T29" fmla="*/ 256 h 329"/>
              <a:gd name="T30" fmla="*/ 100 w 326"/>
              <a:gd name="T31" fmla="*/ 28 h 329"/>
              <a:gd name="T32" fmla="*/ 90 w 326"/>
              <a:gd name="T33" fmla="*/ 24 h 329"/>
              <a:gd name="T34" fmla="*/ 52 w 326"/>
              <a:gd name="T35" fmla="*/ 43 h 329"/>
              <a:gd name="T36" fmla="*/ 49 w 326"/>
              <a:gd name="T37" fmla="*/ 53 h 329"/>
              <a:gd name="T38" fmla="*/ 163 w 326"/>
              <a:gd name="T39" fmla="*/ 285 h 329"/>
              <a:gd name="T40" fmla="*/ 167 w 326"/>
              <a:gd name="T41" fmla="*/ 290 h 329"/>
              <a:gd name="T42" fmla="*/ 171 w 326"/>
              <a:gd name="T43" fmla="*/ 293 h 329"/>
              <a:gd name="T44" fmla="*/ 210 w 326"/>
              <a:gd name="T45" fmla="*/ 308 h 329"/>
              <a:gd name="T46" fmla="*/ 212 w 326"/>
              <a:gd name="T47" fmla="*/ 308 h 329"/>
              <a:gd name="T48" fmla="*/ 216 w 326"/>
              <a:gd name="T49" fmla="*/ 273 h 329"/>
              <a:gd name="T50" fmla="*/ 215 w 326"/>
              <a:gd name="T51" fmla="*/ 265 h 329"/>
              <a:gd name="T52" fmla="*/ 215 w 326"/>
              <a:gd name="T53" fmla="*/ 265 h 329"/>
              <a:gd name="T54" fmla="*/ 39 w 326"/>
              <a:gd name="T55" fmla="*/ 133 h 329"/>
              <a:gd name="T56" fmla="*/ 32 w 326"/>
              <a:gd name="T57" fmla="*/ 133 h 329"/>
              <a:gd name="T58" fmla="*/ 0 w 326"/>
              <a:gd name="T59" fmla="*/ 166 h 329"/>
              <a:gd name="T60" fmla="*/ 0 w 326"/>
              <a:gd name="T61" fmla="*/ 166 h 329"/>
              <a:gd name="T62" fmla="*/ 33 w 326"/>
              <a:gd name="T63" fmla="*/ 197 h 329"/>
              <a:gd name="T64" fmla="*/ 74 w 326"/>
              <a:gd name="T65" fmla="*/ 196 h 329"/>
              <a:gd name="T66" fmla="*/ 253 w 326"/>
              <a:gd name="T67" fmla="*/ 327 h 329"/>
              <a:gd name="T68" fmla="*/ 261 w 326"/>
              <a:gd name="T69" fmla="*/ 327 h 329"/>
              <a:gd name="T70" fmla="*/ 325 w 326"/>
              <a:gd name="T71" fmla="*/ 261 h 329"/>
              <a:gd name="T72" fmla="*/ 325 w 326"/>
              <a:gd name="T73" fmla="*/ 261 h 329"/>
              <a:gd name="T74" fmla="*/ 259 w 326"/>
              <a:gd name="T75" fmla="*/ 198 h 329"/>
              <a:gd name="T76" fmla="*/ 227 w 326"/>
              <a:gd name="T77" fmla="*/ 198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26" h="329">
                <a:moveTo>
                  <a:pt x="222" y="329"/>
                </a:moveTo>
                <a:cubicBezTo>
                  <a:pt x="211" y="308"/>
                  <a:pt x="211" y="308"/>
                  <a:pt x="211" y="308"/>
                </a:cubicBezTo>
                <a:moveTo>
                  <a:pt x="187" y="128"/>
                </a:moveTo>
                <a:cubicBezTo>
                  <a:pt x="149" y="49"/>
                  <a:pt x="149" y="49"/>
                  <a:pt x="149" y="49"/>
                </a:cubicBezTo>
                <a:cubicBezTo>
                  <a:pt x="149" y="49"/>
                  <a:pt x="147" y="45"/>
                  <a:pt x="144" y="44"/>
                </a:cubicBezTo>
                <a:cubicBezTo>
                  <a:pt x="141" y="43"/>
                  <a:pt x="138" y="45"/>
                  <a:pt x="138" y="45"/>
                </a:cubicBezTo>
                <a:cubicBezTo>
                  <a:pt x="114" y="57"/>
                  <a:pt x="114" y="57"/>
                  <a:pt x="114" y="57"/>
                </a:cubicBezTo>
                <a:moveTo>
                  <a:pt x="87" y="26"/>
                </a:moveTo>
                <a:cubicBezTo>
                  <a:pt x="78" y="7"/>
                  <a:pt x="78" y="7"/>
                  <a:pt x="78" y="7"/>
                </a:cubicBezTo>
                <a:cubicBezTo>
                  <a:pt x="76" y="2"/>
                  <a:pt x="69" y="0"/>
                  <a:pt x="64" y="3"/>
                </a:cubicBezTo>
                <a:cubicBezTo>
                  <a:pt x="50" y="10"/>
                  <a:pt x="50" y="10"/>
                  <a:pt x="50" y="10"/>
                </a:cubicBezTo>
                <a:cubicBezTo>
                  <a:pt x="44" y="13"/>
                  <a:pt x="42" y="19"/>
                  <a:pt x="44" y="24"/>
                </a:cubicBezTo>
                <a:cubicBezTo>
                  <a:pt x="53" y="42"/>
                  <a:pt x="53" y="42"/>
                  <a:pt x="53" y="42"/>
                </a:cubicBezTo>
                <a:moveTo>
                  <a:pt x="215" y="265"/>
                </a:moveTo>
                <a:cubicBezTo>
                  <a:pt x="215" y="262"/>
                  <a:pt x="212" y="256"/>
                  <a:pt x="212" y="256"/>
                </a:cubicBezTo>
                <a:cubicBezTo>
                  <a:pt x="100" y="28"/>
                  <a:pt x="100" y="28"/>
                  <a:pt x="100" y="28"/>
                </a:cubicBezTo>
                <a:cubicBezTo>
                  <a:pt x="98" y="24"/>
                  <a:pt x="93" y="23"/>
                  <a:pt x="90" y="24"/>
                </a:cubicBezTo>
                <a:cubicBezTo>
                  <a:pt x="52" y="43"/>
                  <a:pt x="52" y="43"/>
                  <a:pt x="52" y="43"/>
                </a:cubicBezTo>
                <a:cubicBezTo>
                  <a:pt x="49" y="45"/>
                  <a:pt x="47" y="49"/>
                  <a:pt x="49" y="53"/>
                </a:cubicBezTo>
                <a:cubicBezTo>
                  <a:pt x="163" y="285"/>
                  <a:pt x="163" y="285"/>
                  <a:pt x="163" y="285"/>
                </a:cubicBezTo>
                <a:cubicBezTo>
                  <a:pt x="163" y="285"/>
                  <a:pt x="165" y="288"/>
                  <a:pt x="167" y="290"/>
                </a:cubicBezTo>
                <a:cubicBezTo>
                  <a:pt x="168" y="291"/>
                  <a:pt x="171" y="293"/>
                  <a:pt x="171" y="293"/>
                </a:cubicBezTo>
                <a:cubicBezTo>
                  <a:pt x="181" y="298"/>
                  <a:pt x="207" y="309"/>
                  <a:pt x="210" y="308"/>
                </a:cubicBezTo>
                <a:cubicBezTo>
                  <a:pt x="210" y="308"/>
                  <a:pt x="211" y="308"/>
                  <a:pt x="212" y="308"/>
                </a:cubicBezTo>
                <a:cubicBezTo>
                  <a:pt x="214" y="306"/>
                  <a:pt x="215" y="285"/>
                  <a:pt x="216" y="273"/>
                </a:cubicBezTo>
                <a:cubicBezTo>
                  <a:pt x="216" y="268"/>
                  <a:pt x="215" y="265"/>
                  <a:pt x="215" y="265"/>
                </a:cubicBezTo>
                <a:cubicBezTo>
                  <a:pt x="215" y="265"/>
                  <a:pt x="215" y="267"/>
                  <a:pt x="215" y="265"/>
                </a:cubicBezTo>
                <a:close/>
                <a:moveTo>
                  <a:pt x="39" y="133"/>
                </a:moveTo>
                <a:cubicBezTo>
                  <a:pt x="32" y="133"/>
                  <a:pt x="32" y="133"/>
                  <a:pt x="32" y="133"/>
                </a:cubicBezTo>
                <a:cubicBezTo>
                  <a:pt x="14" y="134"/>
                  <a:pt x="0" y="148"/>
                  <a:pt x="0" y="166"/>
                </a:cubicBezTo>
                <a:cubicBezTo>
                  <a:pt x="0" y="166"/>
                  <a:pt x="0" y="166"/>
                  <a:pt x="0" y="166"/>
                </a:cubicBezTo>
                <a:cubicBezTo>
                  <a:pt x="1" y="183"/>
                  <a:pt x="15" y="197"/>
                  <a:pt x="33" y="197"/>
                </a:cubicBezTo>
                <a:cubicBezTo>
                  <a:pt x="74" y="196"/>
                  <a:pt x="74" y="196"/>
                  <a:pt x="74" y="196"/>
                </a:cubicBezTo>
                <a:moveTo>
                  <a:pt x="253" y="327"/>
                </a:moveTo>
                <a:cubicBezTo>
                  <a:pt x="261" y="327"/>
                  <a:pt x="261" y="327"/>
                  <a:pt x="261" y="327"/>
                </a:cubicBezTo>
                <a:cubicBezTo>
                  <a:pt x="297" y="327"/>
                  <a:pt x="326" y="297"/>
                  <a:pt x="325" y="261"/>
                </a:cubicBezTo>
                <a:cubicBezTo>
                  <a:pt x="325" y="261"/>
                  <a:pt x="325" y="261"/>
                  <a:pt x="325" y="261"/>
                </a:cubicBezTo>
                <a:cubicBezTo>
                  <a:pt x="324" y="226"/>
                  <a:pt x="295" y="197"/>
                  <a:pt x="259" y="198"/>
                </a:cubicBezTo>
                <a:cubicBezTo>
                  <a:pt x="227" y="198"/>
                  <a:pt x="227" y="198"/>
                  <a:pt x="227" y="198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140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50" name="Speakers_E7F5" title="Icon of a speaker">
            <a:extLst>
              <a:ext uri="{FF2B5EF4-FFF2-40B4-BE49-F238E27FC236}">
                <a16:creationId xmlns:a16="http://schemas.microsoft.com/office/drawing/2014/main" id="{5C921530-13E2-45A2-881F-10CF2424E75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83704" y="4766671"/>
            <a:ext cx="368296" cy="572825"/>
          </a:xfrm>
          <a:custGeom>
            <a:avLst/>
            <a:gdLst>
              <a:gd name="T0" fmla="*/ 2242 w 2242"/>
              <a:gd name="T1" fmla="*/ 3487 h 3487"/>
              <a:gd name="T2" fmla="*/ 0 w 2242"/>
              <a:gd name="T3" fmla="*/ 3487 h 3487"/>
              <a:gd name="T4" fmla="*/ 0 w 2242"/>
              <a:gd name="T5" fmla="*/ 0 h 3487"/>
              <a:gd name="T6" fmla="*/ 2242 w 2242"/>
              <a:gd name="T7" fmla="*/ 0 h 3487"/>
              <a:gd name="T8" fmla="*/ 2242 w 2242"/>
              <a:gd name="T9" fmla="*/ 3487 h 3487"/>
              <a:gd name="T10" fmla="*/ 1121 w 2242"/>
              <a:gd name="T11" fmla="*/ 498 h 3487"/>
              <a:gd name="T12" fmla="*/ 498 w 2242"/>
              <a:gd name="T13" fmla="*/ 1121 h 3487"/>
              <a:gd name="T14" fmla="*/ 1121 w 2242"/>
              <a:gd name="T15" fmla="*/ 1744 h 3487"/>
              <a:gd name="T16" fmla="*/ 1744 w 2242"/>
              <a:gd name="T17" fmla="*/ 1121 h 3487"/>
              <a:gd name="T18" fmla="*/ 1121 w 2242"/>
              <a:gd name="T19" fmla="*/ 498 h 3487"/>
              <a:gd name="T20" fmla="*/ 1121 w 2242"/>
              <a:gd name="T21" fmla="*/ 2242 h 3487"/>
              <a:gd name="T22" fmla="*/ 747 w 2242"/>
              <a:gd name="T23" fmla="*/ 2615 h 3487"/>
              <a:gd name="T24" fmla="*/ 1121 w 2242"/>
              <a:gd name="T25" fmla="*/ 2989 h 3487"/>
              <a:gd name="T26" fmla="*/ 1495 w 2242"/>
              <a:gd name="T27" fmla="*/ 2615 h 3487"/>
              <a:gd name="T28" fmla="*/ 1121 w 2242"/>
              <a:gd name="T29" fmla="*/ 2242 h 3487"/>
              <a:gd name="T30" fmla="*/ 1121 w 2242"/>
              <a:gd name="T31" fmla="*/ 1308 h 3487"/>
              <a:gd name="T32" fmla="*/ 1308 w 2242"/>
              <a:gd name="T33" fmla="*/ 1121 h 3487"/>
              <a:gd name="T34" fmla="*/ 1121 w 2242"/>
              <a:gd name="T35" fmla="*/ 934 h 3487"/>
              <a:gd name="T36" fmla="*/ 934 w 2242"/>
              <a:gd name="T37" fmla="*/ 1121 h 3487"/>
              <a:gd name="T38" fmla="*/ 1121 w 2242"/>
              <a:gd name="T39" fmla="*/ 1308 h 3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242" h="3487">
                <a:moveTo>
                  <a:pt x="2242" y="3487"/>
                </a:moveTo>
                <a:cubicBezTo>
                  <a:pt x="0" y="3487"/>
                  <a:pt x="0" y="3487"/>
                  <a:pt x="0" y="3487"/>
                </a:cubicBezTo>
                <a:cubicBezTo>
                  <a:pt x="0" y="0"/>
                  <a:pt x="0" y="0"/>
                  <a:pt x="0" y="0"/>
                </a:cubicBezTo>
                <a:cubicBezTo>
                  <a:pt x="2242" y="0"/>
                  <a:pt x="2242" y="0"/>
                  <a:pt x="2242" y="0"/>
                </a:cubicBezTo>
                <a:lnTo>
                  <a:pt x="2242" y="3487"/>
                </a:lnTo>
                <a:close/>
                <a:moveTo>
                  <a:pt x="1121" y="498"/>
                </a:moveTo>
                <a:cubicBezTo>
                  <a:pt x="777" y="498"/>
                  <a:pt x="498" y="777"/>
                  <a:pt x="498" y="1121"/>
                </a:cubicBezTo>
                <a:cubicBezTo>
                  <a:pt x="498" y="1465"/>
                  <a:pt x="777" y="1744"/>
                  <a:pt x="1121" y="1744"/>
                </a:cubicBezTo>
                <a:cubicBezTo>
                  <a:pt x="1465" y="1744"/>
                  <a:pt x="1744" y="1465"/>
                  <a:pt x="1744" y="1121"/>
                </a:cubicBezTo>
                <a:cubicBezTo>
                  <a:pt x="1744" y="777"/>
                  <a:pt x="1465" y="498"/>
                  <a:pt x="1121" y="498"/>
                </a:cubicBezTo>
                <a:close/>
                <a:moveTo>
                  <a:pt x="1121" y="2242"/>
                </a:moveTo>
                <a:cubicBezTo>
                  <a:pt x="915" y="2242"/>
                  <a:pt x="747" y="2409"/>
                  <a:pt x="747" y="2615"/>
                </a:cubicBezTo>
                <a:cubicBezTo>
                  <a:pt x="747" y="2821"/>
                  <a:pt x="915" y="2989"/>
                  <a:pt x="1121" y="2989"/>
                </a:cubicBezTo>
                <a:cubicBezTo>
                  <a:pt x="1327" y="2989"/>
                  <a:pt x="1495" y="2821"/>
                  <a:pt x="1495" y="2615"/>
                </a:cubicBezTo>
                <a:cubicBezTo>
                  <a:pt x="1495" y="2409"/>
                  <a:pt x="1327" y="2242"/>
                  <a:pt x="1121" y="2242"/>
                </a:cubicBezTo>
                <a:close/>
                <a:moveTo>
                  <a:pt x="1121" y="1308"/>
                </a:moveTo>
                <a:cubicBezTo>
                  <a:pt x="1224" y="1308"/>
                  <a:pt x="1308" y="1224"/>
                  <a:pt x="1308" y="1121"/>
                </a:cubicBezTo>
                <a:cubicBezTo>
                  <a:pt x="1308" y="1018"/>
                  <a:pt x="1224" y="934"/>
                  <a:pt x="1121" y="934"/>
                </a:cubicBezTo>
                <a:cubicBezTo>
                  <a:pt x="1018" y="934"/>
                  <a:pt x="934" y="1018"/>
                  <a:pt x="934" y="1121"/>
                </a:cubicBezTo>
                <a:cubicBezTo>
                  <a:pt x="934" y="1224"/>
                  <a:pt x="1018" y="1308"/>
                  <a:pt x="1121" y="1308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140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52" name="bot_3" title="Icon of two chevron brackets with two dots between them">
            <a:extLst>
              <a:ext uri="{FF2B5EF4-FFF2-40B4-BE49-F238E27FC236}">
                <a16:creationId xmlns:a16="http://schemas.microsoft.com/office/drawing/2014/main" id="{E159F089-FA69-4977-81B5-28313B3FD17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620058" y="6227717"/>
            <a:ext cx="717578" cy="514863"/>
          </a:xfrm>
          <a:custGeom>
            <a:avLst/>
            <a:gdLst>
              <a:gd name="T0" fmla="*/ 134 w 420"/>
              <a:gd name="T1" fmla="*/ 154 h 302"/>
              <a:gd name="T2" fmla="*/ 157 w 420"/>
              <a:gd name="T3" fmla="*/ 131 h 302"/>
              <a:gd name="T4" fmla="*/ 180 w 420"/>
              <a:gd name="T5" fmla="*/ 154 h 302"/>
              <a:gd name="T6" fmla="*/ 157 w 420"/>
              <a:gd name="T7" fmla="*/ 177 h 302"/>
              <a:gd name="T8" fmla="*/ 134 w 420"/>
              <a:gd name="T9" fmla="*/ 154 h 302"/>
              <a:gd name="T10" fmla="*/ 241 w 420"/>
              <a:gd name="T11" fmla="*/ 154 h 302"/>
              <a:gd name="T12" fmla="*/ 264 w 420"/>
              <a:gd name="T13" fmla="*/ 177 h 302"/>
              <a:gd name="T14" fmla="*/ 287 w 420"/>
              <a:gd name="T15" fmla="*/ 154 h 302"/>
              <a:gd name="T16" fmla="*/ 264 w 420"/>
              <a:gd name="T17" fmla="*/ 131 h 302"/>
              <a:gd name="T18" fmla="*/ 241 w 420"/>
              <a:gd name="T19" fmla="*/ 154 h 302"/>
              <a:gd name="T20" fmla="*/ 276 w 420"/>
              <a:gd name="T21" fmla="*/ 302 h 302"/>
              <a:gd name="T22" fmla="*/ 410 w 420"/>
              <a:gd name="T23" fmla="*/ 168 h 302"/>
              <a:gd name="T24" fmla="*/ 410 w 420"/>
              <a:gd name="T25" fmla="*/ 132 h 302"/>
              <a:gd name="T26" fmla="*/ 276 w 420"/>
              <a:gd name="T27" fmla="*/ 0 h 302"/>
              <a:gd name="T28" fmla="*/ 144 w 420"/>
              <a:gd name="T29" fmla="*/ 0 h 302"/>
              <a:gd name="T30" fmla="*/ 10 w 420"/>
              <a:gd name="T31" fmla="*/ 132 h 302"/>
              <a:gd name="T32" fmla="*/ 10 w 420"/>
              <a:gd name="T33" fmla="*/ 168 h 302"/>
              <a:gd name="T34" fmla="*/ 145 w 420"/>
              <a:gd name="T35" fmla="*/ 30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0" h="302">
                <a:moveTo>
                  <a:pt x="134" y="154"/>
                </a:moveTo>
                <a:cubicBezTo>
                  <a:pt x="134" y="141"/>
                  <a:pt x="144" y="131"/>
                  <a:pt x="157" y="131"/>
                </a:cubicBezTo>
                <a:cubicBezTo>
                  <a:pt x="169" y="131"/>
                  <a:pt x="180" y="141"/>
                  <a:pt x="180" y="154"/>
                </a:cubicBezTo>
                <a:cubicBezTo>
                  <a:pt x="180" y="167"/>
                  <a:pt x="169" y="177"/>
                  <a:pt x="157" y="177"/>
                </a:cubicBezTo>
                <a:cubicBezTo>
                  <a:pt x="144" y="177"/>
                  <a:pt x="134" y="167"/>
                  <a:pt x="134" y="154"/>
                </a:cubicBezTo>
                <a:close/>
                <a:moveTo>
                  <a:pt x="241" y="154"/>
                </a:moveTo>
                <a:cubicBezTo>
                  <a:pt x="241" y="167"/>
                  <a:pt x="251" y="177"/>
                  <a:pt x="264" y="177"/>
                </a:cubicBezTo>
                <a:cubicBezTo>
                  <a:pt x="276" y="177"/>
                  <a:pt x="287" y="167"/>
                  <a:pt x="287" y="154"/>
                </a:cubicBezTo>
                <a:cubicBezTo>
                  <a:pt x="287" y="141"/>
                  <a:pt x="276" y="131"/>
                  <a:pt x="264" y="131"/>
                </a:cubicBezTo>
                <a:cubicBezTo>
                  <a:pt x="251" y="131"/>
                  <a:pt x="241" y="141"/>
                  <a:pt x="241" y="154"/>
                </a:cubicBezTo>
                <a:close/>
                <a:moveTo>
                  <a:pt x="276" y="302"/>
                </a:moveTo>
                <a:cubicBezTo>
                  <a:pt x="276" y="302"/>
                  <a:pt x="276" y="302"/>
                  <a:pt x="410" y="168"/>
                </a:cubicBezTo>
                <a:cubicBezTo>
                  <a:pt x="420" y="158"/>
                  <a:pt x="420" y="142"/>
                  <a:pt x="410" y="132"/>
                </a:cubicBezTo>
                <a:cubicBezTo>
                  <a:pt x="410" y="132"/>
                  <a:pt x="410" y="132"/>
                  <a:pt x="276" y="0"/>
                </a:cubicBezTo>
                <a:moveTo>
                  <a:pt x="144" y="0"/>
                </a:moveTo>
                <a:cubicBezTo>
                  <a:pt x="10" y="132"/>
                  <a:pt x="10" y="132"/>
                  <a:pt x="10" y="132"/>
                </a:cubicBezTo>
                <a:cubicBezTo>
                  <a:pt x="0" y="142"/>
                  <a:pt x="0" y="158"/>
                  <a:pt x="10" y="168"/>
                </a:cubicBezTo>
                <a:cubicBezTo>
                  <a:pt x="145" y="302"/>
                  <a:pt x="145" y="302"/>
                  <a:pt x="145" y="30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82" name="binary" title="Icon of binary code, ones and zeros">
            <a:extLst>
              <a:ext uri="{FF2B5EF4-FFF2-40B4-BE49-F238E27FC236}">
                <a16:creationId xmlns:a16="http://schemas.microsoft.com/office/drawing/2014/main" id="{96CCD987-99C6-4E4D-9A6A-62A6A12CAC2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80849" y="7669890"/>
            <a:ext cx="572825" cy="494633"/>
          </a:xfrm>
          <a:custGeom>
            <a:avLst/>
            <a:gdLst>
              <a:gd name="T0" fmla="*/ 0 w 245"/>
              <a:gd name="T1" fmla="*/ 48 h 212"/>
              <a:gd name="T2" fmla="*/ 92 w 245"/>
              <a:gd name="T3" fmla="*/ 48 h 212"/>
              <a:gd name="T4" fmla="*/ 183 w 245"/>
              <a:gd name="T5" fmla="*/ 48 h 212"/>
              <a:gd name="T6" fmla="*/ 62 w 245"/>
              <a:gd name="T7" fmla="*/ 15 h 212"/>
              <a:gd name="T8" fmla="*/ 46 w 245"/>
              <a:gd name="T9" fmla="*/ 0 h 212"/>
              <a:gd name="T10" fmla="*/ 30 w 245"/>
              <a:gd name="T11" fmla="*/ 33 h 212"/>
              <a:gd name="T12" fmla="*/ 46 w 245"/>
              <a:gd name="T13" fmla="*/ 49 h 212"/>
              <a:gd name="T14" fmla="*/ 153 w 245"/>
              <a:gd name="T15" fmla="*/ 33 h 212"/>
              <a:gd name="T16" fmla="*/ 137 w 245"/>
              <a:gd name="T17" fmla="*/ 0 h 212"/>
              <a:gd name="T18" fmla="*/ 122 w 245"/>
              <a:gd name="T19" fmla="*/ 15 h 212"/>
              <a:gd name="T20" fmla="*/ 137 w 245"/>
              <a:gd name="T21" fmla="*/ 49 h 212"/>
              <a:gd name="T22" fmla="*/ 153 w 245"/>
              <a:gd name="T23" fmla="*/ 33 h 212"/>
              <a:gd name="T24" fmla="*/ 245 w 245"/>
              <a:gd name="T25" fmla="*/ 15 h 212"/>
              <a:gd name="T26" fmla="*/ 229 w 245"/>
              <a:gd name="T27" fmla="*/ 0 h 212"/>
              <a:gd name="T28" fmla="*/ 213 w 245"/>
              <a:gd name="T29" fmla="*/ 33 h 212"/>
              <a:gd name="T30" fmla="*/ 229 w 245"/>
              <a:gd name="T31" fmla="*/ 49 h 212"/>
              <a:gd name="T32" fmla="*/ 0 w 245"/>
              <a:gd name="T33" fmla="*/ 163 h 212"/>
              <a:gd name="T34" fmla="*/ 92 w 245"/>
              <a:gd name="T35" fmla="*/ 163 h 212"/>
              <a:gd name="T36" fmla="*/ 183 w 245"/>
              <a:gd name="T37" fmla="*/ 163 h 212"/>
              <a:gd name="T38" fmla="*/ 62 w 245"/>
              <a:gd name="T39" fmla="*/ 196 h 212"/>
              <a:gd name="T40" fmla="*/ 46 w 245"/>
              <a:gd name="T41" fmla="*/ 163 h 212"/>
              <a:gd name="T42" fmla="*/ 30 w 245"/>
              <a:gd name="T43" fmla="*/ 179 h 212"/>
              <a:gd name="T44" fmla="*/ 46 w 245"/>
              <a:gd name="T45" fmla="*/ 212 h 212"/>
              <a:gd name="T46" fmla="*/ 62 w 245"/>
              <a:gd name="T47" fmla="*/ 196 h 212"/>
              <a:gd name="T48" fmla="*/ 153 w 245"/>
              <a:gd name="T49" fmla="*/ 179 h 212"/>
              <a:gd name="T50" fmla="*/ 137 w 245"/>
              <a:gd name="T51" fmla="*/ 163 h 212"/>
              <a:gd name="T52" fmla="*/ 122 w 245"/>
              <a:gd name="T53" fmla="*/ 196 h 212"/>
              <a:gd name="T54" fmla="*/ 137 w 245"/>
              <a:gd name="T55" fmla="*/ 212 h 212"/>
              <a:gd name="T56" fmla="*/ 245 w 245"/>
              <a:gd name="T57" fmla="*/ 196 h 212"/>
              <a:gd name="T58" fmla="*/ 229 w 245"/>
              <a:gd name="T59" fmla="*/ 163 h 212"/>
              <a:gd name="T60" fmla="*/ 213 w 245"/>
              <a:gd name="T61" fmla="*/ 179 h 212"/>
              <a:gd name="T62" fmla="*/ 229 w 245"/>
              <a:gd name="T63" fmla="*/ 212 h 212"/>
              <a:gd name="T64" fmla="*/ 245 w 245"/>
              <a:gd name="T65" fmla="*/ 196 h 212"/>
              <a:gd name="T66" fmla="*/ 62 w 245"/>
              <a:gd name="T67" fmla="*/ 131 h 212"/>
              <a:gd name="T68" fmla="*/ 153 w 245"/>
              <a:gd name="T69" fmla="*/ 131 h 212"/>
              <a:gd name="T70" fmla="*/ 32 w 245"/>
              <a:gd name="T71" fmla="*/ 98 h 212"/>
              <a:gd name="T72" fmla="*/ 16 w 245"/>
              <a:gd name="T73" fmla="*/ 83 h 212"/>
              <a:gd name="T74" fmla="*/ 0 w 245"/>
              <a:gd name="T75" fmla="*/ 116 h 212"/>
              <a:gd name="T76" fmla="*/ 16 w 245"/>
              <a:gd name="T77" fmla="*/ 132 h 212"/>
              <a:gd name="T78" fmla="*/ 123 w 245"/>
              <a:gd name="T79" fmla="*/ 116 h 212"/>
              <a:gd name="T80" fmla="*/ 107 w 245"/>
              <a:gd name="T81" fmla="*/ 83 h 212"/>
              <a:gd name="T82" fmla="*/ 92 w 245"/>
              <a:gd name="T83" fmla="*/ 98 h 212"/>
              <a:gd name="T84" fmla="*/ 107 w 245"/>
              <a:gd name="T85" fmla="*/ 132 h 212"/>
              <a:gd name="T86" fmla="*/ 123 w 245"/>
              <a:gd name="T87" fmla="*/ 116 h 212"/>
              <a:gd name="T88" fmla="*/ 215 w 245"/>
              <a:gd name="T89" fmla="*/ 98 h 212"/>
              <a:gd name="T90" fmla="*/ 199 w 245"/>
              <a:gd name="T91" fmla="*/ 83 h 212"/>
              <a:gd name="T92" fmla="*/ 183 w 245"/>
              <a:gd name="T93" fmla="*/ 116 h 212"/>
              <a:gd name="T94" fmla="*/ 199 w 245"/>
              <a:gd name="T95" fmla="*/ 132 h 212"/>
              <a:gd name="T96" fmla="*/ 245 w 245"/>
              <a:gd name="T97" fmla="*/ 83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5" h="212">
                <a:moveTo>
                  <a:pt x="0" y="0"/>
                </a:moveTo>
                <a:cubicBezTo>
                  <a:pt x="0" y="48"/>
                  <a:pt x="0" y="48"/>
                  <a:pt x="0" y="48"/>
                </a:cubicBezTo>
                <a:moveTo>
                  <a:pt x="92" y="0"/>
                </a:moveTo>
                <a:cubicBezTo>
                  <a:pt x="92" y="48"/>
                  <a:pt x="92" y="48"/>
                  <a:pt x="92" y="48"/>
                </a:cubicBezTo>
                <a:moveTo>
                  <a:pt x="183" y="0"/>
                </a:moveTo>
                <a:cubicBezTo>
                  <a:pt x="183" y="48"/>
                  <a:pt x="183" y="48"/>
                  <a:pt x="183" y="48"/>
                </a:cubicBezTo>
                <a:moveTo>
                  <a:pt x="62" y="33"/>
                </a:moveTo>
                <a:cubicBezTo>
                  <a:pt x="62" y="15"/>
                  <a:pt x="62" y="15"/>
                  <a:pt x="62" y="15"/>
                </a:cubicBezTo>
                <a:cubicBezTo>
                  <a:pt x="62" y="7"/>
                  <a:pt x="55" y="0"/>
                  <a:pt x="46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37" y="0"/>
                  <a:pt x="30" y="7"/>
                  <a:pt x="30" y="15"/>
                </a:cubicBezTo>
                <a:cubicBezTo>
                  <a:pt x="30" y="33"/>
                  <a:pt x="30" y="33"/>
                  <a:pt x="30" y="33"/>
                </a:cubicBezTo>
                <a:cubicBezTo>
                  <a:pt x="30" y="41"/>
                  <a:pt x="37" y="49"/>
                  <a:pt x="46" y="49"/>
                </a:cubicBezTo>
                <a:cubicBezTo>
                  <a:pt x="46" y="49"/>
                  <a:pt x="46" y="49"/>
                  <a:pt x="46" y="49"/>
                </a:cubicBezTo>
                <a:cubicBezTo>
                  <a:pt x="55" y="49"/>
                  <a:pt x="62" y="41"/>
                  <a:pt x="62" y="33"/>
                </a:cubicBezTo>
                <a:close/>
                <a:moveTo>
                  <a:pt x="153" y="33"/>
                </a:moveTo>
                <a:cubicBezTo>
                  <a:pt x="153" y="15"/>
                  <a:pt x="153" y="15"/>
                  <a:pt x="153" y="15"/>
                </a:cubicBezTo>
                <a:cubicBezTo>
                  <a:pt x="153" y="7"/>
                  <a:pt x="146" y="0"/>
                  <a:pt x="137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29" y="0"/>
                  <a:pt x="122" y="7"/>
                  <a:pt x="122" y="15"/>
                </a:cubicBezTo>
                <a:cubicBezTo>
                  <a:pt x="122" y="33"/>
                  <a:pt x="122" y="33"/>
                  <a:pt x="122" y="33"/>
                </a:cubicBezTo>
                <a:cubicBezTo>
                  <a:pt x="122" y="41"/>
                  <a:pt x="129" y="49"/>
                  <a:pt x="137" y="49"/>
                </a:cubicBezTo>
                <a:cubicBezTo>
                  <a:pt x="137" y="49"/>
                  <a:pt x="137" y="49"/>
                  <a:pt x="137" y="49"/>
                </a:cubicBezTo>
                <a:cubicBezTo>
                  <a:pt x="146" y="49"/>
                  <a:pt x="153" y="41"/>
                  <a:pt x="153" y="33"/>
                </a:cubicBezTo>
                <a:close/>
                <a:moveTo>
                  <a:pt x="245" y="33"/>
                </a:moveTo>
                <a:cubicBezTo>
                  <a:pt x="245" y="15"/>
                  <a:pt x="245" y="15"/>
                  <a:pt x="245" y="15"/>
                </a:cubicBezTo>
                <a:cubicBezTo>
                  <a:pt x="245" y="7"/>
                  <a:pt x="237" y="0"/>
                  <a:pt x="229" y="0"/>
                </a:cubicBezTo>
                <a:cubicBezTo>
                  <a:pt x="229" y="0"/>
                  <a:pt x="229" y="0"/>
                  <a:pt x="229" y="0"/>
                </a:cubicBezTo>
                <a:cubicBezTo>
                  <a:pt x="220" y="0"/>
                  <a:pt x="213" y="7"/>
                  <a:pt x="213" y="15"/>
                </a:cubicBezTo>
                <a:cubicBezTo>
                  <a:pt x="213" y="33"/>
                  <a:pt x="213" y="33"/>
                  <a:pt x="213" y="33"/>
                </a:cubicBezTo>
                <a:cubicBezTo>
                  <a:pt x="213" y="41"/>
                  <a:pt x="220" y="49"/>
                  <a:pt x="229" y="49"/>
                </a:cubicBezTo>
                <a:cubicBezTo>
                  <a:pt x="229" y="49"/>
                  <a:pt x="229" y="49"/>
                  <a:pt x="229" y="49"/>
                </a:cubicBezTo>
                <a:cubicBezTo>
                  <a:pt x="237" y="49"/>
                  <a:pt x="245" y="41"/>
                  <a:pt x="245" y="33"/>
                </a:cubicBezTo>
                <a:close/>
                <a:moveTo>
                  <a:pt x="0" y="163"/>
                </a:moveTo>
                <a:cubicBezTo>
                  <a:pt x="0" y="212"/>
                  <a:pt x="0" y="212"/>
                  <a:pt x="0" y="212"/>
                </a:cubicBezTo>
                <a:moveTo>
                  <a:pt x="92" y="163"/>
                </a:moveTo>
                <a:cubicBezTo>
                  <a:pt x="92" y="212"/>
                  <a:pt x="92" y="212"/>
                  <a:pt x="92" y="212"/>
                </a:cubicBezTo>
                <a:moveTo>
                  <a:pt x="183" y="163"/>
                </a:moveTo>
                <a:cubicBezTo>
                  <a:pt x="183" y="212"/>
                  <a:pt x="183" y="212"/>
                  <a:pt x="183" y="212"/>
                </a:cubicBezTo>
                <a:moveTo>
                  <a:pt x="62" y="196"/>
                </a:moveTo>
                <a:cubicBezTo>
                  <a:pt x="62" y="179"/>
                  <a:pt x="62" y="179"/>
                  <a:pt x="62" y="179"/>
                </a:cubicBezTo>
                <a:cubicBezTo>
                  <a:pt x="62" y="170"/>
                  <a:pt x="55" y="163"/>
                  <a:pt x="46" y="163"/>
                </a:cubicBezTo>
                <a:cubicBezTo>
                  <a:pt x="46" y="163"/>
                  <a:pt x="46" y="163"/>
                  <a:pt x="46" y="163"/>
                </a:cubicBezTo>
                <a:cubicBezTo>
                  <a:pt x="37" y="163"/>
                  <a:pt x="30" y="170"/>
                  <a:pt x="30" y="179"/>
                </a:cubicBezTo>
                <a:cubicBezTo>
                  <a:pt x="30" y="196"/>
                  <a:pt x="30" y="196"/>
                  <a:pt x="30" y="196"/>
                </a:cubicBezTo>
                <a:cubicBezTo>
                  <a:pt x="30" y="205"/>
                  <a:pt x="37" y="212"/>
                  <a:pt x="46" y="212"/>
                </a:cubicBezTo>
                <a:cubicBezTo>
                  <a:pt x="46" y="212"/>
                  <a:pt x="46" y="212"/>
                  <a:pt x="46" y="212"/>
                </a:cubicBezTo>
                <a:cubicBezTo>
                  <a:pt x="55" y="212"/>
                  <a:pt x="62" y="205"/>
                  <a:pt x="62" y="196"/>
                </a:cubicBezTo>
                <a:close/>
                <a:moveTo>
                  <a:pt x="153" y="196"/>
                </a:moveTo>
                <a:cubicBezTo>
                  <a:pt x="153" y="179"/>
                  <a:pt x="153" y="179"/>
                  <a:pt x="153" y="179"/>
                </a:cubicBezTo>
                <a:cubicBezTo>
                  <a:pt x="153" y="170"/>
                  <a:pt x="146" y="163"/>
                  <a:pt x="137" y="163"/>
                </a:cubicBezTo>
                <a:cubicBezTo>
                  <a:pt x="137" y="163"/>
                  <a:pt x="137" y="163"/>
                  <a:pt x="137" y="163"/>
                </a:cubicBezTo>
                <a:cubicBezTo>
                  <a:pt x="129" y="163"/>
                  <a:pt x="122" y="170"/>
                  <a:pt x="122" y="179"/>
                </a:cubicBezTo>
                <a:cubicBezTo>
                  <a:pt x="122" y="196"/>
                  <a:pt x="122" y="196"/>
                  <a:pt x="122" y="196"/>
                </a:cubicBezTo>
                <a:cubicBezTo>
                  <a:pt x="122" y="205"/>
                  <a:pt x="129" y="212"/>
                  <a:pt x="137" y="212"/>
                </a:cubicBezTo>
                <a:cubicBezTo>
                  <a:pt x="137" y="212"/>
                  <a:pt x="137" y="212"/>
                  <a:pt x="137" y="212"/>
                </a:cubicBezTo>
                <a:cubicBezTo>
                  <a:pt x="146" y="212"/>
                  <a:pt x="153" y="205"/>
                  <a:pt x="153" y="196"/>
                </a:cubicBezTo>
                <a:close/>
                <a:moveTo>
                  <a:pt x="245" y="196"/>
                </a:moveTo>
                <a:cubicBezTo>
                  <a:pt x="245" y="179"/>
                  <a:pt x="245" y="179"/>
                  <a:pt x="245" y="179"/>
                </a:cubicBezTo>
                <a:cubicBezTo>
                  <a:pt x="245" y="170"/>
                  <a:pt x="237" y="163"/>
                  <a:pt x="229" y="163"/>
                </a:cubicBezTo>
                <a:cubicBezTo>
                  <a:pt x="229" y="163"/>
                  <a:pt x="229" y="163"/>
                  <a:pt x="229" y="163"/>
                </a:cubicBezTo>
                <a:cubicBezTo>
                  <a:pt x="220" y="163"/>
                  <a:pt x="213" y="170"/>
                  <a:pt x="213" y="179"/>
                </a:cubicBezTo>
                <a:cubicBezTo>
                  <a:pt x="213" y="196"/>
                  <a:pt x="213" y="196"/>
                  <a:pt x="213" y="196"/>
                </a:cubicBezTo>
                <a:cubicBezTo>
                  <a:pt x="213" y="205"/>
                  <a:pt x="220" y="212"/>
                  <a:pt x="229" y="212"/>
                </a:cubicBezTo>
                <a:cubicBezTo>
                  <a:pt x="229" y="212"/>
                  <a:pt x="229" y="212"/>
                  <a:pt x="229" y="212"/>
                </a:cubicBezTo>
                <a:cubicBezTo>
                  <a:pt x="237" y="212"/>
                  <a:pt x="245" y="205"/>
                  <a:pt x="245" y="196"/>
                </a:cubicBezTo>
                <a:close/>
                <a:moveTo>
                  <a:pt x="62" y="83"/>
                </a:moveTo>
                <a:cubicBezTo>
                  <a:pt x="62" y="131"/>
                  <a:pt x="62" y="131"/>
                  <a:pt x="62" y="131"/>
                </a:cubicBezTo>
                <a:moveTo>
                  <a:pt x="153" y="83"/>
                </a:moveTo>
                <a:cubicBezTo>
                  <a:pt x="153" y="131"/>
                  <a:pt x="153" y="131"/>
                  <a:pt x="153" y="131"/>
                </a:cubicBezTo>
                <a:moveTo>
                  <a:pt x="32" y="116"/>
                </a:moveTo>
                <a:cubicBezTo>
                  <a:pt x="32" y="98"/>
                  <a:pt x="32" y="98"/>
                  <a:pt x="32" y="98"/>
                </a:cubicBezTo>
                <a:cubicBezTo>
                  <a:pt x="32" y="90"/>
                  <a:pt x="25" y="83"/>
                  <a:pt x="16" y="83"/>
                </a:cubicBezTo>
                <a:cubicBezTo>
                  <a:pt x="16" y="83"/>
                  <a:pt x="16" y="83"/>
                  <a:pt x="16" y="83"/>
                </a:cubicBezTo>
                <a:cubicBezTo>
                  <a:pt x="7" y="83"/>
                  <a:pt x="0" y="90"/>
                  <a:pt x="0" y="98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24"/>
                  <a:pt x="7" y="132"/>
                  <a:pt x="16" y="132"/>
                </a:cubicBezTo>
                <a:cubicBezTo>
                  <a:pt x="16" y="132"/>
                  <a:pt x="16" y="132"/>
                  <a:pt x="16" y="132"/>
                </a:cubicBezTo>
                <a:cubicBezTo>
                  <a:pt x="25" y="132"/>
                  <a:pt x="32" y="124"/>
                  <a:pt x="32" y="116"/>
                </a:cubicBezTo>
                <a:close/>
                <a:moveTo>
                  <a:pt x="123" y="116"/>
                </a:moveTo>
                <a:cubicBezTo>
                  <a:pt x="123" y="98"/>
                  <a:pt x="123" y="98"/>
                  <a:pt x="123" y="98"/>
                </a:cubicBezTo>
                <a:cubicBezTo>
                  <a:pt x="123" y="90"/>
                  <a:pt x="116" y="83"/>
                  <a:pt x="107" y="83"/>
                </a:cubicBezTo>
                <a:cubicBezTo>
                  <a:pt x="107" y="83"/>
                  <a:pt x="107" y="83"/>
                  <a:pt x="107" y="83"/>
                </a:cubicBezTo>
                <a:cubicBezTo>
                  <a:pt x="99" y="83"/>
                  <a:pt x="92" y="90"/>
                  <a:pt x="92" y="98"/>
                </a:cubicBezTo>
                <a:cubicBezTo>
                  <a:pt x="92" y="116"/>
                  <a:pt x="92" y="116"/>
                  <a:pt x="92" y="116"/>
                </a:cubicBezTo>
                <a:cubicBezTo>
                  <a:pt x="92" y="124"/>
                  <a:pt x="99" y="132"/>
                  <a:pt x="107" y="132"/>
                </a:cubicBezTo>
                <a:cubicBezTo>
                  <a:pt x="107" y="132"/>
                  <a:pt x="107" y="132"/>
                  <a:pt x="107" y="132"/>
                </a:cubicBezTo>
                <a:cubicBezTo>
                  <a:pt x="116" y="132"/>
                  <a:pt x="123" y="124"/>
                  <a:pt x="123" y="116"/>
                </a:cubicBezTo>
                <a:close/>
                <a:moveTo>
                  <a:pt x="215" y="116"/>
                </a:moveTo>
                <a:cubicBezTo>
                  <a:pt x="215" y="98"/>
                  <a:pt x="215" y="98"/>
                  <a:pt x="215" y="98"/>
                </a:cubicBezTo>
                <a:cubicBezTo>
                  <a:pt x="215" y="90"/>
                  <a:pt x="207" y="83"/>
                  <a:pt x="199" y="83"/>
                </a:cubicBezTo>
                <a:cubicBezTo>
                  <a:pt x="199" y="83"/>
                  <a:pt x="199" y="83"/>
                  <a:pt x="199" y="83"/>
                </a:cubicBezTo>
                <a:cubicBezTo>
                  <a:pt x="190" y="83"/>
                  <a:pt x="183" y="90"/>
                  <a:pt x="183" y="98"/>
                </a:cubicBezTo>
                <a:cubicBezTo>
                  <a:pt x="183" y="116"/>
                  <a:pt x="183" y="116"/>
                  <a:pt x="183" y="116"/>
                </a:cubicBezTo>
                <a:cubicBezTo>
                  <a:pt x="183" y="124"/>
                  <a:pt x="190" y="132"/>
                  <a:pt x="199" y="132"/>
                </a:cubicBezTo>
                <a:cubicBezTo>
                  <a:pt x="199" y="132"/>
                  <a:pt x="199" y="132"/>
                  <a:pt x="199" y="132"/>
                </a:cubicBezTo>
                <a:cubicBezTo>
                  <a:pt x="207" y="132"/>
                  <a:pt x="215" y="124"/>
                  <a:pt x="215" y="116"/>
                </a:cubicBezTo>
                <a:close/>
                <a:moveTo>
                  <a:pt x="245" y="83"/>
                </a:moveTo>
                <a:cubicBezTo>
                  <a:pt x="245" y="131"/>
                  <a:pt x="245" y="131"/>
                  <a:pt x="245" y="13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/>
          </a:p>
        </p:txBody>
      </p:sp>
      <p:sp>
        <p:nvSpPr>
          <p:cNvPr id="7" name="Browser_2" title="Icon of a browser window with a home symbol inside">
            <a:extLst>
              <a:ext uri="{FF2B5EF4-FFF2-40B4-BE49-F238E27FC236}">
                <a16:creationId xmlns:a16="http://schemas.microsoft.com/office/drawing/2014/main" id="{1F1B71F4-7778-46D4-B9C1-BDB41BBC24D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32751" y="7630794"/>
            <a:ext cx="673777" cy="572825"/>
          </a:xfrm>
          <a:custGeom>
            <a:avLst/>
            <a:gdLst>
              <a:gd name="T0" fmla="*/ 0 w 335"/>
              <a:gd name="T1" fmla="*/ 0 h 285"/>
              <a:gd name="T2" fmla="*/ 335 w 335"/>
              <a:gd name="T3" fmla="*/ 0 h 285"/>
              <a:gd name="T4" fmla="*/ 335 w 335"/>
              <a:gd name="T5" fmla="*/ 285 h 285"/>
              <a:gd name="T6" fmla="*/ 0 w 335"/>
              <a:gd name="T7" fmla="*/ 285 h 285"/>
              <a:gd name="T8" fmla="*/ 0 w 335"/>
              <a:gd name="T9" fmla="*/ 0 h 285"/>
              <a:gd name="T10" fmla="*/ 0 w 335"/>
              <a:gd name="T11" fmla="*/ 64 h 285"/>
              <a:gd name="T12" fmla="*/ 335 w 335"/>
              <a:gd name="T13" fmla="*/ 64 h 285"/>
              <a:gd name="T14" fmla="*/ 293 w 335"/>
              <a:gd name="T15" fmla="*/ 36 h 285"/>
              <a:gd name="T16" fmla="*/ 298 w 335"/>
              <a:gd name="T17" fmla="*/ 31 h 285"/>
              <a:gd name="T18" fmla="*/ 293 w 335"/>
              <a:gd name="T19" fmla="*/ 27 h 285"/>
              <a:gd name="T20" fmla="*/ 289 w 335"/>
              <a:gd name="T21" fmla="*/ 31 h 285"/>
              <a:gd name="T22" fmla="*/ 293 w 335"/>
              <a:gd name="T23" fmla="*/ 36 h 285"/>
              <a:gd name="T24" fmla="*/ 240 w 335"/>
              <a:gd name="T25" fmla="*/ 36 h 285"/>
              <a:gd name="T26" fmla="*/ 245 w 335"/>
              <a:gd name="T27" fmla="*/ 31 h 285"/>
              <a:gd name="T28" fmla="*/ 240 w 335"/>
              <a:gd name="T29" fmla="*/ 27 h 285"/>
              <a:gd name="T30" fmla="*/ 235 w 335"/>
              <a:gd name="T31" fmla="*/ 31 h 285"/>
              <a:gd name="T32" fmla="*/ 240 w 335"/>
              <a:gd name="T33" fmla="*/ 36 h 285"/>
              <a:gd name="T34" fmla="*/ 187 w 335"/>
              <a:gd name="T35" fmla="*/ 36 h 285"/>
              <a:gd name="T36" fmla="*/ 192 w 335"/>
              <a:gd name="T37" fmla="*/ 31 h 285"/>
              <a:gd name="T38" fmla="*/ 187 w 335"/>
              <a:gd name="T39" fmla="*/ 27 h 285"/>
              <a:gd name="T40" fmla="*/ 182 w 335"/>
              <a:gd name="T41" fmla="*/ 31 h 285"/>
              <a:gd name="T42" fmla="*/ 187 w 335"/>
              <a:gd name="T43" fmla="*/ 36 h 285"/>
              <a:gd name="T44" fmla="*/ 157 w 335"/>
              <a:gd name="T45" fmla="*/ 233 h 285"/>
              <a:gd name="T46" fmla="*/ 157 w 335"/>
              <a:gd name="T47" fmla="*/ 190 h 285"/>
              <a:gd name="T48" fmla="*/ 185 w 335"/>
              <a:gd name="T49" fmla="*/ 190 h 285"/>
              <a:gd name="T50" fmla="*/ 185 w 335"/>
              <a:gd name="T51" fmla="*/ 233 h 285"/>
              <a:gd name="T52" fmla="*/ 232 w 335"/>
              <a:gd name="T53" fmla="*/ 233 h 285"/>
              <a:gd name="T54" fmla="*/ 232 w 335"/>
              <a:gd name="T55" fmla="*/ 165 h 285"/>
              <a:gd name="T56" fmla="*/ 171 w 335"/>
              <a:gd name="T57" fmla="*/ 105 h 285"/>
              <a:gd name="T58" fmla="*/ 111 w 335"/>
              <a:gd name="T59" fmla="*/ 165 h 285"/>
              <a:gd name="T60" fmla="*/ 111 w 335"/>
              <a:gd name="T61" fmla="*/ 233 h 285"/>
              <a:gd name="T62" fmla="*/ 157 w 335"/>
              <a:gd name="T63" fmla="*/ 23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35" h="285">
                <a:moveTo>
                  <a:pt x="0" y="0"/>
                </a:moveTo>
                <a:cubicBezTo>
                  <a:pt x="335" y="0"/>
                  <a:pt x="335" y="0"/>
                  <a:pt x="335" y="0"/>
                </a:cubicBezTo>
                <a:cubicBezTo>
                  <a:pt x="335" y="285"/>
                  <a:pt x="335" y="285"/>
                  <a:pt x="335" y="285"/>
                </a:cubicBezTo>
                <a:cubicBezTo>
                  <a:pt x="0" y="285"/>
                  <a:pt x="0" y="285"/>
                  <a:pt x="0" y="285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0" y="64"/>
                </a:moveTo>
                <a:cubicBezTo>
                  <a:pt x="335" y="64"/>
                  <a:pt x="335" y="64"/>
                  <a:pt x="335" y="64"/>
                </a:cubicBezTo>
                <a:moveTo>
                  <a:pt x="293" y="36"/>
                </a:moveTo>
                <a:cubicBezTo>
                  <a:pt x="296" y="36"/>
                  <a:pt x="298" y="34"/>
                  <a:pt x="298" y="31"/>
                </a:cubicBezTo>
                <a:cubicBezTo>
                  <a:pt x="298" y="29"/>
                  <a:pt x="296" y="27"/>
                  <a:pt x="293" y="27"/>
                </a:cubicBezTo>
                <a:cubicBezTo>
                  <a:pt x="291" y="27"/>
                  <a:pt x="289" y="29"/>
                  <a:pt x="289" y="31"/>
                </a:cubicBezTo>
                <a:cubicBezTo>
                  <a:pt x="289" y="34"/>
                  <a:pt x="291" y="36"/>
                  <a:pt x="293" y="36"/>
                </a:cubicBezTo>
                <a:close/>
                <a:moveTo>
                  <a:pt x="240" y="36"/>
                </a:moveTo>
                <a:cubicBezTo>
                  <a:pt x="243" y="36"/>
                  <a:pt x="245" y="34"/>
                  <a:pt x="245" y="31"/>
                </a:cubicBezTo>
                <a:cubicBezTo>
                  <a:pt x="245" y="29"/>
                  <a:pt x="243" y="27"/>
                  <a:pt x="240" y="27"/>
                </a:cubicBezTo>
                <a:cubicBezTo>
                  <a:pt x="238" y="27"/>
                  <a:pt x="235" y="29"/>
                  <a:pt x="235" y="31"/>
                </a:cubicBezTo>
                <a:cubicBezTo>
                  <a:pt x="235" y="34"/>
                  <a:pt x="238" y="36"/>
                  <a:pt x="240" y="36"/>
                </a:cubicBezTo>
                <a:close/>
                <a:moveTo>
                  <a:pt x="187" y="36"/>
                </a:moveTo>
                <a:cubicBezTo>
                  <a:pt x="189" y="36"/>
                  <a:pt x="192" y="34"/>
                  <a:pt x="192" y="31"/>
                </a:cubicBezTo>
                <a:cubicBezTo>
                  <a:pt x="192" y="29"/>
                  <a:pt x="189" y="27"/>
                  <a:pt x="187" y="27"/>
                </a:cubicBezTo>
                <a:cubicBezTo>
                  <a:pt x="184" y="27"/>
                  <a:pt x="182" y="29"/>
                  <a:pt x="182" y="31"/>
                </a:cubicBezTo>
                <a:cubicBezTo>
                  <a:pt x="182" y="34"/>
                  <a:pt x="184" y="36"/>
                  <a:pt x="187" y="36"/>
                </a:cubicBezTo>
                <a:close/>
                <a:moveTo>
                  <a:pt x="157" y="233"/>
                </a:moveTo>
                <a:cubicBezTo>
                  <a:pt x="157" y="190"/>
                  <a:pt x="157" y="190"/>
                  <a:pt x="157" y="190"/>
                </a:cubicBezTo>
                <a:cubicBezTo>
                  <a:pt x="185" y="190"/>
                  <a:pt x="185" y="190"/>
                  <a:pt x="185" y="190"/>
                </a:cubicBezTo>
                <a:cubicBezTo>
                  <a:pt x="185" y="233"/>
                  <a:pt x="185" y="233"/>
                  <a:pt x="185" y="233"/>
                </a:cubicBezTo>
                <a:cubicBezTo>
                  <a:pt x="232" y="233"/>
                  <a:pt x="232" y="233"/>
                  <a:pt x="232" y="233"/>
                </a:cubicBezTo>
                <a:cubicBezTo>
                  <a:pt x="232" y="165"/>
                  <a:pt x="232" y="165"/>
                  <a:pt x="232" y="165"/>
                </a:cubicBezTo>
                <a:cubicBezTo>
                  <a:pt x="171" y="105"/>
                  <a:pt x="171" y="105"/>
                  <a:pt x="171" y="105"/>
                </a:cubicBezTo>
                <a:cubicBezTo>
                  <a:pt x="111" y="165"/>
                  <a:pt x="111" y="165"/>
                  <a:pt x="111" y="165"/>
                </a:cubicBezTo>
                <a:cubicBezTo>
                  <a:pt x="111" y="233"/>
                  <a:pt x="111" y="233"/>
                  <a:pt x="111" y="233"/>
                </a:cubicBezTo>
                <a:lnTo>
                  <a:pt x="157" y="233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12" name="Browser_3" title="Icon of a browser window with an arrow pointing from the outside to the center">
            <a:extLst>
              <a:ext uri="{FF2B5EF4-FFF2-40B4-BE49-F238E27FC236}">
                <a16:creationId xmlns:a16="http://schemas.microsoft.com/office/drawing/2014/main" id="{6E9901D6-1B27-4577-B275-8800C25EBE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698722" y="7630794"/>
            <a:ext cx="602226" cy="572825"/>
          </a:xfrm>
          <a:custGeom>
            <a:avLst/>
            <a:gdLst>
              <a:gd name="T0" fmla="*/ 130 w 335"/>
              <a:gd name="T1" fmla="*/ 33 h 318"/>
              <a:gd name="T2" fmla="*/ 335 w 335"/>
              <a:gd name="T3" fmla="*/ 33 h 318"/>
              <a:gd name="T4" fmla="*/ 335 w 335"/>
              <a:gd name="T5" fmla="*/ 318 h 318"/>
              <a:gd name="T6" fmla="*/ 0 w 335"/>
              <a:gd name="T7" fmla="*/ 318 h 318"/>
              <a:gd name="T8" fmla="*/ 0 w 335"/>
              <a:gd name="T9" fmla="*/ 33 h 318"/>
              <a:gd name="T10" fmla="*/ 0 w 335"/>
              <a:gd name="T11" fmla="*/ 33 h 318"/>
              <a:gd name="T12" fmla="*/ 71 w 335"/>
              <a:gd name="T13" fmla="*/ 33 h 318"/>
              <a:gd name="T14" fmla="*/ 130 w 335"/>
              <a:gd name="T15" fmla="*/ 97 h 318"/>
              <a:gd name="T16" fmla="*/ 335 w 335"/>
              <a:gd name="T17" fmla="*/ 97 h 318"/>
              <a:gd name="T18" fmla="*/ 0 w 335"/>
              <a:gd name="T19" fmla="*/ 97 h 318"/>
              <a:gd name="T20" fmla="*/ 67 w 335"/>
              <a:gd name="T21" fmla="*/ 97 h 318"/>
              <a:gd name="T22" fmla="*/ 293 w 335"/>
              <a:gd name="T23" fmla="*/ 69 h 318"/>
              <a:gd name="T24" fmla="*/ 298 w 335"/>
              <a:gd name="T25" fmla="*/ 64 h 318"/>
              <a:gd name="T26" fmla="*/ 293 w 335"/>
              <a:gd name="T27" fmla="*/ 60 h 318"/>
              <a:gd name="T28" fmla="*/ 289 w 335"/>
              <a:gd name="T29" fmla="*/ 64 h 318"/>
              <a:gd name="T30" fmla="*/ 293 w 335"/>
              <a:gd name="T31" fmla="*/ 69 h 318"/>
              <a:gd name="T32" fmla="*/ 240 w 335"/>
              <a:gd name="T33" fmla="*/ 69 h 318"/>
              <a:gd name="T34" fmla="*/ 245 w 335"/>
              <a:gd name="T35" fmla="*/ 64 h 318"/>
              <a:gd name="T36" fmla="*/ 240 w 335"/>
              <a:gd name="T37" fmla="*/ 60 h 318"/>
              <a:gd name="T38" fmla="*/ 235 w 335"/>
              <a:gd name="T39" fmla="*/ 64 h 318"/>
              <a:gd name="T40" fmla="*/ 240 w 335"/>
              <a:gd name="T41" fmla="*/ 69 h 318"/>
              <a:gd name="T42" fmla="*/ 187 w 335"/>
              <a:gd name="T43" fmla="*/ 69 h 318"/>
              <a:gd name="T44" fmla="*/ 192 w 335"/>
              <a:gd name="T45" fmla="*/ 64 h 318"/>
              <a:gd name="T46" fmla="*/ 187 w 335"/>
              <a:gd name="T47" fmla="*/ 60 h 318"/>
              <a:gd name="T48" fmla="*/ 182 w 335"/>
              <a:gd name="T49" fmla="*/ 64 h 318"/>
              <a:gd name="T50" fmla="*/ 187 w 335"/>
              <a:gd name="T51" fmla="*/ 69 h 318"/>
              <a:gd name="T52" fmla="*/ 49 w 335"/>
              <a:gd name="T53" fmla="*/ 190 h 318"/>
              <a:gd name="T54" fmla="*/ 100 w 335"/>
              <a:gd name="T55" fmla="*/ 240 h 318"/>
              <a:gd name="T56" fmla="*/ 151 w 335"/>
              <a:gd name="T57" fmla="*/ 190 h 318"/>
              <a:gd name="T58" fmla="*/ 100 w 335"/>
              <a:gd name="T59" fmla="*/ 0 h 318"/>
              <a:gd name="T60" fmla="*/ 100 w 335"/>
              <a:gd name="T61" fmla="*/ 24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35" h="318">
                <a:moveTo>
                  <a:pt x="130" y="33"/>
                </a:moveTo>
                <a:cubicBezTo>
                  <a:pt x="335" y="33"/>
                  <a:pt x="335" y="33"/>
                  <a:pt x="335" y="33"/>
                </a:cubicBezTo>
                <a:cubicBezTo>
                  <a:pt x="335" y="318"/>
                  <a:pt x="335" y="318"/>
                  <a:pt x="335" y="318"/>
                </a:cubicBezTo>
                <a:cubicBezTo>
                  <a:pt x="0" y="318"/>
                  <a:pt x="0" y="318"/>
                  <a:pt x="0" y="318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71" y="33"/>
                  <a:pt x="71" y="33"/>
                  <a:pt x="71" y="33"/>
                </a:cubicBezTo>
                <a:moveTo>
                  <a:pt x="130" y="97"/>
                </a:moveTo>
                <a:cubicBezTo>
                  <a:pt x="335" y="97"/>
                  <a:pt x="335" y="97"/>
                  <a:pt x="335" y="97"/>
                </a:cubicBezTo>
                <a:moveTo>
                  <a:pt x="0" y="97"/>
                </a:moveTo>
                <a:cubicBezTo>
                  <a:pt x="67" y="97"/>
                  <a:pt x="67" y="97"/>
                  <a:pt x="67" y="97"/>
                </a:cubicBezTo>
                <a:moveTo>
                  <a:pt x="293" y="69"/>
                </a:moveTo>
                <a:cubicBezTo>
                  <a:pt x="296" y="69"/>
                  <a:pt x="298" y="67"/>
                  <a:pt x="298" y="64"/>
                </a:cubicBezTo>
                <a:cubicBezTo>
                  <a:pt x="298" y="62"/>
                  <a:pt x="296" y="60"/>
                  <a:pt x="293" y="60"/>
                </a:cubicBezTo>
                <a:cubicBezTo>
                  <a:pt x="291" y="60"/>
                  <a:pt x="289" y="62"/>
                  <a:pt x="289" y="64"/>
                </a:cubicBezTo>
                <a:cubicBezTo>
                  <a:pt x="289" y="67"/>
                  <a:pt x="291" y="69"/>
                  <a:pt x="293" y="69"/>
                </a:cubicBezTo>
                <a:close/>
                <a:moveTo>
                  <a:pt x="240" y="69"/>
                </a:moveTo>
                <a:cubicBezTo>
                  <a:pt x="243" y="69"/>
                  <a:pt x="245" y="67"/>
                  <a:pt x="245" y="64"/>
                </a:cubicBezTo>
                <a:cubicBezTo>
                  <a:pt x="245" y="62"/>
                  <a:pt x="243" y="60"/>
                  <a:pt x="240" y="60"/>
                </a:cubicBezTo>
                <a:cubicBezTo>
                  <a:pt x="238" y="60"/>
                  <a:pt x="235" y="62"/>
                  <a:pt x="235" y="64"/>
                </a:cubicBezTo>
                <a:cubicBezTo>
                  <a:pt x="235" y="67"/>
                  <a:pt x="238" y="69"/>
                  <a:pt x="240" y="69"/>
                </a:cubicBezTo>
                <a:close/>
                <a:moveTo>
                  <a:pt x="187" y="69"/>
                </a:moveTo>
                <a:cubicBezTo>
                  <a:pt x="189" y="69"/>
                  <a:pt x="192" y="67"/>
                  <a:pt x="192" y="64"/>
                </a:cubicBezTo>
                <a:cubicBezTo>
                  <a:pt x="192" y="62"/>
                  <a:pt x="189" y="60"/>
                  <a:pt x="187" y="60"/>
                </a:cubicBezTo>
                <a:cubicBezTo>
                  <a:pt x="184" y="60"/>
                  <a:pt x="182" y="62"/>
                  <a:pt x="182" y="64"/>
                </a:cubicBezTo>
                <a:cubicBezTo>
                  <a:pt x="182" y="67"/>
                  <a:pt x="184" y="69"/>
                  <a:pt x="187" y="69"/>
                </a:cubicBezTo>
                <a:close/>
                <a:moveTo>
                  <a:pt x="49" y="190"/>
                </a:moveTo>
                <a:cubicBezTo>
                  <a:pt x="100" y="240"/>
                  <a:pt x="100" y="240"/>
                  <a:pt x="100" y="240"/>
                </a:cubicBezTo>
                <a:cubicBezTo>
                  <a:pt x="151" y="190"/>
                  <a:pt x="151" y="190"/>
                  <a:pt x="151" y="190"/>
                </a:cubicBezTo>
                <a:moveTo>
                  <a:pt x="100" y="0"/>
                </a:moveTo>
                <a:cubicBezTo>
                  <a:pt x="100" y="240"/>
                  <a:pt x="100" y="240"/>
                  <a:pt x="100" y="24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18" name="Browser_4" title="Icon of a website or an app window">
            <a:extLst>
              <a:ext uri="{FF2B5EF4-FFF2-40B4-BE49-F238E27FC236}">
                <a16:creationId xmlns:a16="http://schemas.microsoft.com/office/drawing/2014/main" id="{4BCFC58B-570E-4E10-9E6E-50DC33A9052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100496" y="7630794"/>
            <a:ext cx="774018" cy="572825"/>
          </a:xfrm>
          <a:custGeom>
            <a:avLst/>
            <a:gdLst>
              <a:gd name="T0" fmla="*/ 80 w 604"/>
              <a:gd name="T1" fmla="*/ 244 h 447"/>
              <a:gd name="T2" fmla="*/ 320 w 604"/>
              <a:gd name="T3" fmla="*/ 244 h 447"/>
              <a:gd name="T4" fmla="*/ 80 w 604"/>
              <a:gd name="T5" fmla="*/ 367 h 447"/>
              <a:gd name="T6" fmla="*/ 320 w 604"/>
              <a:gd name="T7" fmla="*/ 367 h 447"/>
              <a:gd name="T8" fmla="*/ 525 w 604"/>
              <a:gd name="T9" fmla="*/ 305 h 447"/>
              <a:gd name="T10" fmla="*/ 525 w 604"/>
              <a:gd name="T11" fmla="*/ 244 h 447"/>
              <a:gd name="T12" fmla="*/ 403 w 604"/>
              <a:gd name="T13" fmla="*/ 244 h 447"/>
              <a:gd name="T14" fmla="*/ 403 w 604"/>
              <a:gd name="T15" fmla="*/ 367 h 447"/>
              <a:gd name="T16" fmla="*/ 525 w 604"/>
              <a:gd name="T17" fmla="*/ 367 h 447"/>
              <a:gd name="T18" fmla="*/ 525 w 604"/>
              <a:gd name="T19" fmla="*/ 305 h 447"/>
              <a:gd name="T20" fmla="*/ 525 w 604"/>
              <a:gd name="T21" fmla="*/ 123 h 447"/>
              <a:gd name="T22" fmla="*/ 525 w 604"/>
              <a:gd name="T23" fmla="*/ 80 h 447"/>
              <a:gd name="T24" fmla="*/ 82 w 604"/>
              <a:gd name="T25" fmla="*/ 80 h 447"/>
              <a:gd name="T26" fmla="*/ 82 w 604"/>
              <a:gd name="T27" fmla="*/ 166 h 447"/>
              <a:gd name="T28" fmla="*/ 525 w 604"/>
              <a:gd name="T29" fmla="*/ 166 h 447"/>
              <a:gd name="T30" fmla="*/ 525 w 604"/>
              <a:gd name="T31" fmla="*/ 123 h 447"/>
              <a:gd name="T32" fmla="*/ 604 w 604"/>
              <a:gd name="T33" fmla="*/ 225 h 447"/>
              <a:gd name="T34" fmla="*/ 604 w 604"/>
              <a:gd name="T35" fmla="*/ 0 h 447"/>
              <a:gd name="T36" fmla="*/ 0 w 604"/>
              <a:gd name="T37" fmla="*/ 0 h 447"/>
              <a:gd name="T38" fmla="*/ 0 w 604"/>
              <a:gd name="T39" fmla="*/ 447 h 447"/>
              <a:gd name="T40" fmla="*/ 604 w 604"/>
              <a:gd name="T41" fmla="*/ 447 h 447"/>
              <a:gd name="T42" fmla="*/ 604 w 604"/>
              <a:gd name="T43" fmla="*/ 225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04" h="447">
                <a:moveTo>
                  <a:pt x="80" y="244"/>
                </a:moveTo>
                <a:lnTo>
                  <a:pt x="320" y="244"/>
                </a:lnTo>
                <a:moveTo>
                  <a:pt x="80" y="367"/>
                </a:moveTo>
                <a:lnTo>
                  <a:pt x="320" y="367"/>
                </a:lnTo>
                <a:moveTo>
                  <a:pt x="525" y="305"/>
                </a:moveTo>
                <a:lnTo>
                  <a:pt x="525" y="244"/>
                </a:lnTo>
                <a:lnTo>
                  <a:pt x="403" y="244"/>
                </a:lnTo>
                <a:lnTo>
                  <a:pt x="403" y="367"/>
                </a:lnTo>
                <a:lnTo>
                  <a:pt x="525" y="367"/>
                </a:lnTo>
                <a:lnTo>
                  <a:pt x="525" y="305"/>
                </a:lnTo>
                <a:moveTo>
                  <a:pt x="525" y="123"/>
                </a:moveTo>
                <a:lnTo>
                  <a:pt x="525" y="80"/>
                </a:lnTo>
                <a:lnTo>
                  <a:pt x="82" y="80"/>
                </a:lnTo>
                <a:lnTo>
                  <a:pt x="82" y="166"/>
                </a:lnTo>
                <a:lnTo>
                  <a:pt x="525" y="166"/>
                </a:lnTo>
                <a:lnTo>
                  <a:pt x="525" y="123"/>
                </a:lnTo>
                <a:moveTo>
                  <a:pt x="604" y="225"/>
                </a:moveTo>
                <a:lnTo>
                  <a:pt x="604" y="0"/>
                </a:lnTo>
                <a:lnTo>
                  <a:pt x="0" y="0"/>
                </a:lnTo>
                <a:lnTo>
                  <a:pt x="0" y="447"/>
                </a:lnTo>
                <a:lnTo>
                  <a:pt x="604" y="447"/>
                </a:lnTo>
                <a:lnTo>
                  <a:pt x="604" y="225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23" name="Browser" title="Icon of a browser window">
            <a:extLst>
              <a:ext uri="{FF2B5EF4-FFF2-40B4-BE49-F238E27FC236}">
                <a16:creationId xmlns:a16="http://schemas.microsoft.com/office/drawing/2014/main" id="{3AF99A66-0E9D-443D-A4D2-FFE0C804D05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13643" y="7630794"/>
            <a:ext cx="715749" cy="572825"/>
          </a:xfrm>
          <a:custGeom>
            <a:avLst/>
            <a:gdLst>
              <a:gd name="T0" fmla="*/ 3750 w 3750"/>
              <a:gd name="T1" fmla="*/ 3000 h 3000"/>
              <a:gd name="T2" fmla="*/ 0 w 3750"/>
              <a:gd name="T3" fmla="*/ 3000 h 3000"/>
              <a:gd name="T4" fmla="*/ 0 w 3750"/>
              <a:gd name="T5" fmla="*/ 0 h 3000"/>
              <a:gd name="T6" fmla="*/ 3750 w 3750"/>
              <a:gd name="T7" fmla="*/ 0 h 3000"/>
              <a:gd name="T8" fmla="*/ 3750 w 3750"/>
              <a:gd name="T9" fmla="*/ 3000 h 3000"/>
              <a:gd name="T10" fmla="*/ 0 w 3750"/>
              <a:gd name="T11" fmla="*/ 750 h 3000"/>
              <a:gd name="T12" fmla="*/ 3750 w 3750"/>
              <a:gd name="T13" fmla="*/ 750 h 3000"/>
              <a:gd name="T14" fmla="*/ 3335 w 3750"/>
              <a:gd name="T15" fmla="*/ 375 h 3000"/>
              <a:gd name="T16" fmla="*/ 3375 w 3750"/>
              <a:gd name="T17" fmla="*/ 415 h 3000"/>
              <a:gd name="T18" fmla="*/ 3414 w 3750"/>
              <a:gd name="T19" fmla="*/ 375 h 3000"/>
              <a:gd name="T20" fmla="*/ 3375 w 3750"/>
              <a:gd name="T21" fmla="*/ 336 h 3000"/>
              <a:gd name="T22" fmla="*/ 3335 w 3750"/>
              <a:gd name="T23" fmla="*/ 375 h 3000"/>
              <a:gd name="T24" fmla="*/ 2886 w 3750"/>
              <a:gd name="T25" fmla="*/ 375 h 3000"/>
              <a:gd name="T26" fmla="*/ 2925 w 3750"/>
              <a:gd name="T27" fmla="*/ 415 h 3000"/>
              <a:gd name="T28" fmla="*/ 2965 w 3750"/>
              <a:gd name="T29" fmla="*/ 375 h 3000"/>
              <a:gd name="T30" fmla="*/ 2925 w 3750"/>
              <a:gd name="T31" fmla="*/ 336 h 3000"/>
              <a:gd name="T32" fmla="*/ 2886 w 3750"/>
              <a:gd name="T33" fmla="*/ 375 h 3000"/>
              <a:gd name="T34" fmla="*/ 2437 w 3750"/>
              <a:gd name="T35" fmla="*/ 375 h 3000"/>
              <a:gd name="T36" fmla="*/ 2476 w 3750"/>
              <a:gd name="T37" fmla="*/ 415 h 3000"/>
              <a:gd name="T38" fmla="*/ 2516 w 3750"/>
              <a:gd name="T39" fmla="*/ 375 h 3000"/>
              <a:gd name="T40" fmla="*/ 2476 w 3750"/>
              <a:gd name="T41" fmla="*/ 336 h 3000"/>
              <a:gd name="T42" fmla="*/ 2437 w 3750"/>
              <a:gd name="T43" fmla="*/ 375 h 3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50" h="3000">
                <a:moveTo>
                  <a:pt x="3750" y="3000"/>
                </a:moveTo>
                <a:cubicBezTo>
                  <a:pt x="0" y="3000"/>
                  <a:pt x="0" y="3000"/>
                  <a:pt x="0" y="3000"/>
                </a:cubicBezTo>
                <a:cubicBezTo>
                  <a:pt x="0" y="0"/>
                  <a:pt x="0" y="0"/>
                  <a:pt x="0" y="0"/>
                </a:cubicBezTo>
                <a:cubicBezTo>
                  <a:pt x="3750" y="0"/>
                  <a:pt x="3750" y="0"/>
                  <a:pt x="3750" y="0"/>
                </a:cubicBezTo>
                <a:lnTo>
                  <a:pt x="3750" y="3000"/>
                </a:lnTo>
                <a:close/>
                <a:moveTo>
                  <a:pt x="0" y="750"/>
                </a:moveTo>
                <a:cubicBezTo>
                  <a:pt x="3750" y="750"/>
                  <a:pt x="3750" y="750"/>
                  <a:pt x="3750" y="750"/>
                </a:cubicBezTo>
                <a:moveTo>
                  <a:pt x="3335" y="375"/>
                </a:moveTo>
                <a:cubicBezTo>
                  <a:pt x="3335" y="397"/>
                  <a:pt x="3353" y="415"/>
                  <a:pt x="3375" y="415"/>
                </a:cubicBezTo>
                <a:cubicBezTo>
                  <a:pt x="3397" y="415"/>
                  <a:pt x="3414" y="397"/>
                  <a:pt x="3414" y="375"/>
                </a:cubicBezTo>
                <a:cubicBezTo>
                  <a:pt x="3414" y="353"/>
                  <a:pt x="3397" y="336"/>
                  <a:pt x="3375" y="336"/>
                </a:cubicBezTo>
                <a:cubicBezTo>
                  <a:pt x="3353" y="336"/>
                  <a:pt x="3335" y="353"/>
                  <a:pt x="3335" y="375"/>
                </a:cubicBezTo>
                <a:close/>
                <a:moveTo>
                  <a:pt x="2886" y="375"/>
                </a:moveTo>
                <a:cubicBezTo>
                  <a:pt x="2886" y="397"/>
                  <a:pt x="2904" y="415"/>
                  <a:pt x="2925" y="415"/>
                </a:cubicBezTo>
                <a:cubicBezTo>
                  <a:pt x="2947" y="415"/>
                  <a:pt x="2965" y="397"/>
                  <a:pt x="2965" y="375"/>
                </a:cubicBezTo>
                <a:cubicBezTo>
                  <a:pt x="2965" y="353"/>
                  <a:pt x="2947" y="336"/>
                  <a:pt x="2925" y="336"/>
                </a:cubicBezTo>
                <a:cubicBezTo>
                  <a:pt x="2904" y="336"/>
                  <a:pt x="2886" y="353"/>
                  <a:pt x="2886" y="375"/>
                </a:cubicBezTo>
                <a:close/>
                <a:moveTo>
                  <a:pt x="2437" y="375"/>
                </a:moveTo>
                <a:cubicBezTo>
                  <a:pt x="2437" y="397"/>
                  <a:pt x="2454" y="415"/>
                  <a:pt x="2476" y="415"/>
                </a:cubicBezTo>
                <a:cubicBezTo>
                  <a:pt x="2498" y="415"/>
                  <a:pt x="2516" y="397"/>
                  <a:pt x="2516" y="375"/>
                </a:cubicBezTo>
                <a:cubicBezTo>
                  <a:pt x="2516" y="353"/>
                  <a:pt x="2498" y="336"/>
                  <a:pt x="2476" y="336"/>
                </a:cubicBezTo>
                <a:cubicBezTo>
                  <a:pt x="2454" y="336"/>
                  <a:pt x="2437" y="353"/>
                  <a:pt x="2437" y="375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27" name="GenericApp_EB3B" title="Icon of an app window">
            <a:extLst>
              <a:ext uri="{FF2B5EF4-FFF2-40B4-BE49-F238E27FC236}">
                <a16:creationId xmlns:a16="http://schemas.microsoft.com/office/drawing/2014/main" id="{ED571B3B-12EF-489B-BEB2-02B9D05A5E2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628303" y="7630794"/>
            <a:ext cx="715749" cy="572825"/>
          </a:xfrm>
          <a:custGeom>
            <a:avLst/>
            <a:gdLst>
              <a:gd name="T0" fmla="*/ 5088 w 5088"/>
              <a:gd name="T1" fmla="*/ 4072 h 4072"/>
              <a:gd name="T2" fmla="*/ 0 w 5088"/>
              <a:gd name="T3" fmla="*/ 4072 h 4072"/>
              <a:gd name="T4" fmla="*/ 0 w 5088"/>
              <a:gd name="T5" fmla="*/ 0 h 4072"/>
              <a:gd name="T6" fmla="*/ 5088 w 5088"/>
              <a:gd name="T7" fmla="*/ 0 h 4072"/>
              <a:gd name="T8" fmla="*/ 5088 w 5088"/>
              <a:gd name="T9" fmla="*/ 4072 h 4072"/>
              <a:gd name="T10" fmla="*/ 0 w 5088"/>
              <a:gd name="T11" fmla="*/ 1018 h 4072"/>
              <a:gd name="T12" fmla="*/ 5004 w 5088"/>
              <a:gd name="T13" fmla="*/ 1018 h 4072"/>
              <a:gd name="T14" fmla="*/ 2035 w 5088"/>
              <a:gd name="T15" fmla="*/ 1697 h 4072"/>
              <a:gd name="T16" fmla="*/ 678 w 5088"/>
              <a:gd name="T17" fmla="*/ 1697 h 4072"/>
              <a:gd name="T18" fmla="*/ 678 w 5088"/>
              <a:gd name="T19" fmla="*/ 3393 h 4072"/>
              <a:gd name="T20" fmla="*/ 2035 w 5088"/>
              <a:gd name="T21" fmla="*/ 3393 h 4072"/>
              <a:gd name="T22" fmla="*/ 2035 w 5088"/>
              <a:gd name="T23" fmla="*/ 1697 h 4072"/>
              <a:gd name="T24" fmla="*/ 2544 w 5088"/>
              <a:gd name="T25" fmla="*/ 1697 h 4072"/>
              <a:gd name="T26" fmla="*/ 3561 w 5088"/>
              <a:gd name="T27" fmla="*/ 1697 h 4072"/>
              <a:gd name="T28" fmla="*/ 2544 w 5088"/>
              <a:gd name="T29" fmla="*/ 2375 h 4072"/>
              <a:gd name="T30" fmla="*/ 3561 w 5088"/>
              <a:gd name="T31" fmla="*/ 2375 h 4072"/>
              <a:gd name="T32" fmla="*/ 2544 w 5088"/>
              <a:gd name="T33" fmla="*/ 3054 h 4072"/>
              <a:gd name="T34" fmla="*/ 3222 w 5088"/>
              <a:gd name="T35" fmla="*/ 3054 h 4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088" h="4072">
                <a:moveTo>
                  <a:pt x="5088" y="4072"/>
                </a:moveTo>
                <a:lnTo>
                  <a:pt x="0" y="4072"/>
                </a:lnTo>
                <a:lnTo>
                  <a:pt x="0" y="0"/>
                </a:lnTo>
                <a:lnTo>
                  <a:pt x="5088" y="0"/>
                </a:lnTo>
                <a:lnTo>
                  <a:pt x="5088" y="4072"/>
                </a:lnTo>
                <a:moveTo>
                  <a:pt x="0" y="1018"/>
                </a:moveTo>
                <a:lnTo>
                  <a:pt x="5004" y="1018"/>
                </a:lnTo>
                <a:moveTo>
                  <a:pt x="2035" y="1697"/>
                </a:moveTo>
                <a:lnTo>
                  <a:pt x="678" y="1697"/>
                </a:lnTo>
                <a:lnTo>
                  <a:pt x="678" y="3393"/>
                </a:lnTo>
                <a:lnTo>
                  <a:pt x="2035" y="3393"/>
                </a:lnTo>
                <a:lnTo>
                  <a:pt x="2035" y="1697"/>
                </a:lnTo>
                <a:moveTo>
                  <a:pt x="2544" y="1697"/>
                </a:moveTo>
                <a:lnTo>
                  <a:pt x="3561" y="1697"/>
                </a:lnTo>
                <a:moveTo>
                  <a:pt x="2544" y="2375"/>
                </a:moveTo>
                <a:lnTo>
                  <a:pt x="3561" y="2375"/>
                </a:lnTo>
                <a:moveTo>
                  <a:pt x="2544" y="3054"/>
                </a:moveTo>
                <a:lnTo>
                  <a:pt x="3222" y="3054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40" name="PostUpdateLegacy_E1D7" title="Icon of an article, feed, or social media thread">
            <a:extLst>
              <a:ext uri="{FF2B5EF4-FFF2-40B4-BE49-F238E27FC236}">
                <a16:creationId xmlns:a16="http://schemas.microsoft.com/office/drawing/2014/main" id="{5ACE8340-0723-4E9F-B547-AAC1CDF92EA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600215" y="7714640"/>
            <a:ext cx="787634" cy="405135"/>
          </a:xfrm>
          <a:custGeom>
            <a:avLst/>
            <a:gdLst>
              <a:gd name="T0" fmla="*/ 1766 w 6820"/>
              <a:gd name="T1" fmla="*/ 1754 h 3508"/>
              <a:gd name="T2" fmla="*/ 447 w 6820"/>
              <a:gd name="T3" fmla="*/ 1754 h 3508"/>
              <a:gd name="T4" fmla="*/ 1759 w 6820"/>
              <a:gd name="T5" fmla="*/ 873 h 3508"/>
              <a:gd name="T6" fmla="*/ 0 w 6820"/>
              <a:gd name="T7" fmla="*/ 873 h 3508"/>
              <a:gd name="T8" fmla="*/ 1766 w 6820"/>
              <a:gd name="T9" fmla="*/ 2649 h 3508"/>
              <a:gd name="T10" fmla="*/ 887 w 6820"/>
              <a:gd name="T11" fmla="*/ 2649 h 3508"/>
              <a:gd name="T12" fmla="*/ 6820 w 6820"/>
              <a:gd name="T13" fmla="*/ 0 h 3508"/>
              <a:gd name="T14" fmla="*/ 2428 w 6820"/>
              <a:gd name="T15" fmla="*/ 0 h 3508"/>
              <a:gd name="T16" fmla="*/ 2428 w 6820"/>
              <a:gd name="T17" fmla="*/ 3508 h 3508"/>
              <a:gd name="T18" fmla="*/ 6820 w 6820"/>
              <a:gd name="T19" fmla="*/ 3508 h 3508"/>
              <a:gd name="T20" fmla="*/ 6820 w 6820"/>
              <a:gd name="T21" fmla="*/ 0 h 3508"/>
              <a:gd name="T22" fmla="*/ 4395 w 6820"/>
              <a:gd name="T23" fmla="*/ 1754 h 3508"/>
              <a:gd name="T24" fmla="*/ 3076 w 6820"/>
              <a:gd name="T25" fmla="*/ 1754 h 3508"/>
              <a:gd name="T26" fmla="*/ 6172 w 6820"/>
              <a:gd name="T27" fmla="*/ 873 h 3508"/>
              <a:gd name="T28" fmla="*/ 3076 w 6820"/>
              <a:gd name="T29" fmla="*/ 873 h 3508"/>
              <a:gd name="T30" fmla="*/ 4406 w 6820"/>
              <a:gd name="T31" fmla="*/ 2649 h 3508"/>
              <a:gd name="T32" fmla="*/ 3076 w 6820"/>
              <a:gd name="T33" fmla="*/ 2649 h 3508"/>
              <a:gd name="T34" fmla="*/ 5957 w 6820"/>
              <a:gd name="T35" fmla="*/ 1747 h 3508"/>
              <a:gd name="T36" fmla="*/ 5057 w 6820"/>
              <a:gd name="T37" fmla="*/ 1747 h 3508"/>
              <a:gd name="T38" fmla="*/ 5057 w 6820"/>
              <a:gd name="T39" fmla="*/ 2649 h 3508"/>
              <a:gd name="T40" fmla="*/ 5957 w 6820"/>
              <a:gd name="T41" fmla="*/ 2649 h 3508"/>
              <a:gd name="T42" fmla="*/ 5957 w 6820"/>
              <a:gd name="T43" fmla="*/ 1747 h 3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820" h="3508">
                <a:moveTo>
                  <a:pt x="1766" y="1754"/>
                </a:moveTo>
                <a:lnTo>
                  <a:pt x="447" y="1754"/>
                </a:lnTo>
                <a:moveTo>
                  <a:pt x="1759" y="873"/>
                </a:moveTo>
                <a:lnTo>
                  <a:pt x="0" y="873"/>
                </a:lnTo>
                <a:moveTo>
                  <a:pt x="1766" y="2649"/>
                </a:moveTo>
                <a:lnTo>
                  <a:pt x="887" y="2649"/>
                </a:lnTo>
                <a:moveTo>
                  <a:pt x="6820" y="0"/>
                </a:moveTo>
                <a:lnTo>
                  <a:pt x="2428" y="0"/>
                </a:lnTo>
                <a:lnTo>
                  <a:pt x="2428" y="3508"/>
                </a:lnTo>
                <a:lnTo>
                  <a:pt x="6820" y="3508"/>
                </a:lnTo>
                <a:lnTo>
                  <a:pt x="6820" y="0"/>
                </a:lnTo>
                <a:moveTo>
                  <a:pt x="4395" y="1754"/>
                </a:moveTo>
                <a:lnTo>
                  <a:pt x="3076" y="1754"/>
                </a:lnTo>
                <a:moveTo>
                  <a:pt x="6172" y="873"/>
                </a:moveTo>
                <a:lnTo>
                  <a:pt x="3076" y="873"/>
                </a:lnTo>
                <a:moveTo>
                  <a:pt x="4406" y="2649"/>
                </a:moveTo>
                <a:lnTo>
                  <a:pt x="3076" y="2649"/>
                </a:lnTo>
                <a:moveTo>
                  <a:pt x="5957" y="1747"/>
                </a:moveTo>
                <a:lnTo>
                  <a:pt x="5057" y="1747"/>
                </a:lnTo>
                <a:lnTo>
                  <a:pt x="5057" y="2649"/>
                </a:lnTo>
                <a:lnTo>
                  <a:pt x="5957" y="2649"/>
                </a:lnTo>
                <a:lnTo>
                  <a:pt x="5957" y="1747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89" name="Website" title="Icon of multiple app windows">
            <a:extLst>
              <a:ext uri="{FF2B5EF4-FFF2-40B4-BE49-F238E27FC236}">
                <a16:creationId xmlns:a16="http://schemas.microsoft.com/office/drawing/2014/main" id="{4C6FC91D-A5BB-467E-9131-4ED152C9A8C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62970" y="7625851"/>
            <a:ext cx="653745" cy="572825"/>
          </a:xfrm>
          <a:custGeom>
            <a:avLst/>
            <a:gdLst>
              <a:gd name="T0" fmla="*/ 0 w 614"/>
              <a:gd name="T1" fmla="*/ 0 h 538"/>
              <a:gd name="T2" fmla="*/ 614 w 614"/>
              <a:gd name="T3" fmla="*/ 0 h 538"/>
              <a:gd name="T4" fmla="*/ 614 w 614"/>
              <a:gd name="T5" fmla="*/ 538 h 538"/>
              <a:gd name="T6" fmla="*/ 0 w 614"/>
              <a:gd name="T7" fmla="*/ 538 h 538"/>
              <a:gd name="T8" fmla="*/ 0 w 614"/>
              <a:gd name="T9" fmla="*/ 0 h 538"/>
              <a:gd name="T10" fmla="*/ 0 w 614"/>
              <a:gd name="T11" fmla="*/ 0 h 538"/>
              <a:gd name="T12" fmla="*/ 327 w 614"/>
              <a:gd name="T13" fmla="*/ 250 h 538"/>
              <a:gd name="T14" fmla="*/ 327 w 614"/>
              <a:gd name="T15" fmla="*/ 250 h 538"/>
              <a:gd name="T16" fmla="*/ 327 w 614"/>
              <a:gd name="T17" fmla="*/ 87 h 538"/>
              <a:gd name="T18" fmla="*/ 77 w 614"/>
              <a:gd name="T19" fmla="*/ 87 h 538"/>
              <a:gd name="T20" fmla="*/ 77 w 614"/>
              <a:gd name="T21" fmla="*/ 250 h 538"/>
              <a:gd name="T22" fmla="*/ 128 w 614"/>
              <a:gd name="T23" fmla="*/ 250 h 538"/>
              <a:gd name="T24" fmla="*/ 327 w 614"/>
              <a:gd name="T25" fmla="*/ 250 h 538"/>
              <a:gd name="T26" fmla="*/ 327 w 614"/>
              <a:gd name="T27" fmla="*/ 250 h 538"/>
              <a:gd name="T28" fmla="*/ 139 w 614"/>
              <a:gd name="T29" fmla="*/ 254 h 538"/>
              <a:gd name="T30" fmla="*/ 139 w 614"/>
              <a:gd name="T31" fmla="*/ 362 h 538"/>
              <a:gd name="T32" fmla="*/ 513 w 614"/>
              <a:gd name="T33" fmla="*/ 362 h 538"/>
              <a:gd name="T34" fmla="*/ 513 w 614"/>
              <a:gd name="T35" fmla="*/ 163 h 538"/>
              <a:gd name="T36" fmla="*/ 325 w 614"/>
              <a:gd name="T37" fmla="*/ 163 h 538"/>
              <a:gd name="T38" fmla="*/ 0 w 614"/>
              <a:gd name="T39" fmla="*/ 451 h 538"/>
              <a:gd name="T40" fmla="*/ 614 w 614"/>
              <a:gd name="T41" fmla="*/ 451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14" h="538">
                <a:moveTo>
                  <a:pt x="0" y="0"/>
                </a:moveTo>
                <a:lnTo>
                  <a:pt x="614" y="0"/>
                </a:lnTo>
                <a:lnTo>
                  <a:pt x="614" y="538"/>
                </a:lnTo>
                <a:lnTo>
                  <a:pt x="0" y="538"/>
                </a:lnTo>
                <a:lnTo>
                  <a:pt x="0" y="0"/>
                </a:lnTo>
                <a:lnTo>
                  <a:pt x="0" y="0"/>
                </a:lnTo>
                <a:moveTo>
                  <a:pt x="327" y="250"/>
                </a:moveTo>
                <a:lnTo>
                  <a:pt x="327" y="250"/>
                </a:lnTo>
                <a:lnTo>
                  <a:pt x="327" y="87"/>
                </a:lnTo>
                <a:lnTo>
                  <a:pt x="77" y="87"/>
                </a:lnTo>
                <a:lnTo>
                  <a:pt x="77" y="250"/>
                </a:lnTo>
                <a:lnTo>
                  <a:pt x="128" y="250"/>
                </a:lnTo>
                <a:lnTo>
                  <a:pt x="327" y="250"/>
                </a:lnTo>
                <a:lnTo>
                  <a:pt x="327" y="250"/>
                </a:lnTo>
                <a:moveTo>
                  <a:pt x="139" y="254"/>
                </a:moveTo>
                <a:lnTo>
                  <a:pt x="139" y="362"/>
                </a:lnTo>
                <a:lnTo>
                  <a:pt x="513" y="362"/>
                </a:lnTo>
                <a:lnTo>
                  <a:pt x="513" y="163"/>
                </a:lnTo>
                <a:lnTo>
                  <a:pt x="325" y="163"/>
                </a:lnTo>
                <a:moveTo>
                  <a:pt x="0" y="451"/>
                </a:moveTo>
                <a:lnTo>
                  <a:pt x="614" y="45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8" name="Xbox_Controller" title="Icon of an xbox controller">
            <a:extLst>
              <a:ext uri="{FF2B5EF4-FFF2-40B4-BE49-F238E27FC236}">
                <a16:creationId xmlns:a16="http://schemas.microsoft.com/office/drawing/2014/main" id="{6B1D8356-EFC9-4D29-8412-25FDF165D1B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607149" y="4823638"/>
            <a:ext cx="787634" cy="458894"/>
          </a:xfrm>
          <a:custGeom>
            <a:avLst/>
            <a:gdLst>
              <a:gd name="T0" fmla="*/ 308 w 395"/>
              <a:gd name="T1" fmla="*/ 36 h 230"/>
              <a:gd name="T2" fmla="*/ 270 w 395"/>
              <a:gd name="T3" fmla="*/ 5 h 230"/>
              <a:gd name="T4" fmla="*/ 234 w 395"/>
              <a:gd name="T5" fmla="*/ 20 h 230"/>
              <a:gd name="T6" fmla="*/ 200 w 395"/>
              <a:gd name="T7" fmla="*/ 20 h 230"/>
              <a:gd name="T8" fmla="*/ 196 w 395"/>
              <a:gd name="T9" fmla="*/ 20 h 230"/>
              <a:gd name="T10" fmla="*/ 161 w 395"/>
              <a:gd name="T11" fmla="*/ 20 h 230"/>
              <a:gd name="T12" fmla="*/ 126 w 395"/>
              <a:gd name="T13" fmla="*/ 5 h 230"/>
              <a:gd name="T14" fmla="*/ 87 w 395"/>
              <a:gd name="T15" fmla="*/ 36 h 230"/>
              <a:gd name="T16" fmla="*/ 48 w 395"/>
              <a:gd name="T17" fmla="*/ 216 h 230"/>
              <a:gd name="T18" fmla="*/ 75 w 395"/>
              <a:gd name="T19" fmla="*/ 230 h 230"/>
              <a:gd name="T20" fmla="*/ 113 w 395"/>
              <a:gd name="T21" fmla="*/ 189 h 230"/>
              <a:gd name="T22" fmla="*/ 162 w 395"/>
              <a:gd name="T23" fmla="*/ 169 h 230"/>
              <a:gd name="T24" fmla="*/ 233 w 395"/>
              <a:gd name="T25" fmla="*/ 169 h 230"/>
              <a:gd name="T26" fmla="*/ 283 w 395"/>
              <a:gd name="T27" fmla="*/ 189 h 230"/>
              <a:gd name="T28" fmla="*/ 320 w 395"/>
              <a:gd name="T29" fmla="*/ 230 h 230"/>
              <a:gd name="T30" fmla="*/ 347 w 395"/>
              <a:gd name="T31" fmla="*/ 216 h 230"/>
              <a:gd name="T32" fmla="*/ 308 w 395"/>
              <a:gd name="T33" fmla="*/ 36 h 230"/>
              <a:gd name="T34" fmla="*/ 208 w 395"/>
              <a:gd name="T35" fmla="*/ 68 h 230"/>
              <a:gd name="T36" fmla="*/ 198 w 395"/>
              <a:gd name="T37" fmla="*/ 57 h 230"/>
              <a:gd name="T38" fmla="*/ 188 w 395"/>
              <a:gd name="T39" fmla="*/ 67 h 230"/>
              <a:gd name="T40" fmla="*/ 197 w 395"/>
              <a:gd name="T41" fmla="*/ 77 h 230"/>
              <a:gd name="T42" fmla="*/ 208 w 395"/>
              <a:gd name="T43" fmla="*/ 68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95" h="230">
                <a:moveTo>
                  <a:pt x="308" y="36"/>
                </a:moveTo>
                <a:cubicBezTo>
                  <a:pt x="312" y="17"/>
                  <a:pt x="299" y="11"/>
                  <a:pt x="270" y="5"/>
                </a:cubicBezTo>
                <a:cubicBezTo>
                  <a:pt x="240" y="0"/>
                  <a:pt x="234" y="20"/>
                  <a:pt x="234" y="20"/>
                </a:cubicBezTo>
                <a:cubicBezTo>
                  <a:pt x="200" y="20"/>
                  <a:pt x="200" y="20"/>
                  <a:pt x="200" y="20"/>
                </a:cubicBezTo>
                <a:cubicBezTo>
                  <a:pt x="196" y="20"/>
                  <a:pt x="196" y="20"/>
                  <a:pt x="196" y="20"/>
                </a:cubicBezTo>
                <a:cubicBezTo>
                  <a:pt x="161" y="20"/>
                  <a:pt x="161" y="20"/>
                  <a:pt x="161" y="20"/>
                </a:cubicBezTo>
                <a:cubicBezTo>
                  <a:pt x="161" y="20"/>
                  <a:pt x="156" y="0"/>
                  <a:pt x="126" y="5"/>
                </a:cubicBezTo>
                <a:cubicBezTo>
                  <a:pt x="96" y="11"/>
                  <a:pt x="84" y="17"/>
                  <a:pt x="87" y="36"/>
                </a:cubicBezTo>
                <a:cubicBezTo>
                  <a:pt x="87" y="36"/>
                  <a:pt x="0" y="165"/>
                  <a:pt x="48" y="216"/>
                </a:cubicBezTo>
                <a:cubicBezTo>
                  <a:pt x="64" y="230"/>
                  <a:pt x="68" y="230"/>
                  <a:pt x="75" y="230"/>
                </a:cubicBezTo>
                <a:cubicBezTo>
                  <a:pt x="82" y="230"/>
                  <a:pt x="95" y="203"/>
                  <a:pt x="113" y="189"/>
                </a:cubicBezTo>
                <a:cubicBezTo>
                  <a:pt x="131" y="174"/>
                  <a:pt x="148" y="170"/>
                  <a:pt x="162" y="169"/>
                </a:cubicBezTo>
                <a:cubicBezTo>
                  <a:pt x="173" y="169"/>
                  <a:pt x="223" y="169"/>
                  <a:pt x="233" y="169"/>
                </a:cubicBezTo>
                <a:cubicBezTo>
                  <a:pt x="248" y="170"/>
                  <a:pt x="265" y="174"/>
                  <a:pt x="283" y="189"/>
                </a:cubicBezTo>
                <a:cubicBezTo>
                  <a:pt x="301" y="203"/>
                  <a:pt x="313" y="230"/>
                  <a:pt x="320" y="230"/>
                </a:cubicBezTo>
                <a:cubicBezTo>
                  <a:pt x="327" y="230"/>
                  <a:pt x="332" y="230"/>
                  <a:pt x="347" y="216"/>
                </a:cubicBezTo>
                <a:cubicBezTo>
                  <a:pt x="395" y="165"/>
                  <a:pt x="308" y="36"/>
                  <a:pt x="308" y="36"/>
                </a:cubicBezTo>
                <a:close/>
                <a:moveTo>
                  <a:pt x="208" y="68"/>
                </a:moveTo>
                <a:cubicBezTo>
                  <a:pt x="208" y="62"/>
                  <a:pt x="204" y="57"/>
                  <a:pt x="198" y="57"/>
                </a:cubicBezTo>
                <a:cubicBezTo>
                  <a:pt x="193" y="57"/>
                  <a:pt x="188" y="61"/>
                  <a:pt x="188" y="67"/>
                </a:cubicBezTo>
                <a:cubicBezTo>
                  <a:pt x="188" y="72"/>
                  <a:pt x="192" y="77"/>
                  <a:pt x="197" y="77"/>
                </a:cubicBezTo>
                <a:cubicBezTo>
                  <a:pt x="203" y="77"/>
                  <a:pt x="207" y="73"/>
                  <a:pt x="208" y="68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140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" name="IoT" title="Icon of five circles that all connect to a center circle">
            <a:extLst>
              <a:ext uri="{FF2B5EF4-FFF2-40B4-BE49-F238E27FC236}">
                <a16:creationId xmlns:a16="http://schemas.microsoft.com/office/drawing/2014/main" id="{375AA36A-9AC5-4720-8E8C-8B860D7722C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067879" y="6217785"/>
            <a:ext cx="572825" cy="573743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7" name="IoT_Hub" title="Icon of circles connecting to a center circle surrounded by brackets">
            <a:extLst>
              <a:ext uri="{FF2B5EF4-FFF2-40B4-BE49-F238E27FC236}">
                <a16:creationId xmlns:a16="http://schemas.microsoft.com/office/drawing/2014/main" id="{0FB26187-D224-4A2C-9E43-71380AB1361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731281" y="6199194"/>
            <a:ext cx="572825" cy="572825"/>
          </a:xfrm>
          <a:custGeom>
            <a:avLst/>
            <a:gdLst>
              <a:gd name="T0" fmla="*/ 274 w 360"/>
              <a:gd name="T1" fmla="*/ 0 h 360"/>
              <a:gd name="T2" fmla="*/ 360 w 360"/>
              <a:gd name="T3" fmla="*/ 0 h 360"/>
              <a:gd name="T4" fmla="*/ 360 w 360"/>
              <a:gd name="T5" fmla="*/ 85 h 360"/>
              <a:gd name="T6" fmla="*/ 0 w 360"/>
              <a:gd name="T7" fmla="*/ 275 h 360"/>
              <a:gd name="T8" fmla="*/ 0 w 360"/>
              <a:gd name="T9" fmla="*/ 360 h 360"/>
              <a:gd name="T10" fmla="*/ 85 w 360"/>
              <a:gd name="T11" fmla="*/ 360 h 360"/>
              <a:gd name="T12" fmla="*/ 196 w 360"/>
              <a:gd name="T13" fmla="*/ 176 h 360"/>
              <a:gd name="T14" fmla="*/ 235 w 360"/>
              <a:gd name="T15" fmla="*/ 215 h 360"/>
              <a:gd name="T16" fmla="*/ 274 w 360"/>
              <a:gd name="T17" fmla="*/ 176 h 360"/>
              <a:gd name="T18" fmla="*/ 235 w 360"/>
              <a:gd name="T19" fmla="*/ 137 h 360"/>
              <a:gd name="T20" fmla="*/ 196 w 360"/>
              <a:gd name="T21" fmla="*/ 176 h 360"/>
              <a:gd name="T22" fmla="*/ 263 w 360"/>
              <a:gd name="T23" fmla="*/ 260 h 360"/>
              <a:gd name="T24" fmla="*/ 290 w 360"/>
              <a:gd name="T25" fmla="*/ 286 h 360"/>
              <a:gd name="T26" fmla="*/ 316 w 360"/>
              <a:gd name="T27" fmla="*/ 260 h 360"/>
              <a:gd name="T28" fmla="*/ 290 w 360"/>
              <a:gd name="T29" fmla="*/ 233 h 360"/>
              <a:gd name="T30" fmla="*/ 263 w 360"/>
              <a:gd name="T31" fmla="*/ 260 h 360"/>
              <a:gd name="T32" fmla="*/ 123 w 360"/>
              <a:gd name="T33" fmla="*/ 258 h 360"/>
              <a:gd name="T34" fmla="*/ 144 w 360"/>
              <a:gd name="T35" fmla="*/ 279 h 360"/>
              <a:gd name="T36" fmla="*/ 165 w 360"/>
              <a:gd name="T37" fmla="*/ 258 h 360"/>
              <a:gd name="T38" fmla="*/ 144 w 360"/>
              <a:gd name="T39" fmla="*/ 236 h 360"/>
              <a:gd name="T40" fmla="*/ 123 w 360"/>
              <a:gd name="T41" fmla="*/ 258 h 360"/>
              <a:gd name="T42" fmla="*/ 32 w 360"/>
              <a:gd name="T43" fmla="*/ 170 h 360"/>
              <a:gd name="T44" fmla="*/ 59 w 360"/>
              <a:gd name="T45" fmla="*/ 196 h 360"/>
              <a:gd name="T46" fmla="*/ 85 w 360"/>
              <a:gd name="T47" fmla="*/ 170 h 360"/>
              <a:gd name="T48" fmla="*/ 59 w 360"/>
              <a:gd name="T49" fmla="*/ 143 h 360"/>
              <a:gd name="T50" fmla="*/ 32 w 360"/>
              <a:gd name="T51" fmla="*/ 170 h 360"/>
              <a:gd name="T52" fmla="*/ 133 w 360"/>
              <a:gd name="T53" fmla="*/ 74 h 360"/>
              <a:gd name="T54" fmla="*/ 160 w 360"/>
              <a:gd name="T55" fmla="*/ 100 h 360"/>
              <a:gd name="T56" fmla="*/ 187 w 360"/>
              <a:gd name="T57" fmla="*/ 74 h 360"/>
              <a:gd name="T58" fmla="*/ 160 w 360"/>
              <a:gd name="T59" fmla="*/ 47 h 360"/>
              <a:gd name="T60" fmla="*/ 133 w 360"/>
              <a:gd name="T61" fmla="*/ 74 h 360"/>
              <a:gd name="T62" fmla="*/ 176 w 360"/>
              <a:gd name="T63" fmla="*/ 95 h 360"/>
              <a:gd name="T64" fmla="*/ 214 w 360"/>
              <a:gd name="T65" fmla="*/ 143 h 360"/>
              <a:gd name="T66" fmla="*/ 274 w 360"/>
              <a:gd name="T67" fmla="*/ 238 h 360"/>
              <a:gd name="T68" fmla="*/ 256 w 360"/>
              <a:gd name="T69" fmla="*/ 211 h 360"/>
              <a:gd name="T70" fmla="*/ 161 w 360"/>
              <a:gd name="T71" fmla="*/ 245 h 360"/>
              <a:gd name="T72" fmla="*/ 208 w 360"/>
              <a:gd name="T73" fmla="*/ 204 h 360"/>
              <a:gd name="T74" fmla="*/ 85 w 360"/>
              <a:gd name="T75" fmla="*/ 173 h 360"/>
              <a:gd name="T76" fmla="*/ 196 w 360"/>
              <a:gd name="T77" fmla="*/ 176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60" h="360">
                <a:moveTo>
                  <a:pt x="274" y="0"/>
                </a:moveTo>
                <a:cubicBezTo>
                  <a:pt x="360" y="0"/>
                  <a:pt x="360" y="0"/>
                  <a:pt x="360" y="0"/>
                </a:cubicBezTo>
                <a:cubicBezTo>
                  <a:pt x="360" y="85"/>
                  <a:pt x="360" y="85"/>
                  <a:pt x="360" y="85"/>
                </a:cubicBezTo>
                <a:moveTo>
                  <a:pt x="0" y="275"/>
                </a:moveTo>
                <a:cubicBezTo>
                  <a:pt x="0" y="360"/>
                  <a:pt x="0" y="360"/>
                  <a:pt x="0" y="360"/>
                </a:cubicBezTo>
                <a:cubicBezTo>
                  <a:pt x="85" y="360"/>
                  <a:pt x="85" y="360"/>
                  <a:pt x="85" y="360"/>
                </a:cubicBezTo>
                <a:moveTo>
                  <a:pt x="196" y="176"/>
                </a:moveTo>
                <a:cubicBezTo>
                  <a:pt x="196" y="198"/>
                  <a:pt x="213" y="215"/>
                  <a:pt x="235" y="215"/>
                </a:cubicBezTo>
                <a:cubicBezTo>
                  <a:pt x="256" y="215"/>
                  <a:pt x="274" y="198"/>
                  <a:pt x="274" y="176"/>
                </a:cubicBezTo>
                <a:cubicBezTo>
                  <a:pt x="274" y="155"/>
                  <a:pt x="256" y="137"/>
                  <a:pt x="235" y="137"/>
                </a:cubicBezTo>
                <a:cubicBezTo>
                  <a:pt x="213" y="137"/>
                  <a:pt x="196" y="155"/>
                  <a:pt x="196" y="176"/>
                </a:cubicBezTo>
                <a:close/>
                <a:moveTo>
                  <a:pt x="263" y="260"/>
                </a:moveTo>
                <a:cubicBezTo>
                  <a:pt x="263" y="274"/>
                  <a:pt x="275" y="286"/>
                  <a:pt x="290" y="286"/>
                </a:cubicBezTo>
                <a:cubicBezTo>
                  <a:pt x="304" y="286"/>
                  <a:pt x="316" y="274"/>
                  <a:pt x="316" y="260"/>
                </a:cubicBezTo>
                <a:cubicBezTo>
                  <a:pt x="316" y="245"/>
                  <a:pt x="304" y="233"/>
                  <a:pt x="290" y="233"/>
                </a:cubicBezTo>
                <a:cubicBezTo>
                  <a:pt x="275" y="233"/>
                  <a:pt x="263" y="245"/>
                  <a:pt x="263" y="260"/>
                </a:cubicBezTo>
                <a:close/>
                <a:moveTo>
                  <a:pt x="123" y="258"/>
                </a:moveTo>
                <a:cubicBezTo>
                  <a:pt x="123" y="270"/>
                  <a:pt x="132" y="279"/>
                  <a:pt x="144" y="279"/>
                </a:cubicBezTo>
                <a:cubicBezTo>
                  <a:pt x="156" y="279"/>
                  <a:pt x="165" y="270"/>
                  <a:pt x="165" y="258"/>
                </a:cubicBezTo>
                <a:cubicBezTo>
                  <a:pt x="165" y="246"/>
                  <a:pt x="156" y="236"/>
                  <a:pt x="144" y="236"/>
                </a:cubicBezTo>
                <a:cubicBezTo>
                  <a:pt x="132" y="236"/>
                  <a:pt x="123" y="246"/>
                  <a:pt x="123" y="258"/>
                </a:cubicBezTo>
                <a:close/>
                <a:moveTo>
                  <a:pt x="32" y="170"/>
                </a:moveTo>
                <a:cubicBezTo>
                  <a:pt x="32" y="184"/>
                  <a:pt x="44" y="196"/>
                  <a:pt x="59" y="196"/>
                </a:cubicBezTo>
                <a:cubicBezTo>
                  <a:pt x="73" y="196"/>
                  <a:pt x="85" y="184"/>
                  <a:pt x="85" y="170"/>
                </a:cubicBezTo>
                <a:cubicBezTo>
                  <a:pt x="85" y="155"/>
                  <a:pt x="73" y="143"/>
                  <a:pt x="59" y="143"/>
                </a:cubicBezTo>
                <a:cubicBezTo>
                  <a:pt x="44" y="143"/>
                  <a:pt x="32" y="155"/>
                  <a:pt x="32" y="170"/>
                </a:cubicBezTo>
                <a:close/>
                <a:moveTo>
                  <a:pt x="133" y="74"/>
                </a:moveTo>
                <a:cubicBezTo>
                  <a:pt x="133" y="88"/>
                  <a:pt x="145" y="100"/>
                  <a:pt x="160" y="100"/>
                </a:cubicBezTo>
                <a:cubicBezTo>
                  <a:pt x="175" y="100"/>
                  <a:pt x="187" y="88"/>
                  <a:pt x="187" y="74"/>
                </a:cubicBezTo>
                <a:cubicBezTo>
                  <a:pt x="187" y="59"/>
                  <a:pt x="175" y="47"/>
                  <a:pt x="160" y="47"/>
                </a:cubicBezTo>
                <a:cubicBezTo>
                  <a:pt x="145" y="47"/>
                  <a:pt x="133" y="59"/>
                  <a:pt x="133" y="74"/>
                </a:cubicBezTo>
                <a:close/>
                <a:moveTo>
                  <a:pt x="176" y="95"/>
                </a:moveTo>
                <a:cubicBezTo>
                  <a:pt x="214" y="143"/>
                  <a:pt x="214" y="143"/>
                  <a:pt x="214" y="143"/>
                </a:cubicBezTo>
                <a:moveTo>
                  <a:pt x="274" y="238"/>
                </a:moveTo>
                <a:cubicBezTo>
                  <a:pt x="256" y="211"/>
                  <a:pt x="256" y="211"/>
                  <a:pt x="256" y="211"/>
                </a:cubicBezTo>
                <a:moveTo>
                  <a:pt x="161" y="245"/>
                </a:moveTo>
                <a:cubicBezTo>
                  <a:pt x="208" y="204"/>
                  <a:pt x="208" y="204"/>
                  <a:pt x="208" y="204"/>
                </a:cubicBezTo>
                <a:moveTo>
                  <a:pt x="85" y="173"/>
                </a:moveTo>
                <a:cubicBezTo>
                  <a:pt x="196" y="176"/>
                  <a:pt x="196" y="176"/>
                  <a:pt x="196" y="17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9154974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812552"/>
              </p:ext>
            </p:extLst>
          </p:nvPr>
        </p:nvGraphicFramePr>
        <p:xfrm>
          <a:off x="716020" y="245875"/>
          <a:ext cx="18044400" cy="42961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3700">
                  <a:extLst>
                    <a:ext uri="{9D8B030D-6E8A-4147-A177-3AD203B41FA5}">
                      <a16:colId xmlns:a16="http://schemas.microsoft.com/office/drawing/2014/main" val="3545333302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2085789621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1781478402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866376207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1958708367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868269742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2574187171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1633163628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984020324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1478484229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3614713011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1904622046"/>
                    </a:ext>
                  </a:extLst>
                </a:gridCol>
              </a:tblGrid>
              <a:tr h="1432062">
                <a:tc gridSpan="12">
                  <a:txBody>
                    <a:bodyPr/>
                    <a:lstStyle/>
                    <a:p>
                      <a:r>
                        <a:rPr lang="en-US" sz="1600" b="1" i="0" kern="1200" cap="none" spc="50" baseline="0" dirty="0">
                          <a:ln w="3175">
                            <a:noFill/>
                          </a:ln>
                          <a:solidFill>
                            <a:srgbClr val="EF753F"/>
                          </a:solidFill>
                          <a:effectLst/>
                          <a:latin typeface="+mn-lt"/>
                          <a:ea typeface="+mn-ea"/>
                          <a:cs typeface="Segoe UI Semibold"/>
                        </a:rPr>
                        <a:t>INDUSTRY SECTORS</a:t>
                      </a:r>
                      <a:endParaRPr lang="en-US" sz="1400" b="0" i="0" kern="1200" cap="none" spc="0" baseline="0" dirty="0">
                        <a:ln w="3175">
                          <a:noFill/>
                        </a:ln>
                        <a:solidFill>
                          <a:srgbClr val="EF753F"/>
                        </a:solidFill>
                        <a:effectLst/>
                        <a:latin typeface="+mn-lt"/>
                        <a:ea typeface="+mn-ea"/>
                        <a:cs typeface="Segoe UI Semibold"/>
                      </a:endParaRPr>
                    </a:p>
                  </a:txBody>
                  <a:tcPr marL="0" marR="0" marT="0" marB="143206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 dirty="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73152" marB="3802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73152" marB="3802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772346"/>
                  </a:ext>
                </a:extLst>
              </a:tr>
              <a:tr h="1432062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lang="en-US" sz="900" kern="1200" dirty="0"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Aeronautics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Agriculture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Architecture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Automotive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Construction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Education and research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Energy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Financial services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Healthcare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Engineering and manufacturing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Professional services, media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Sports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120923"/>
                  </a:ext>
                </a:extLst>
              </a:tr>
              <a:tr h="1432062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lang="en-US" sz="900" kern="1200" dirty="0"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Government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Retail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Technology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Media and broadcasting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Travel and transportation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Education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Law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Science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 -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 -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 -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 -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383513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100998"/>
              </p:ext>
            </p:extLst>
          </p:nvPr>
        </p:nvGraphicFramePr>
        <p:xfrm>
          <a:off x="716020" y="4542061"/>
          <a:ext cx="18044400" cy="28641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3700">
                  <a:extLst>
                    <a:ext uri="{9D8B030D-6E8A-4147-A177-3AD203B41FA5}">
                      <a16:colId xmlns:a16="http://schemas.microsoft.com/office/drawing/2014/main" val="3545333302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2085789621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1781478402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866376207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1958708367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868269742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2574187171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1633163628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984020324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1478484229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3614713011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1904622046"/>
                    </a:ext>
                  </a:extLst>
                </a:gridCol>
              </a:tblGrid>
              <a:tr h="1432062">
                <a:tc gridSpan="12">
                  <a:txBody>
                    <a:bodyPr/>
                    <a:lstStyle/>
                    <a:p>
                      <a:r>
                        <a:rPr lang="en-US" sz="1600" b="1" kern="1200" cap="none" spc="50" baseline="0" dirty="0">
                          <a:ln w="3175">
                            <a:noFill/>
                          </a:ln>
                          <a:solidFill>
                            <a:srgbClr val="EF753F"/>
                          </a:solidFill>
                          <a:effectLst/>
                          <a:latin typeface="+mn-lt"/>
                          <a:ea typeface="+mn-ea"/>
                          <a:cs typeface="Segoe UI Semibold"/>
                        </a:rPr>
                        <a:t>MAPS  /  LOCATION</a:t>
                      </a:r>
                      <a:endParaRPr lang="en-US" sz="1400" b="0" i="1" kern="1200" cap="none" spc="0" baseline="0" dirty="0">
                        <a:ln w="3175">
                          <a:noFill/>
                        </a:ln>
                        <a:solidFill>
                          <a:srgbClr val="EF753F"/>
                        </a:solidFill>
                        <a:effectLst/>
                        <a:latin typeface="+mn-lt"/>
                        <a:ea typeface="+mn-ea"/>
                        <a:cs typeface="Segoe UI Semibold"/>
                      </a:endParaRPr>
                    </a:p>
                  </a:txBody>
                  <a:tcPr marL="0" marR="0" marT="0" marB="143206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 dirty="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73152" marB="3802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73152" marB="3802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772346"/>
                  </a:ext>
                </a:extLst>
              </a:tr>
              <a:tr h="1432062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lang="en-US" sz="900" kern="1200" dirty="0"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Globe, global, earth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Globe, global, earth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Navigation, GPS, POI, location, map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Map, location, GPS, directions, navigation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Navigation, GPS, POI, location, map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Map, location, route, </a:t>
                      </a:r>
                      <a:r>
                        <a:rPr kumimoji="0" lang="en-US" sz="900" b="0" i="0" u="none" strike="noStrike" kern="1200" cap="none" spc="-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quest, destination, journey</a:t>
                      </a:r>
                      <a:endParaRPr lang="en-US" sz="900" kern="1200" spc="-20" baseline="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Download map, receive location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 -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 -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 -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 -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 -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120923"/>
                  </a:ext>
                </a:extLst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851292"/>
              </p:ext>
            </p:extLst>
          </p:nvPr>
        </p:nvGraphicFramePr>
        <p:xfrm>
          <a:off x="716020" y="7406185"/>
          <a:ext cx="18044400" cy="28641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3700">
                  <a:extLst>
                    <a:ext uri="{9D8B030D-6E8A-4147-A177-3AD203B41FA5}">
                      <a16:colId xmlns:a16="http://schemas.microsoft.com/office/drawing/2014/main" val="3545333302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2085789621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1781478402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866376207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1958708367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868269742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2574187171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1633163628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984020324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1478484229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3614713011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1904622046"/>
                    </a:ext>
                  </a:extLst>
                </a:gridCol>
              </a:tblGrid>
              <a:tr h="1432062">
                <a:tc gridSpan="12">
                  <a:txBody>
                    <a:bodyPr/>
                    <a:lstStyle/>
                    <a:p>
                      <a:r>
                        <a:rPr lang="en-US" sz="1600" b="1" kern="1200" cap="none" spc="50" baseline="0" dirty="0">
                          <a:ln w="3175">
                            <a:noFill/>
                          </a:ln>
                          <a:solidFill>
                            <a:srgbClr val="EF753F"/>
                          </a:solidFill>
                          <a:effectLst/>
                          <a:latin typeface="+mn-lt"/>
                          <a:ea typeface="+mn-ea"/>
                          <a:cs typeface="Segoe UI Semibold"/>
                        </a:rPr>
                        <a:t>MONEY  /  FINANACE  / RETAIL  /  CONSUMER</a:t>
                      </a:r>
                      <a:endParaRPr lang="en-US" sz="1400" b="0" i="1" kern="1200" cap="none" spc="0" baseline="0" dirty="0">
                        <a:ln w="3175">
                          <a:noFill/>
                        </a:ln>
                        <a:solidFill>
                          <a:srgbClr val="EF753F"/>
                        </a:solidFill>
                        <a:effectLst/>
                        <a:latin typeface="+mn-lt"/>
                        <a:ea typeface="+mn-ea"/>
                        <a:cs typeface="Segoe UI Semibold"/>
                      </a:endParaRPr>
                    </a:p>
                  </a:txBody>
                  <a:tcPr marL="0" marR="0" marT="0" marB="143206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 dirty="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73152" marB="3802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73152" marB="3802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772346"/>
                  </a:ext>
                </a:extLst>
              </a:tr>
              <a:tr h="1432062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lang="en-US" sz="900" kern="1200" dirty="0"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Shopping cart, store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Store, bag, shop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Money, dollar sign, cash, revenue, currency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Revenue, financial report, funds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Money, currency, coins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Bank, piggybank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Compare, balance, finance, justice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Credit card, payment, charge, debit card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Mobile payment, digital payment, e-commerce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Barcode scanner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Tag, sale, shopping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Bank 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12092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3601" y="698018"/>
            <a:ext cx="8449166" cy="173526"/>
          </a:xfrm>
        </p:spPr>
        <p:txBody>
          <a:bodyPr/>
          <a:lstStyle/>
          <a:p>
            <a:r>
              <a:rPr lang="en-US" dirty="0"/>
              <a:t>Icon library   </a:t>
            </a:r>
            <a:r>
              <a:rPr lang="en-US" dirty="0">
                <a:latin typeface="+mn-lt"/>
              </a:rPr>
              <a:t>/   I–M</a:t>
            </a:r>
          </a:p>
        </p:txBody>
      </p:sp>
      <p:sp>
        <p:nvSpPr>
          <p:cNvPr id="24" name="Money_4" title="Icon of a stack of coins">
            <a:extLst>
              <a:ext uri="{FF2B5EF4-FFF2-40B4-BE49-F238E27FC236}">
                <a16:creationId xmlns:a16="http://schemas.microsoft.com/office/drawing/2014/main" id="{C52E1CB9-C2FD-4B7D-BF8D-0FDA02D1BEA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174218" y="9062853"/>
            <a:ext cx="616589" cy="572825"/>
          </a:xfrm>
          <a:custGeom>
            <a:avLst/>
            <a:gdLst>
              <a:gd name="T0" fmla="*/ 267 w 358"/>
              <a:gd name="T1" fmla="*/ 332 h 332"/>
              <a:gd name="T2" fmla="*/ 225 w 358"/>
              <a:gd name="T3" fmla="*/ 332 h 332"/>
              <a:gd name="T4" fmla="*/ 134 w 358"/>
              <a:gd name="T5" fmla="*/ 225 h 332"/>
              <a:gd name="T6" fmla="*/ 225 w 358"/>
              <a:gd name="T7" fmla="*/ 119 h 332"/>
              <a:gd name="T8" fmla="*/ 267 w 358"/>
              <a:gd name="T9" fmla="*/ 119 h 332"/>
              <a:gd name="T10" fmla="*/ 267 w 358"/>
              <a:gd name="T11" fmla="*/ 119 h 332"/>
              <a:gd name="T12" fmla="*/ 177 w 358"/>
              <a:gd name="T13" fmla="*/ 225 h 332"/>
              <a:gd name="T14" fmla="*/ 267 w 358"/>
              <a:gd name="T15" fmla="*/ 332 h 332"/>
              <a:gd name="T16" fmla="*/ 358 w 358"/>
              <a:gd name="T17" fmla="*/ 225 h 332"/>
              <a:gd name="T18" fmla="*/ 267 w 358"/>
              <a:gd name="T19" fmla="*/ 119 h 332"/>
              <a:gd name="T20" fmla="*/ 0 w 358"/>
              <a:gd name="T21" fmla="*/ 269 h 332"/>
              <a:gd name="T22" fmla="*/ 116 w 358"/>
              <a:gd name="T23" fmla="*/ 332 h 332"/>
              <a:gd name="T24" fmla="*/ 183 w 358"/>
              <a:gd name="T25" fmla="*/ 320 h 332"/>
              <a:gd name="T26" fmla="*/ 0 w 358"/>
              <a:gd name="T27" fmla="*/ 218 h 332"/>
              <a:gd name="T28" fmla="*/ 116 w 358"/>
              <a:gd name="T29" fmla="*/ 280 h 332"/>
              <a:gd name="T30" fmla="*/ 146 w 358"/>
              <a:gd name="T31" fmla="*/ 278 h 332"/>
              <a:gd name="T32" fmla="*/ 0 w 358"/>
              <a:gd name="T33" fmla="*/ 166 h 332"/>
              <a:gd name="T34" fmla="*/ 116 w 358"/>
              <a:gd name="T35" fmla="*/ 229 h 332"/>
              <a:gd name="T36" fmla="*/ 134 w 358"/>
              <a:gd name="T37" fmla="*/ 228 h 332"/>
              <a:gd name="T38" fmla="*/ 0 w 358"/>
              <a:gd name="T39" fmla="*/ 115 h 332"/>
              <a:gd name="T40" fmla="*/ 116 w 358"/>
              <a:gd name="T41" fmla="*/ 177 h 332"/>
              <a:gd name="T42" fmla="*/ 145 w 358"/>
              <a:gd name="T43" fmla="*/ 174 h 332"/>
              <a:gd name="T44" fmla="*/ 116 w 358"/>
              <a:gd name="T45" fmla="*/ 0 h 332"/>
              <a:gd name="T46" fmla="*/ 0 w 358"/>
              <a:gd name="T47" fmla="*/ 63 h 332"/>
              <a:gd name="T48" fmla="*/ 116 w 358"/>
              <a:gd name="T49" fmla="*/ 126 h 332"/>
              <a:gd name="T50" fmla="*/ 231 w 358"/>
              <a:gd name="T51" fmla="*/ 63 h 332"/>
              <a:gd name="T52" fmla="*/ 116 w 358"/>
              <a:gd name="T53" fmla="*/ 0 h 332"/>
              <a:gd name="T54" fmla="*/ 0 w 358"/>
              <a:gd name="T55" fmla="*/ 63 h 332"/>
              <a:gd name="T56" fmla="*/ 0 w 358"/>
              <a:gd name="T57" fmla="*/ 269 h 332"/>
              <a:gd name="T58" fmla="*/ 231 w 358"/>
              <a:gd name="T59" fmla="*/ 63 h 332"/>
              <a:gd name="T60" fmla="*/ 231 w 358"/>
              <a:gd name="T61" fmla="*/ 119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8" h="332">
                <a:moveTo>
                  <a:pt x="267" y="332"/>
                </a:moveTo>
                <a:cubicBezTo>
                  <a:pt x="225" y="332"/>
                  <a:pt x="225" y="332"/>
                  <a:pt x="225" y="332"/>
                </a:cubicBezTo>
                <a:cubicBezTo>
                  <a:pt x="175" y="332"/>
                  <a:pt x="134" y="284"/>
                  <a:pt x="134" y="225"/>
                </a:cubicBezTo>
                <a:cubicBezTo>
                  <a:pt x="134" y="166"/>
                  <a:pt x="175" y="119"/>
                  <a:pt x="225" y="119"/>
                </a:cubicBezTo>
                <a:cubicBezTo>
                  <a:pt x="267" y="119"/>
                  <a:pt x="267" y="119"/>
                  <a:pt x="267" y="119"/>
                </a:cubicBezTo>
                <a:moveTo>
                  <a:pt x="267" y="119"/>
                </a:moveTo>
                <a:cubicBezTo>
                  <a:pt x="217" y="119"/>
                  <a:pt x="177" y="166"/>
                  <a:pt x="177" y="225"/>
                </a:cubicBezTo>
                <a:cubicBezTo>
                  <a:pt x="177" y="284"/>
                  <a:pt x="217" y="332"/>
                  <a:pt x="267" y="332"/>
                </a:cubicBezTo>
                <a:cubicBezTo>
                  <a:pt x="317" y="332"/>
                  <a:pt x="358" y="284"/>
                  <a:pt x="358" y="225"/>
                </a:cubicBezTo>
                <a:cubicBezTo>
                  <a:pt x="358" y="166"/>
                  <a:pt x="317" y="119"/>
                  <a:pt x="267" y="119"/>
                </a:cubicBezTo>
                <a:close/>
                <a:moveTo>
                  <a:pt x="0" y="269"/>
                </a:moveTo>
                <a:cubicBezTo>
                  <a:pt x="0" y="304"/>
                  <a:pt x="52" y="332"/>
                  <a:pt x="116" y="332"/>
                </a:cubicBezTo>
                <a:cubicBezTo>
                  <a:pt x="141" y="332"/>
                  <a:pt x="164" y="327"/>
                  <a:pt x="183" y="320"/>
                </a:cubicBezTo>
                <a:moveTo>
                  <a:pt x="0" y="218"/>
                </a:moveTo>
                <a:cubicBezTo>
                  <a:pt x="0" y="252"/>
                  <a:pt x="52" y="280"/>
                  <a:pt x="116" y="280"/>
                </a:cubicBezTo>
                <a:cubicBezTo>
                  <a:pt x="126" y="280"/>
                  <a:pt x="136" y="279"/>
                  <a:pt x="146" y="278"/>
                </a:cubicBezTo>
                <a:moveTo>
                  <a:pt x="0" y="166"/>
                </a:moveTo>
                <a:cubicBezTo>
                  <a:pt x="0" y="201"/>
                  <a:pt x="52" y="229"/>
                  <a:pt x="116" y="229"/>
                </a:cubicBezTo>
                <a:cubicBezTo>
                  <a:pt x="122" y="229"/>
                  <a:pt x="128" y="228"/>
                  <a:pt x="134" y="228"/>
                </a:cubicBezTo>
                <a:moveTo>
                  <a:pt x="0" y="115"/>
                </a:moveTo>
                <a:cubicBezTo>
                  <a:pt x="0" y="149"/>
                  <a:pt x="52" y="177"/>
                  <a:pt x="116" y="177"/>
                </a:cubicBezTo>
                <a:cubicBezTo>
                  <a:pt x="124" y="177"/>
                  <a:pt x="137" y="176"/>
                  <a:pt x="145" y="174"/>
                </a:cubicBezTo>
                <a:moveTo>
                  <a:pt x="116" y="0"/>
                </a:moveTo>
                <a:cubicBezTo>
                  <a:pt x="52" y="0"/>
                  <a:pt x="0" y="28"/>
                  <a:pt x="0" y="63"/>
                </a:cubicBezTo>
                <a:cubicBezTo>
                  <a:pt x="0" y="98"/>
                  <a:pt x="52" y="126"/>
                  <a:pt x="116" y="126"/>
                </a:cubicBezTo>
                <a:cubicBezTo>
                  <a:pt x="179" y="126"/>
                  <a:pt x="231" y="98"/>
                  <a:pt x="231" y="63"/>
                </a:cubicBezTo>
                <a:cubicBezTo>
                  <a:pt x="231" y="28"/>
                  <a:pt x="179" y="0"/>
                  <a:pt x="116" y="0"/>
                </a:cubicBezTo>
                <a:close/>
                <a:moveTo>
                  <a:pt x="0" y="63"/>
                </a:moveTo>
                <a:cubicBezTo>
                  <a:pt x="0" y="269"/>
                  <a:pt x="0" y="269"/>
                  <a:pt x="0" y="269"/>
                </a:cubicBezTo>
                <a:moveTo>
                  <a:pt x="231" y="63"/>
                </a:moveTo>
                <a:cubicBezTo>
                  <a:pt x="231" y="119"/>
                  <a:pt x="231" y="119"/>
                  <a:pt x="231" y="119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25" name="Money_3" title="Icon of a dollar sign">
            <a:extLst>
              <a:ext uri="{FF2B5EF4-FFF2-40B4-BE49-F238E27FC236}">
                <a16:creationId xmlns:a16="http://schemas.microsoft.com/office/drawing/2014/main" id="{54F9E3F4-3343-4964-B6C6-A1238523809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316964" y="9062853"/>
            <a:ext cx="316440" cy="572825"/>
          </a:xfrm>
          <a:custGeom>
            <a:avLst/>
            <a:gdLst>
              <a:gd name="T0" fmla="*/ 0 w 153"/>
              <a:gd name="T1" fmla="*/ 223 h 279"/>
              <a:gd name="T2" fmla="*/ 111 w 153"/>
              <a:gd name="T3" fmla="*/ 223 h 279"/>
              <a:gd name="T4" fmla="*/ 153 w 153"/>
              <a:gd name="T5" fmla="*/ 182 h 279"/>
              <a:gd name="T6" fmla="*/ 111 w 153"/>
              <a:gd name="T7" fmla="*/ 141 h 279"/>
              <a:gd name="T8" fmla="*/ 41 w 153"/>
              <a:gd name="T9" fmla="*/ 139 h 279"/>
              <a:gd name="T10" fmla="*/ 0 w 153"/>
              <a:gd name="T11" fmla="*/ 98 h 279"/>
              <a:gd name="T12" fmla="*/ 41 w 153"/>
              <a:gd name="T13" fmla="*/ 56 h 279"/>
              <a:gd name="T14" fmla="*/ 150 w 153"/>
              <a:gd name="T15" fmla="*/ 56 h 279"/>
              <a:gd name="T16" fmla="*/ 76 w 153"/>
              <a:gd name="T17" fmla="*/ 0 h 279"/>
              <a:gd name="T18" fmla="*/ 76 w 153"/>
              <a:gd name="T19" fmla="*/ 279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3" h="279">
                <a:moveTo>
                  <a:pt x="0" y="223"/>
                </a:moveTo>
                <a:cubicBezTo>
                  <a:pt x="111" y="223"/>
                  <a:pt x="111" y="223"/>
                  <a:pt x="111" y="223"/>
                </a:cubicBezTo>
                <a:cubicBezTo>
                  <a:pt x="134" y="223"/>
                  <a:pt x="153" y="205"/>
                  <a:pt x="153" y="182"/>
                </a:cubicBezTo>
                <a:cubicBezTo>
                  <a:pt x="153" y="159"/>
                  <a:pt x="134" y="141"/>
                  <a:pt x="111" y="141"/>
                </a:cubicBezTo>
                <a:cubicBezTo>
                  <a:pt x="41" y="139"/>
                  <a:pt x="41" y="139"/>
                  <a:pt x="41" y="139"/>
                </a:cubicBezTo>
                <a:cubicBezTo>
                  <a:pt x="19" y="139"/>
                  <a:pt x="0" y="120"/>
                  <a:pt x="0" y="98"/>
                </a:cubicBezTo>
                <a:cubicBezTo>
                  <a:pt x="0" y="75"/>
                  <a:pt x="19" y="56"/>
                  <a:pt x="41" y="56"/>
                </a:cubicBezTo>
                <a:cubicBezTo>
                  <a:pt x="150" y="56"/>
                  <a:pt x="150" y="56"/>
                  <a:pt x="150" y="56"/>
                </a:cubicBezTo>
                <a:moveTo>
                  <a:pt x="76" y="0"/>
                </a:moveTo>
                <a:cubicBezTo>
                  <a:pt x="76" y="279"/>
                  <a:pt x="76" y="279"/>
                  <a:pt x="76" y="27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26" name="money_2" title="Icon of a dollar sign with an arrow around it pointing clockwise">
            <a:extLst>
              <a:ext uri="{FF2B5EF4-FFF2-40B4-BE49-F238E27FC236}">
                <a16:creationId xmlns:a16="http://schemas.microsoft.com/office/drawing/2014/main" id="{236504DA-559B-45E8-B63C-E250FFEB677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707207" y="9062853"/>
            <a:ext cx="543281" cy="572825"/>
          </a:xfrm>
          <a:custGeom>
            <a:avLst/>
            <a:gdLst>
              <a:gd name="T0" fmla="*/ 307 w 307"/>
              <a:gd name="T1" fmla="*/ 163 h 326"/>
              <a:gd name="T2" fmla="*/ 282 w 307"/>
              <a:gd name="T3" fmla="*/ 244 h 326"/>
              <a:gd name="T4" fmla="*/ 82 w 307"/>
              <a:gd name="T5" fmla="*/ 281 h 326"/>
              <a:gd name="T6" fmla="*/ 45 w 307"/>
              <a:gd name="T7" fmla="*/ 82 h 326"/>
              <a:gd name="T8" fmla="*/ 245 w 307"/>
              <a:gd name="T9" fmla="*/ 45 h 326"/>
              <a:gd name="T10" fmla="*/ 297 w 307"/>
              <a:gd name="T11" fmla="*/ 110 h 326"/>
              <a:gd name="T12" fmla="*/ 257 w 307"/>
              <a:gd name="T13" fmla="*/ 99 h 326"/>
              <a:gd name="T14" fmla="*/ 297 w 307"/>
              <a:gd name="T15" fmla="*/ 109 h 326"/>
              <a:gd name="T16" fmla="*/ 307 w 307"/>
              <a:gd name="T17" fmla="*/ 70 h 326"/>
              <a:gd name="T18" fmla="*/ 126 w 307"/>
              <a:gd name="T19" fmla="*/ 199 h 326"/>
              <a:gd name="T20" fmla="*/ 182 w 307"/>
              <a:gd name="T21" fmla="*/ 199 h 326"/>
              <a:gd name="T22" fmla="*/ 202 w 307"/>
              <a:gd name="T23" fmla="*/ 179 h 326"/>
              <a:gd name="T24" fmla="*/ 182 w 307"/>
              <a:gd name="T25" fmla="*/ 158 h 326"/>
              <a:gd name="T26" fmla="*/ 147 w 307"/>
              <a:gd name="T27" fmla="*/ 158 h 326"/>
              <a:gd name="T28" fmla="*/ 126 w 307"/>
              <a:gd name="T29" fmla="*/ 137 h 326"/>
              <a:gd name="T30" fmla="*/ 147 w 307"/>
              <a:gd name="T31" fmla="*/ 117 h 326"/>
              <a:gd name="T32" fmla="*/ 201 w 307"/>
              <a:gd name="T33" fmla="*/ 117 h 326"/>
              <a:gd name="T34" fmla="*/ 164 w 307"/>
              <a:gd name="T35" fmla="*/ 88 h 326"/>
              <a:gd name="T36" fmla="*/ 164 w 307"/>
              <a:gd name="T37" fmla="*/ 226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07" h="326">
                <a:moveTo>
                  <a:pt x="307" y="163"/>
                </a:moveTo>
                <a:cubicBezTo>
                  <a:pt x="307" y="191"/>
                  <a:pt x="299" y="219"/>
                  <a:pt x="282" y="244"/>
                </a:cubicBezTo>
                <a:cubicBezTo>
                  <a:pt x="237" y="310"/>
                  <a:pt x="148" y="326"/>
                  <a:pt x="82" y="281"/>
                </a:cubicBezTo>
                <a:cubicBezTo>
                  <a:pt x="17" y="236"/>
                  <a:pt x="0" y="147"/>
                  <a:pt x="45" y="82"/>
                </a:cubicBezTo>
                <a:cubicBezTo>
                  <a:pt x="90" y="16"/>
                  <a:pt x="179" y="0"/>
                  <a:pt x="245" y="45"/>
                </a:cubicBezTo>
                <a:cubicBezTo>
                  <a:pt x="269" y="61"/>
                  <a:pt x="287" y="84"/>
                  <a:pt x="297" y="110"/>
                </a:cubicBezTo>
                <a:moveTo>
                  <a:pt x="257" y="99"/>
                </a:moveTo>
                <a:cubicBezTo>
                  <a:pt x="297" y="109"/>
                  <a:pt x="297" y="109"/>
                  <a:pt x="297" y="109"/>
                </a:cubicBezTo>
                <a:cubicBezTo>
                  <a:pt x="307" y="70"/>
                  <a:pt x="307" y="70"/>
                  <a:pt x="307" y="70"/>
                </a:cubicBezTo>
                <a:moveTo>
                  <a:pt x="126" y="199"/>
                </a:moveTo>
                <a:cubicBezTo>
                  <a:pt x="182" y="199"/>
                  <a:pt x="182" y="199"/>
                  <a:pt x="182" y="199"/>
                </a:cubicBezTo>
                <a:cubicBezTo>
                  <a:pt x="193" y="199"/>
                  <a:pt x="202" y="190"/>
                  <a:pt x="202" y="179"/>
                </a:cubicBezTo>
                <a:cubicBezTo>
                  <a:pt x="202" y="168"/>
                  <a:pt x="193" y="158"/>
                  <a:pt x="182" y="158"/>
                </a:cubicBezTo>
                <a:cubicBezTo>
                  <a:pt x="147" y="158"/>
                  <a:pt x="147" y="158"/>
                  <a:pt x="147" y="158"/>
                </a:cubicBezTo>
                <a:cubicBezTo>
                  <a:pt x="136" y="158"/>
                  <a:pt x="126" y="148"/>
                  <a:pt x="126" y="137"/>
                </a:cubicBezTo>
                <a:cubicBezTo>
                  <a:pt x="126" y="126"/>
                  <a:pt x="136" y="117"/>
                  <a:pt x="147" y="117"/>
                </a:cubicBezTo>
                <a:cubicBezTo>
                  <a:pt x="201" y="117"/>
                  <a:pt x="201" y="117"/>
                  <a:pt x="201" y="117"/>
                </a:cubicBezTo>
                <a:moveTo>
                  <a:pt x="164" y="88"/>
                </a:moveTo>
                <a:cubicBezTo>
                  <a:pt x="164" y="226"/>
                  <a:pt x="164" y="226"/>
                  <a:pt x="164" y="226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7" name="bank" title="Icon of a piggy bank">
            <a:extLst>
              <a:ext uri="{FF2B5EF4-FFF2-40B4-BE49-F238E27FC236}">
                <a16:creationId xmlns:a16="http://schemas.microsoft.com/office/drawing/2014/main" id="{A854DC49-585E-4B9F-BCD0-1C1792A14DE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676647" y="9062853"/>
            <a:ext cx="619060" cy="572825"/>
          </a:xfrm>
          <a:custGeom>
            <a:avLst/>
            <a:gdLst>
              <a:gd name="T0" fmla="*/ 181 w 335"/>
              <a:gd name="T1" fmla="*/ 59 h 309"/>
              <a:gd name="T2" fmla="*/ 180 w 335"/>
              <a:gd name="T3" fmla="*/ 47 h 309"/>
              <a:gd name="T4" fmla="*/ 227 w 335"/>
              <a:gd name="T5" fmla="*/ 0 h 309"/>
              <a:gd name="T6" fmla="*/ 274 w 335"/>
              <a:gd name="T7" fmla="*/ 47 h 309"/>
              <a:gd name="T8" fmla="*/ 259 w 335"/>
              <a:gd name="T9" fmla="*/ 81 h 309"/>
              <a:gd name="T10" fmla="*/ 181 w 335"/>
              <a:gd name="T11" fmla="*/ 59 h 309"/>
              <a:gd name="T12" fmla="*/ 180 w 335"/>
              <a:gd name="T13" fmla="*/ 45 h 309"/>
              <a:gd name="T14" fmla="*/ 145 w 335"/>
              <a:gd name="T15" fmla="*/ 44 h 309"/>
              <a:gd name="T16" fmla="*/ 92 w 335"/>
              <a:gd name="T17" fmla="*/ 11 h 309"/>
              <a:gd name="T18" fmla="*/ 92 w 335"/>
              <a:gd name="T19" fmla="*/ 62 h 309"/>
              <a:gd name="T20" fmla="*/ 89 w 335"/>
              <a:gd name="T21" fmla="*/ 66 h 309"/>
              <a:gd name="T22" fmla="*/ 56 w 335"/>
              <a:gd name="T23" fmla="*/ 92 h 309"/>
              <a:gd name="T24" fmla="*/ 19 w 335"/>
              <a:gd name="T25" fmla="*/ 134 h 309"/>
              <a:gd name="T26" fmla="*/ 0 w 335"/>
              <a:gd name="T27" fmla="*/ 154 h 309"/>
              <a:gd name="T28" fmla="*/ 0 w 335"/>
              <a:gd name="T29" fmla="*/ 178 h 309"/>
              <a:gd name="T30" fmla="*/ 19 w 335"/>
              <a:gd name="T31" fmla="*/ 198 h 309"/>
              <a:gd name="T32" fmla="*/ 28 w 335"/>
              <a:gd name="T33" fmla="*/ 198 h 309"/>
              <a:gd name="T34" fmla="*/ 89 w 335"/>
              <a:gd name="T35" fmla="*/ 264 h 309"/>
              <a:gd name="T36" fmla="*/ 89 w 335"/>
              <a:gd name="T37" fmla="*/ 289 h 309"/>
              <a:gd name="T38" fmla="*/ 108 w 335"/>
              <a:gd name="T39" fmla="*/ 309 h 309"/>
              <a:gd name="T40" fmla="*/ 133 w 335"/>
              <a:gd name="T41" fmla="*/ 309 h 309"/>
              <a:gd name="T42" fmla="*/ 152 w 335"/>
              <a:gd name="T43" fmla="*/ 289 h 309"/>
              <a:gd name="T44" fmla="*/ 226 w 335"/>
              <a:gd name="T45" fmla="*/ 289 h 309"/>
              <a:gd name="T46" fmla="*/ 245 w 335"/>
              <a:gd name="T47" fmla="*/ 309 h 309"/>
              <a:gd name="T48" fmla="*/ 270 w 335"/>
              <a:gd name="T49" fmla="*/ 309 h 309"/>
              <a:gd name="T50" fmla="*/ 289 w 335"/>
              <a:gd name="T51" fmla="*/ 289 h 309"/>
              <a:gd name="T52" fmla="*/ 289 w 335"/>
              <a:gd name="T53" fmla="*/ 251 h 309"/>
              <a:gd name="T54" fmla="*/ 335 w 335"/>
              <a:gd name="T55" fmla="*/ 167 h 309"/>
              <a:gd name="T56" fmla="*/ 268 w 335"/>
              <a:gd name="T57" fmla="*/ 70 h 309"/>
              <a:gd name="T58" fmla="*/ 89 w 335"/>
              <a:gd name="T59" fmla="*/ 137 h 309"/>
              <a:gd name="T60" fmla="*/ 94 w 335"/>
              <a:gd name="T61" fmla="*/ 132 h 309"/>
              <a:gd name="T62" fmla="*/ 89 w 335"/>
              <a:gd name="T63" fmla="*/ 127 h 309"/>
              <a:gd name="T64" fmla="*/ 84 w 335"/>
              <a:gd name="T65" fmla="*/ 132 h 309"/>
              <a:gd name="T66" fmla="*/ 89 w 335"/>
              <a:gd name="T67" fmla="*/ 137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35" h="309">
                <a:moveTo>
                  <a:pt x="181" y="59"/>
                </a:moveTo>
                <a:cubicBezTo>
                  <a:pt x="180" y="55"/>
                  <a:pt x="180" y="51"/>
                  <a:pt x="180" y="47"/>
                </a:cubicBezTo>
                <a:cubicBezTo>
                  <a:pt x="180" y="21"/>
                  <a:pt x="201" y="0"/>
                  <a:pt x="227" y="0"/>
                </a:cubicBezTo>
                <a:cubicBezTo>
                  <a:pt x="253" y="0"/>
                  <a:pt x="274" y="21"/>
                  <a:pt x="274" y="47"/>
                </a:cubicBezTo>
                <a:cubicBezTo>
                  <a:pt x="274" y="60"/>
                  <a:pt x="268" y="73"/>
                  <a:pt x="259" y="81"/>
                </a:cubicBezTo>
                <a:lnTo>
                  <a:pt x="181" y="59"/>
                </a:lnTo>
                <a:close/>
                <a:moveTo>
                  <a:pt x="180" y="45"/>
                </a:moveTo>
                <a:cubicBezTo>
                  <a:pt x="145" y="44"/>
                  <a:pt x="145" y="44"/>
                  <a:pt x="145" y="44"/>
                </a:cubicBezTo>
                <a:cubicBezTo>
                  <a:pt x="92" y="11"/>
                  <a:pt x="92" y="11"/>
                  <a:pt x="92" y="11"/>
                </a:cubicBezTo>
                <a:cubicBezTo>
                  <a:pt x="92" y="62"/>
                  <a:pt x="92" y="62"/>
                  <a:pt x="92" y="62"/>
                </a:cubicBezTo>
                <a:cubicBezTo>
                  <a:pt x="92" y="64"/>
                  <a:pt x="91" y="66"/>
                  <a:pt x="89" y="66"/>
                </a:cubicBezTo>
                <a:cubicBezTo>
                  <a:pt x="85" y="68"/>
                  <a:pt x="76" y="74"/>
                  <a:pt x="56" y="92"/>
                </a:cubicBezTo>
                <a:cubicBezTo>
                  <a:pt x="24" y="120"/>
                  <a:pt x="19" y="134"/>
                  <a:pt x="19" y="134"/>
                </a:cubicBezTo>
                <a:cubicBezTo>
                  <a:pt x="8" y="134"/>
                  <a:pt x="0" y="143"/>
                  <a:pt x="0" y="154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89"/>
                  <a:pt x="8" y="198"/>
                  <a:pt x="19" y="198"/>
                </a:cubicBezTo>
                <a:cubicBezTo>
                  <a:pt x="28" y="198"/>
                  <a:pt x="28" y="198"/>
                  <a:pt x="28" y="198"/>
                </a:cubicBezTo>
                <a:cubicBezTo>
                  <a:pt x="28" y="237"/>
                  <a:pt x="62" y="264"/>
                  <a:pt x="89" y="264"/>
                </a:cubicBezTo>
                <a:cubicBezTo>
                  <a:pt x="89" y="289"/>
                  <a:pt x="89" y="289"/>
                  <a:pt x="89" y="289"/>
                </a:cubicBezTo>
                <a:cubicBezTo>
                  <a:pt x="89" y="300"/>
                  <a:pt x="98" y="309"/>
                  <a:pt x="108" y="309"/>
                </a:cubicBezTo>
                <a:cubicBezTo>
                  <a:pt x="133" y="309"/>
                  <a:pt x="133" y="309"/>
                  <a:pt x="133" y="309"/>
                </a:cubicBezTo>
                <a:cubicBezTo>
                  <a:pt x="144" y="309"/>
                  <a:pt x="152" y="300"/>
                  <a:pt x="152" y="289"/>
                </a:cubicBezTo>
                <a:cubicBezTo>
                  <a:pt x="226" y="289"/>
                  <a:pt x="226" y="289"/>
                  <a:pt x="226" y="289"/>
                </a:cubicBezTo>
                <a:cubicBezTo>
                  <a:pt x="226" y="300"/>
                  <a:pt x="235" y="309"/>
                  <a:pt x="245" y="309"/>
                </a:cubicBezTo>
                <a:cubicBezTo>
                  <a:pt x="270" y="309"/>
                  <a:pt x="270" y="309"/>
                  <a:pt x="270" y="309"/>
                </a:cubicBezTo>
                <a:cubicBezTo>
                  <a:pt x="281" y="309"/>
                  <a:pt x="289" y="300"/>
                  <a:pt x="289" y="289"/>
                </a:cubicBezTo>
                <a:cubicBezTo>
                  <a:pt x="289" y="251"/>
                  <a:pt x="289" y="251"/>
                  <a:pt x="289" y="251"/>
                </a:cubicBezTo>
                <a:cubicBezTo>
                  <a:pt x="317" y="233"/>
                  <a:pt x="335" y="202"/>
                  <a:pt x="335" y="167"/>
                </a:cubicBezTo>
                <a:cubicBezTo>
                  <a:pt x="335" y="123"/>
                  <a:pt x="306" y="85"/>
                  <a:pt x="268" y="70"/>
                </a:cubicBezTo>
                <a:moveTo>
                  <a:pt x="89" y="137"/>
                </a:moveTo>
                <a:cubicBezTo>
                  <a:pt x="92" y="137"/>
                  <a:pt x="94" y="135"/>
                  <a:pt x="94" y="132"/>
                </a:cubicBezTo>
                <a:cubicBezTo>
                  <a:pt x="94" y="129"/>
                  <a:pt x="92" y="127"/>
                  <a:pt x="89" y="127"/>
                </a:cubicBezTo>
                <a:cubicBezTo>
                  <a:pt x="86" y="127"/>
                  <a:pt x="84" y="129"/>
                  <a:pt x="84" y="132"/>
                </a:cubicBezTo>
                <a:cubicBezTo>
                  <a:pt x="84" y="135"/>
                  <a:pt x="86" y="137"/>
                  <a:pt x="89" y="137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1409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28" name="scanner_2" title="Icon of a barcode scanner">
            <a:extLst>
              <a:ext uri="{FF2B5EF4-FFF2-40B4-BE49-F238E27FC236}">
                <a16:creationId xmlns:a16="http://schemas.microsoft.com/office/drawing/2014/main" id="{E0DCFB64-5F99-44F6-B556-B31C95F91A6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767913" y="9062853"/>
            <a:ext cx="480765" cy="572825"/>
          </a:xfrm>
          <a:custGeom>
            <a:avLst/>
            <a:gdLst>
              <a:gd name="T0" fmla="*/ 61 w 238"/>
              <a:gd name="T1" fmla="*/ 120 h 286"/>
              <a:gd name="T2" fmla="*/ 57 w 238"/>
              <a:gd name="T3" fmla="*/ 116 h 286"/>
              <a:gd name="T4" fmla="*/ 40 w 238"/>
              <a:gd name="T5" fmla="*/ 57 h 286"/>
              <a:gd name="T6" fmla="*/ 62 w 238"/>
              <a:gd name="T7" fmla="*/ 7 h 286"/>
              <a:gd name="T8" fmla="*/ 230 w 238"/>
              <a:gd name="T9" fmla="*/ 101 h 286"/>
              <a:gd name="T10" fmla="*/ 40 w 238"/>
              <a:gd name="T11" fmla="*/ 64 h 286"/>
              <a:gd name="T12" fmla="*/ 24 w 238"/>
              <a:gd name="T13" fmla="*/ 1 h 286"/>
              <a:gd name="T14" fmla="*/ 2 w 238"/>
              <a:gd name="T15" fmla="*/ 50 h 286"/>
              <a:gd name="T16" fmla="*/ 19 w 238"/>
              <a:gd name="T17" fmla="*/ 108 h 286"/>
              <a:gd name="T18" fmla="*/ 23 w 238"/>
              <a:gd name="T19" fmla="*/ 112 h 286"/>
              <a:gd name="T20" fmla="*/ 31 w 238"/>
              <a:gd name="T21" fmla="*/ 114 h 286"/>
              <a:gd name="T22" fmla="*/ 116 w 238"/>
              <a:gd name="T23" fmla="*/ 129 h 286"/>
              <a:gd name="T24" fmla="*/ 150 w 238"/>
              <a:gd name="T25" fmla="*/ 286 h 286"/>
              <a:gd name="T26" fmla="*/ 228 w 238"/>
              <a:gd name="T27" fmla="*/ 286 h 286"/>
              <a:gd name="T28" fmla="*/ 197 w 238"/>
              <a:gd name="T29" fmla="*/ 131 h 286"/>
              <a:gd name="T30" fmla="*/ 234 w 238"/>
              <a:gd name="T31" fmla="*/ 88 h 286"/>
              <a:gd name="T32" fmla="*/ 226 w 238"/>
              <a:gd name="T33" fmla="*/ 49 h 286"/>
              <a:gd name="T34" fmla="*/ 210 w 238"/>
              <a:gd name="T35" fmla="*/ 39 h 286"/>
              <a:gd name="T36" fmla="*/ 187 w 238"/>
              <a:gd name="T37" fmla="*/ 33 h 286"/>
              <a:gd name="T38" fmla="*/ 29 w 238"/>
              <a:gd name="T39" fmla="*/ 1 h 286"/>
              <a:gd name="T40" fmla="*/ 24 w 238"/>
              <a:gd name="T41" fmla="*/ 1 h 286"/>
              <a:gd name="T42" fmla="*/ 150 w 238"/>
              <a:gd name="T43" fmla="*/ 286 h 286"/>
              <a:gd name="T44" fmla="*/ 117 w 238"/>
              <a:gd name="T45" fmla="*/ 286 h 286"/>
              <a:gd name="T46" fmla="*/ 79 w 238"/>
              <a:gd name="T47" fmla="*/ 123 h 286"/>
              <a:gd name="T48" fmla="*/ 79 w 238"/>
              <a:gd name="T49" fmla="*/ 168 h 286"/>
              <a:gd name="T50" fmla="*/ 68 w 238"/>
              <a:gd name="T51" fmla="*/ 190 h 286"/>
              <a:gd name="T52" fmla="*/ 129 w 238"/>
              <a:gd name="T53" fmla="*/ 19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38" h="286">
                <a:moveTo>
                  <a:pt x="61" y="120"/>
                </a:moveTo>
                <a:cubicBezTo>
                  <a:pt x="60" y="119"/>
                  <a:pt x="60" y="119"/>
                  <a:pt x="57" y="116"/>
                </a:cubicBezTo>
                <a:cubicBezTo>
                  <a:pt x="51" y="107"/>
                  <a:pt x="38" y="82"/>
                  <a:pt x="40" y="57"/>
                </a:cubicBezTo>
                <a:cubicBezTo>
                  <a:pt x="42" y="33"/>
                  <a:pt x="52" y="16"/>
                  <a:pt x="62" y="7"/>
                </a:cubicBezTo>
                <a:moveTo>
                  <a:pt x="230" y="101"/>
                </a:moveTo>
                <a:cubicBezTo>
                  <a:pt x="40" y="64"/>
                  <a:pt x="40" y="64"/>
                  <a:pt x="40" y="64"/>
                </a:cubicBezTo>
                <a:moveTo>
                  <a:pt x="24" y="1"/>
                </a:moveTo>
                <a:cubicBezTo>
                  <a:pt x="14" y="10"/>
                  <a:pt x="4" y="27"/>
                  <a:pt x="2" y="50"/>
                </a:cubicBezTo>
                <a:cubicBezTo>
                  <a:pt x="0" y="75"/>
                  <a:pt x="12" y="99"/>
                  <a:pt x="19" y="108"/>
                </a:cubicBezTo>
                <a:cubicBezTo>
                  <a:pt x="21" y="111"/>
                  <a:pt x="22" y="112"/>
                  <a:pt x="23" y="112"/>
                </a:cubicBezTo>
                <a:cubicBezTo>
                  <a:pt x="24" y="113"/>
                  <a:pt x="31" y="114"/>
                  <a:pt x="31" y="114"/>
                </a:cubicBezTo>
                <a:cubicBezTo>
                  <a:pt x="116" y="129"/>
                  <a:pt x="116" y="129"/>
                  <a:pt x="116" y="129"/>
                </a:cubicBezTo>
                <a:cubicBezTo>
                  <a:pt x="150" y="286"/>
                  <a:pt x="150" y="286"/>
                  <a:pt x="150" y="286"/>
                </a:cubicBezTo>
                <a:cubicBezTo>
                  <a:pt x="228" y="286"/>
                  <a:pt x="228" y="286"/>
                  <a:pt x="228" y="286"/>
                </a:cubicBezTo>
                <a:cubicBezTo>
                  <a:pt x="197" y="131"/>
                  <a:pt x="197" y="131"/>
                  <a:pt x="197" y="131"/>
                </a:cubicBezTo>
                <a:cubicBezTo>
                  <a:pt x="197" y="131"/>
                  <a:pt x="226" y="123"/>
                  <a:pt x="234" y="88"/>
                </a:cubicBezTo>
                <a:cubicBezTo>
                  <a:pt x="238" y="73"/>
                  <a:pt x="233" y="57"/>
                  <a:pt x="226" y="49"/>
                </a:cubicBezTo>
                <a:cubicBezTo>
                  <a:pt x="219" y="42"/>
                  <a:pt x="214" y="41"/>
                  <a:pt x="210" y="39"/>
                </a:cubicBezTo>
                <a:cubicBezTo>
                  <a:pt x="206" y="38"/>
                  <a:pt x="187" y="33"/>
                  <a:pt x="187" y="33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6" y="0"/>
                  <a:pt x="24" y="1"/>
                </a:cubicBezTo>
                <a:close/>
                <a:moveTo>
                  <a:pt x="150" y="286"/>
                </a:moveTo>
                <a:cubicBezTo>
                  <a:pt x="117" y="286"/>
                  <a:pt x="117" y="286"/>
                  <a:pt x="117" y="286"/>
                </a:cubicBezTo>
                <a:moveTo>
                  <a:pt x="79" y="123"/>
                </a:moveTo>
                <a:cubicBezTo>
                  <a:pt x="79" y="123"/>
                  <a:pt x="79" y="156"/>
                  <a:pt x="79" y="168"/>
                </a:cubicBezTo>
                <a:cubicBezTo>
                  <a:pt x="78" y="179"/>
                  <a:pt x="68" y="190"/>
                  <a:pt x="68" y="190"/>
                </a:cubicBezTo>
                <a:cubicBezTo>
                  <a:pt x="129" y="190"/>
                  <a:pt x="129" y="190"/>
                  <a:pt x="129" y="19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29" name="bag" title="Icon of a handbag">
            <a:extLst>
              <a:ext uri="{FF2B5EF4-FFF2-40B4-BE49-F238E27FC236}">
                <a16:creationId xmlns:a16="http://schemas.microsoft.com/office/drawing/2014/main" id="{95862B60-851C-4434-AA4A-E24491F4179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40990" y="9062853"/>
            <a:ext cx="461054" cy="572825"/>
          </a:xfrm>
          <a:custGeom>
            <a:avLst/>
            <a:gdLst>
              <a:gd name="T0" fmla="*/ 47 w 275"/>
              <a:gd name="T1" fmla="*/ 91 h 340"/>
              <a:gd name="T2" fmla="*/ 47 w 275"/>
              <a:gd name="T3" fmla="*/ 57 h 340"/>
              <a:gd name="T4" fmla="*/ 104 w 275"/>
              <a:gd name="T5" fmla="*/ 0 h 340"/>
              <a:gd name="T6" fmla="*/ 161 w 275"/>
              <a:gd name="T7" fmla="*/ 57 h 340"/>
              <a:gd name="T8" fmla="*/ 161 w 275"/>
              <a:gd name="T9" fmla="*/ 91 h 340"/>
              <a:gd name="T10" fmla="*/ 227 w 275"/>
              <a:gd name="T11" fmla="*/ 91 h 340"/>
              <a:gd name="T12" fmla="*/ 227 w 275"/>
              <a:gd name="T13" fmla="*/ 57 h 340"/>
              <a:gd name="T14" fmla="*/ 170 w 275"/>
              <a:gd name="T15" fmla="*/ 0 h 340"/>
              <a:gd name="T16" fmla="*/ 137 w 275"/>
              <a:gd name="T17" fmla="*/ 11 h 340"/>
              <a:gd name="T18" fmla="*/ 203 w 275"/>
              <a:gd name="T19" fmla="*/ 91 h 340"/>
              <a:gd name="T20" fmla="*/ 202 w 275"/>
              <a:gd name="T21" fmla="*/ 303 h 340"/>
              <a:gd name="T22" fmla="*/ 239 w 275"/>
              <a:gd name="T23" fmla="*/ 340 h 340"/>
              <a:gd name="T24" fmla="*/ 275 w 275"/>
              <a:gd name="T25" fmla="*/ 303 h 340"/>
              <a:gd name="T26" fmla="*/ 275 w 275"/>
              <a:gd name="T27" fmla="*/ 91 h 340"/>
              <a:gd name="T28" fmla="*/ 0 w 275"/>
              <a:gd name="T29" fmla="*/ 91 h 340"/>
              <a:gd name="T30" fmla="*/ 0 w 275"/>
              <a:gd name="T31" fmla="*/ 303 h 340"/>
              <a:gd name="T32" fmla="*/ 37 w 275"/>
              <a:gd name="T33" fmla="*/ 340 h 340"/>
              <a:gd name="T34" fmla="*/ 239 w 275"/>
              <a:gd name="T35" fmla="*/ 34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5" h="340">
                <a:moveTo>
                  <a:pt x="47" y="91"/>
                </a:moveTo>
                <a:cubicBezTo>
                  <a:pt x="47" y="57"/>
                  <a:pt x="47" y="57"/>
                  <a:pt x="47" y="57"/>
                </a:cubicBezTo>
                <a:cubicBezTo>
                  <a:pt x="47" y="26"/>
                  <a:pt x="72" y="0"/>
                  <a:pt x="104" y="0"/>
                </a:cubicBezTo>
                <a:cubicBezTo>
                  <a:pt x="135" y="0"/>
                  <a:pt x="161" y="26"/>
                  <a:pt x="161" y="57"/>
                </a:cubicBezTo>
                <a:cubicBezTo>
                  <a:pt x="161" y="91"/>
                  <a:pt x="161" y="91"/>
                  <a:pt x="161" y="91"/>
                </a:cubicBezTo>
                <a:moveTo>
                  <a:pt x="227" y="91"/>
                </a:moveTo>
                <a:cubicBezTo>
                  <a:pt x="227" y="57"/>
                  <a:pt x="227" y="57"/>
                  <a:pt x="227" y="57"/>
                </a:cubicBezTo>
                <a:cubicBezTo>
                  <a:pt x="227" y="26"/>
                  <a:pt x="202" y="0"/>
                  <a:pt x="170" y="0"/>
                </a:cubicBezTo>
                <a:cubicBezTo>
                  <a:pt x="159" y="0"/>
                  <a:pt x="146" y="6"/>
                  <a:pt x="137" y="11"/>
                </a:cubicBezTo>
                <a:moveTo>
                  <a:pt x="203" y="91"/>
                </a:moveTo>
                <a:cubicBezTo>
                  <a:pt x="202" y="303"/>
                  <a:pt x="202" y="303"/>
                  <a:pt x="202" y="303"/>
                </a:cubicBezTo>
                <a:cubicBezTo>
                  <a:pt x="202" y="323"/>
                  <a:pt x="219" y="340"/>
                  <a:pt x="239" y="340"/>
                </a:cubicBezTo>
                <a:cubicBezTo>
                  <a:pt x="259" y="340"/>
                  <a:pt x="275" y="323"/>
                  <a:pt x="275" y="303"/>
                </a:cubicBezTo>
                <a:cubicBezTo>
                  <a:pt x="275" y="91"/>
                  <a:pt x="275" y="91"/>
                  <a:pt x="275" y="91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303"/>
                  <a:pt x="0" y="303"/>
                  <a:pt x="0" y="303"/>
                </a:cubicBezTo>
                <a:cubicBezTo>
                  <a:pt x="0" y="323"/>
                  <a:pt x="17" y="340"/>
                  <a:pt x="37" y="340"/>
                </a:cubicBezTo>
                <a:cubicBezTo>
                  <a:pt x="239" y="340"/>
                  <a:pt x="239" y="340"/>
                  <a:pt x="239" y="34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1409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0" name="Compare_F057" title="Icon of a counterweight scale">
            <a:extLst>
              <a:ext uri="{FF2B5EF4-FFF2-40B4-BE49-F238E27FC236}">
                <a16:creationId xmlns:a16="http://schemas.microsoft.com/office/drawing/2014/main" id="{05CCBCB6-6B0B-4009-B45A-9C527B57999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212485" y="9062853"/>
            <a:ext cx="554719" cy="572825"/>
          </a:xfrm>
          <a:custGeom>
            <a:avLst/>
            <a:gdLst>
              <a:gd name="T0" fmla="*/ 0 w 3750"/>
              <a:gd name="T1" fmla="*/ 371 h 3871"/>
              <a:gd name="T2" fmla="*/ 3750 w 3750"/>
              <a:gd name="T3" fmla="*/ 371 h 3871"/>
              <a:gd name="T4" fmla="*/ 1874 w 3750"/>
              <a:gd name="T5" fmla="*/ 0 h 3871"/>
              <a:gd name="T6" fmla="*/ 1874 w 3750"/>
              <a:gd name="T7" fmla="*/ 3352 h 3871"/>
              <a:gd name="T8" fmla="*/ 0 w 3750"/>
              <a:gd name="T9" fmla="*/ 1871 h 3871"/>
              <a:gd name="T10" fmla="*/ 1500 w 3750"/>
              <a:gd name="T11" fmla="*/ 1871 h 3871"/>
              <a:gd name="T12" fmla="*/ 2250 w 3750"/>
              <a:gd name="T13" fmla="*/ 1871 h 3871"/>
              <a:gd name="T14" fmla="*/ 3750 w 3750"/>
              <a:gd name="T15" fmla="*/ 1871 h 3871"/>
              <a:gd name="T16" fmla="*/ 250 w 3750"/>
              <a:gd name="T17" fmla="*/ 3871 h 3871"/>
              <a:gd name="T18" fmla="*/ 3500 w 3750"/>
              <a:gd name="T19" fmla="*/ 3871 h 3871"/>
              <a:gd name="T20" fmla="*/ 3116 w 3750"/>
              <a:gd name="T21" fmla="*/ 3869 h 3871"/>
              <a:gd name="T22" fmla="*/ 634 w 3750"/>
              <a:gd name="T23" fmla="*/ 3869 h 3871"/>
              <a:gd name="T24" fmla="*/ 138 w 3750"/>
              <a:gd name="T25" fmla="*/ 1871 h 3871"/>
              <a:gd name="T26" fmla="*/ 750 w 3750"/>
              <a:gd name="T27" fmla="*/ 2371 h 3871"/>
              <a:gd name="T28" fmla="*/ 1362 w 3750"/>
              <a:gd name="T29" fmla="*/ 1872 h 3871"/>
              <a:gd name="T30" fmla="*/ 2388 w 3750"/>
              <a:gd name="T31" fmla="*/ 1871 h 3871"/>
              <a:gd name="T32" fmla="*/ 3000 w 3750"/>
              <a:gd name="T33" fmla="*/ 2371 h 3871"/>
              <a:gd name="T34" fmla="*/ 3612 w 3750"/>
              <a:gd name="T35" fmla="*/ 1872 h 3871"/>
              <a:gd name="T36" fmla="*/ 764 w 3750"/>
              <a:gd name="T37" fmla="*/ 371 h 3871"/>
              <a:gd name="T38" fmla="*/ 736 w 3750"/>
              <a:gd name="T39" fmla="*/ 371 h 3871"/>
              <a:gd name="T40" fmla="*/ 313 w 3750"/>
              <a:gd name="T41" fmla="*/ 1871 h 3871"/>
              <a:gd name="T42" fmla="*/ 1188 w 3750"/>
              <a:gd name="T43" fmla="*/ 1871 h 3871"/>
              <a:gd name="T44" fmla="*/ 764 w 3750"/>
              <a:gd name="T45" fmla="*/ 371 h 3871"/>
              <a:gd name="T46" fmla="*/ 3014 w 3750"/>
              <a:gd name="T47" fmla="*/ 371 h 3871"/>
              <a:gd name="T48" fmla="*/ 2986 w 3750"/>
              <a:gd name="T49" fmla="*/ 371 h 3871"/>
              <a:gd name="T50" fmla="*/ 2563 w 3750"/>
              <a:gd name="T51" fmla="*/ 1871 h 3871"/>
              <a:gd name="T52" fmla="*/ 3438 w 3750"/>
              <a:gd name="T53" fmla="*/ 1871 h 3871"/>
              <a:gd name="T54" fmla="*/ 3014 w 3750"/>
              <a:gd name="T55" fmla="*/ 371 h 3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750" h="3871">
                <a:moveTo>
                  <a:pt x="0" y="371"/>
                </a:moveTo>
                <a:cubicBezTo>
                  <a:pt x="3750" y="371"/>
                  <a:pt x="3750" y="371"/>
                  <a:pt x="3750" y="371"/>
                </a:cubicBezTo>
                <a:moveTo>
                  <a:pt x="1874" y="0"/>
                </a:moveTo>
                <a:cubicBezTo>
                  <a:pt x="1874" y="3352"/>
                  <a:pt x="1874" y="3352"/>
                  <a:pt x="1874" y="3352"/>
                </a:cubicBezTo>
                <a:moveTo>
                  <a:pt x="0" y="1871"/>
                </a:moveTo>
                <a:cubicBezTo>
                  <a:pt x="1500" y="1871"/>
                  <a:pt x="1500" y="1871"/>
                  <a:pt x="1500" y="1871"/>
                </a:cubicBezTo>
                <a:moveTo>
                  <a:pt x="2250" y="1871"/>
                </a:moveTo>
                <a:cubicBezTo>
                  <a:pt x="3750" y="1871"/>
                  <a:pt x="3750" y="1871"/>
                  <a:pt x="3750" y="1871"/>
                </a:cubicBezTo>
                <a:moveTo>
                  <a:pt x="250" y="3871"/>
                </a:moveTo>
                <a:cubicBezTo>
                  <a:pt x="3500" y="3871"/>
                  <a:pt x="3500" y="3871"/>
                  <a:pt x="3500" y="3871"/>
                </a:cubicBezTo>
                <a:moveTo>
                  <a:pt x="3116" y="3869"/>
                </a:moveTo>
                <a:cubicBezTo>
                  <a:pt x="2430" y="3184"/>
                  <a:pt x="1320" y="3184"/>
                  <a:pt x="634" y="3869"/>
                </a:cubicBezTo>
                <a:moveTo>
                  <a:pt x="138" y="1871"/>
                </a:moveTo>
                <a:cubicBezTo>
                  <a:pt x="195" y="2156"/>
                  <a:pt x="448" y="2371"/>
                  <a:pt x="750" y="2371"/>
                </a:cubicBezTo>
                <a:cubicBezTo>
                  <a:pt x="1052" y="2371"/>
                  <a:pt x="1304" y="2157"/>
                  <a:pt x="1362" y="1872"/>
                </a:cubicBezTo>
                <a:moveTo>
                  <a:pt x="2388" y="1871"/>
                </a:moveTo>
                <a:cubicBezTo>
                  <a:pt x="2446" y="2156"/>
                  <a:pt x="2698" y="2371"/>
                  <a:pt x="3000" y="2371"/>
                </a:cubicBezTo>
                <a:cubicBezTo>
                  <a:pt x="3302" y="2371"/>
                  <a:pt x="3554" y="2157"/>
                  <a:pt x="3612" y="1872"/>
                </a:cubicBezTo>
                <a:moveTo>
                  <a:pt x="764" y="371"/>
                </a:moveTo>
                <a:cubicBezTo>
                  <a:pt x="736" y="371"/>
                  <a:pt x="736" y="371"/>
                  <a:pt x="736" y="371"/>
                </a:cubicBezTo>
                <a:cubicBezTo>
                  <a:pt x="313" y="1871"/>
                  <a:pt x="313" y="1871"/>
                  <a:pt x="313" y="1871"/>
                </a:cubicBezTo>
                <a:cubicBezTo>
                  <a:pt x="1188" y="1871"/>
                  <a:pt x="1188" y="1871"/>
                  <a:pt x="1188" y="1871"/>
                </a:cubicBezTo>
                <a:cubicBezTo>
                  <a:pt x="1188" y="1871"/>
                  <a:pt x="791" y="461"/>
                  <a:pt x="764" y="371"/>
                </a:cubicBezTo>
                <a:close/>
                <a:moveTo>
                  <a:pt x="3014" y="371"/>
                </a:moveTo>
                <a:cubicBezTo>
                  <a:pt x="2986" y="371"/>
                  <a:pt x="2986" y="371"/>
                  <a:pt x="2986" y="371"/>
                </a:cubicBezTo>
                <a:cubicBezTo>
                  <a:pt x="2563" y="1871"/>
                  <a:pt x="2563" y="1871"/>
                  <a:pt x="2563" y="1871"/>
                </a:cubicBezTo>
                <a:cubicBezTo>
                  <a:pt x="3438" y="1871"/>
                  <a:pt x="3438" y="1871"/>
                  <a:pt x="3438" y="1871"/>
                </a:cubicBezTo>
                <a:cubicBezTo>
                  <a:pt x="3438" y="1871"/>
                  <a:pt x="3041" y="461"/>
                  <a:pt x="3014" y="371"/>
                </a:cubicBez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140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32" name="ShoppingCart_E7BF" title="Icon of a shopping cart">
            <a:extLst>
              <a:ext uri="{FF2B5EF4-FFF2-40B4-BE49-F238E27FC236}">
                <a16:creationId xmlns:a16="http://schemas.microsoft.com/office/drawing/2014/main" id="{2F935D67-4530-4FAE-B9F0-E595657729E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31038" y="9062853"/>
            <a:ext cx="673631" cy="572825"/>
          </a:xfrm>
          <a:custGeom>
            <a:avLst/>
            <a:gdLst>
              <a:gd name="T0" fmla="*/ 3368 w 3817"/>
              <a:gd name="T1" fmla="*/ 2994 h 3244"/>
              <a:gd name="T2" fmla="*/ 3119 w 3817"/>
              <a:gd name="T3" fmla="*/ 3244 h 3244"/>
              <a:gd name="T4" fmla="*/ 2869 w 3817"/>
              <a:gd name="T5" fmla="*/ 2994 h 3244"/>
              <a:gd name="T6" fmla="*/ 3119 w 3817"/>
              <a:gd name="T7" fmla="*/ 2745 h 3244"/>
              <a:gd name="T8" fmla="*/ 3368 w 3817"/>
              <a:gd name="T9" fmla="*/ 2994 h 3244"/>
              <a:gd name="T10" fmla="*/ 1372 w 3817"/>
              <a:gd name="T11" fmla="*/ 2745 h 3244"/>
              <a:gd name="T12" fmla="*/ 1123 w 3817"/>
              <a:gd name="T13" fmla="*/ 2994 h 3244"/>
              <a:gd name="T14" fmla="*/ 1372 w 3817"/>
              <a:gd name="T15" fmla="*/ 3244 h 3244"/>
              <a:gd name="T16" fmla="*/ 1622 w 3817"/>
              <a:gd name="T17" fmla="*/ 2994 h 3244"/>
              <a:gd name="T18" fmla="*/ 1372 w 3817"/>
              <a:gd name="T19" fmla="*/ 2745 h 3244"/>
              <a:gd name="T20" fmla="*/ 0 w 3817"/>
              <a:gd name="T21" fmla="*/ 0 h 3244"/>
              <a:gd name="T22" fmla="*/ 457 w 3817"/>
              <a:gd name="T23" fmla="*/ 0 h 3244"/>
              <a:gd name="T24" fmla="*/ 1372 w 3817"/>
              <a:gd name="T25" fmla="*/ 2745 h 3244"/>
              <a:gd name="T26" fmla="*/ 3119 w 3817"/>
              <a:gd name="T27" fmla="*/ 2745 h 3244"/>
              <a:gd name="T28" fmla="*/ 1123 w 3817"/>
              <a:gd name="T29" fmla="*/ 1996 h 3244"/>
              <a:gd name="T30" fmla="*/ 3318 w 3817"/>
              <a:gd name="T31" fmla="*/ 1996 h 3244"/>
              <a:gd name="T32" fmla="*/ 3817 w 3817"/>
              <a:gd name="T33" fmla="*/ 499 h 3244"/>
              <a:gd name="T34" fmla="*/ 624 w 3817"/>
              <a:gd name="T35" fmla="*/ 499 h 3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817" h="3244">
                <a:moveTo>
                  <a:pt x="3368" y="2994"/>
                </a:moveTo>
                <a:cubicBezTo>
                  <a:pt x="3368" y="3132"/>
                  <a:pt x="3257" y="3244"/>
                  <a:pt x="3119" y="3244"/>
                </a:cubicBezTo>
                <a:cubicBezTo>
                  <a:pt x="2981" y="3244"/>
                  <a:pt x="2869" y="3132"/>
                  <a:pt x="2869" y="2994"/>
                </a:cubicBezTo>
                <a:cubicBezTo>
                  <a:pt x="2869" y="2856"/>
                  <a:pt x="2981" y="2745"/>
                  <a:pt x="3119" y="2745"/>
                </a:cubicBezTo>
                <a:cubicBezTo>
                  <a:pt x="3257" y="2745"/>
                  <a:pt x="3368" y="2856"/>
                  <a:pt x="3368" y="2994"/>
                </a:cubicBezTo>
                <a:close/>
                <a:moveTo>
                  <a:pt x="1372" y="2745"/>
                </a:moveTo>
                <a:cubicBezTo>
                  <a:pt x="1234" y="2745"/>
                  <a:pt x="1123" y="2856"/>
                  <a:pt x="1123" y="2994"/>
                </a:cubicBezTo>
                <a:cubicBezTo>
                  <a:pt x="1123" y="3132"/>
                  <a:pt x="1234" y="3244"/>
                  <a:pt x="1372" y="3244"/>
                </a:cubicBezTo>
                <a:cubicBezTo>
                  <a:pt x="1510" y="3244"/>
                  <a:pt x="1622" y="3132"/>
                  <a:pt x="1622" y="2994"/>
                </a:cubicBezTo>
                <a:cubicBezTo>
                  <a:pt x="1622" y="2856"/>
                  <a:pt x="1510" y="2745"/>
                  <a:pt x="1372" y="2745"/>
                </a:cubicBezTo>
                <a:close/>
                <a:moveTo>
                  <a:pt x="0" y="0"/>
                </a:moveTo>
                <a:cubicBezTo>
                  <a:pt x="457" y="0"/>
                  <a:pt x="457" y="0"/>
                  <a:pt x="457" y="0"/>
                </a:cubicBezTo>
                <a:cubicBezTo>
                  <a:pt x="1372" y="2745"/>
                  <a:pt x="1372" y="2745"/>
                  <a:pt x="1372" y="2745"/>
                </a:cubicBezTo>
                <a:cubicBezTo>
                  <a:pt x="3119" y="2745"/>
                  <a:pt x="3119" y="2745"/>
                  <a:pt x="3119" y="2745"/>
                </a:cubicBezTo>
                <a:moveTo>
                  <a:pt x="1123" y="1996"/>
                </a:moveTo>
                <a:cubicBezTo>
                  <a:pt x="3318" y="1996"/>
                  <a:pt x="3318" y="1996"/>
                  <a:pt x="3318" y="1996"/>
                </a:cubicBezTo>
                <a:cubicBezTo>
                  <a:pt x="3817" y="499"/>
                  <a:pt x="3817" y="499"/>
                  <a:pt x="3817" y="499"/>
                </a:cubicBezTo>
                <a:cubicBezTo>
                  <a:pt x="624" y="499"/>
                  <a:pt x="624" y="499"/>
                  <a:pt x="624" y="49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140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33" name="PaymentCard_E8C7" title="Icon of a credit card">
            <a:extLst>
              <a:ext uri="{FF2B5EF4-FFF2-40B4-BE49-F238E27FC236}">
                <a16:creationId xmlns:a16="http://schemas.microsoft.com/office/drawing/2014/main" id="{93B2766D-6F5E-49C2-A3E6-2F68FECBAEA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678752" y="9134261"/>
            <a:ext cx="644428" cy="430012"/>
          </a:xfrm>
          <a:custGeom>
            <a:avLst/>
            <a:gdLst>
              <a:gd name="T0" fmla="*/ 3571 w 3750"/>
              <a:gd name="T1" fmla="*/ 2500 h 2500"/>
              <a:gd name="T2" fmla="*/ 179 w 3750"/>
              <a:gd name="T3" fmla="*/ 2500 h 2500"/>
              <a:gd name="T4" fmla="*/ 0 w 3750"/>
              <a:gd name="T5" fmla="*/ 2321 h 2500"/>
              <a:gd name="T6" fmla="*/ 0 w 3750"/>
              <a:gd name="T7" fmla="*/ 179 h 2500"/>
              <a:gd name="T8" fmla="*/ 179 w 3750"/>
              <a:gd name="T9" fmla="*/ 0 h 2500"/>
              <a:gd name="T10" fmla="*/ 3571 w 3750"/>
              <a:gd name="T11" fmla="*/ 0 h 2500"/>
              <a:gd name="T12" fmla="*/ 3750 w 3750"/>
              <a:gd name="T13" fmla="*/ 179 h 2500"/>
              <a:gd name="T14" fmla="*/ 3750 w 3750"/>
              <a:gd name="T15" fmla="*/ 2321 h 2500"/>
              <a:gd name="T16" fmla="*/ 3571 w 3750"/>
              <a:gd name="T17" fmla="*/ 2500 h 2500"/>
              <a:gd name="T18" fmla="*/ 0 w 3750"/>
              <a:gd name="T19" fmla="*/ 750 h 2500"/>
              <a:gd name="T20" fmla="*/ 3750 w 3750"/>
              <a:gd name="T21" fmla="*/ 750 h 2500"/>
              <a:gd name="T22" fmla="*/ 3125 w 3750"/>
              <a:gd name="T23" fmla="*/ 1750 h 2500"/>
              <a:gd name="T24" fmla="*/ 2625 w 3750"/>
              <a:gd name="T25" fmla="*/ 1750 h 2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50" h="2500">
                <a:moveTo>
                  <a:pt x="3571" y="2500"/>
                </a:moveTo>
                <a:cubicBezTo>
                  <a:pt x="179" y="2500"/>
                  <a:pt x="179" y="2500"/>
                  <a:pt x="179" y="2500"/>
                </a:cubicBezTo>
                <a:cubicBezTo>
                  <a:pt x="80" y="2500"/>
                  <a:pt x="0" y="2420"/>
                  <a:pt x="0" y="2321"/>
                </a:cubicBezTo>
                <a:cubicBezTo>
                  <a:pt x="0" y="179"/>
                  <a:pt x="0" y="179"/>
                  <a:pt x="0" y="179"/>
                </a:cubicBezTo>
                <a:cubicBezTo>
                  <a:pt x="0" y="80"/>
                  <a:pt x="80" y="0"/>
                  <a:pt x="179" y="0"/>
                </a:cubicBezTo>
                <a:cubicBezTo>
                  <a:pt x="3571" y="0"/>
                  <a:pt x="3571" y="0"/>
                  <a:pt x="3571" y="0"/>
                </a:cubicBezTo>
                <a:cubicBezTo>
                  <a:pt x="3670" y="0"/>
                  <a:pt x="3750" y="80"/>
                  <a:pt x="3750" y="179"/>
                </a:cubicBezTo>
                <a:cubicBezTo>
                  <a:pt x="3750" y="2321"/>
                  <a:pt x="3750" y="2321"/>
                  <a:pt x="3750" y="2321"/>
                </a:cubicBezTo>
                <a:cubicBezTo>
                  <a:pt x="3750" y="2420"/>
                  <a:pt x="3670" y="2500"/>
                  <a:pt x="3571" y="2500"/>
                </a:cubicBezTo>
                <a:close/>
                <a:moveTo>
                  <a:pt x="0" y="750"/>
                </a:moveTo>
                <a:cubicBezTo>
                  <a:pt x="3750" y="750"/>
                  <a:pt x="3750" y="750"/>
                  <a:pt x="3750" y="750"/>
                </a:cubicBezTo>
                <a:moveTo>
                  <a:pt x="3125" y="1750"/>
                </a:moveTo>
                <a:cubicBezTo>
                  <a:pt x="2625" y="1750"/>
                  <a:pt x="2625" y="1750"/>
                  <a:pt x="2625" y="175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140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34" name="money" title="Icon of a creditcard with signal lines on top">
            <a:extLst>
              <a:ext uri="{FF2B5EF4-FFF2-40B4-BE49-F238E27FC236}">
                <a16:creationId xmlns:a16="http://schemas.microsoft.com/office/drawing/2014/main" id="{2B38625E-0446-4DA8-838B-0AAD97CC32A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295883" y="9062853"/>
            <a:ext cx="417498" cy="572825"/>
          </a:xfrm>
          <a:custGeom>
            <a:avLst/>
            <a:gdLst>
              <a:gd name="T0" fmla="*/ 0 w 238"/>
              <a:gd name="T1" fmla="*/ 179 h 326"/>
              <a:gd name="T2" fmla="*/ 20 w 238"/>
              <a:gd name="T3" fmla="*/ 159 h 326"/>
              <a:gd name="T4" fmla="*/ 218 w 238"/>
              <a:gd name="T5" fmla="*/ 159 h 326"/>
              <a:gd name="T6" fmla="*/ 238 w 238"/>
              <a:gd name="T7" fmla="*/ 179 h 326"/>
              <a:gd name="T8" fmla="*/ 238 w 238"/>
              <a:gd name="T9" fmla="*/ 306 h 326"/>
              <a:gd name="T10" fmla="*/ 218 w 238"/>
              <a:gd name="T11" fmla="*/ 326 h 326"/>
              <a:gd name="T12" fmla="*/ 20 w 238"/>
              <a:gd name="T13" fmla="*/ 326 h 326"/>
              <a:gd name="T14" fmla="*/ 0 w 238"/>
              <a:gd name="T15" fmla="*/ 306 h 326"/>
              <a:gd name="T16" fmla="*/ 0 w 238"/>
              <a:gd name="T17" fmla="*/ 179 h 326"/>
              <a:gd name="T18" fmla="*/ 0 w 238"/>
              <a:gd name="T19" fmla="*/ 196 h 326"/>
              <a:gd name="T20" fmla="*/ 238 w 238"/>
              <a:gd name="T21" fmla="*/ 196 h 326"/>
              <a:gd name="T22" fmla="*/ 168 w 238"/>
              <a:gd name="T23" fmla="*/ 267 h 326"/>
              <a:gd name="T24" fmla="*/ 211 w 238"/>
              <a:gd name="T25" fmla="*/ 267 h 326"/>
              <a:gd name="T26" fmla="*/ 172 w 238"/>
              <a:gd name="T27" fmla="*/ 106 h 326"/>
              <a:gd name="T28" fmla="*/ 118 w 238"/>
              <a:gd name="T29" fmla="*/ 82 h 326"/>
              <a:gd name="T30" fmla="*/ 66 w 238"/>
              <a:gd name="T31" fmla="*/ 103 h 326"/>
              <a:gd name="T32" fmla="*/ 201 w 238"/>
              <a:gd name="T33" fmla="*/ 77 h 326"/>
              <a:gd name="T34" fmla="*/ 118 w 238"/>
              <a:gd name="T35" fmla="*/ 42 h 326"/>
              <a:gd name="T36" fmla="*/ 37 w 238"/>
              <a:gd name="T37" fmla="*/ 74 h 326"/>
              <a:gd name="T38" fmla="*/ 231 w 238"/>
              <a:gd name="T39" fmla="*/ 47 h 326"/>
              <a:gd name="T40" fmla="*/ 118 w 238"/>
              <a:gd name="T41" fmla="*/ 0 h 326"/>
              <a:gd name="T42" fmla="*/ 7 w 238"/>
              <a:gd name="T43" fmla="*/ 45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38" h="326">
                <a:moveTo>
                  <a:pt x="0" y="179"/>
                </a:moveTo>
                <a:cubicBezTo>
                  <a:pt x="0" y="168"/>
                  <a:pt x="9" y="159"/>
                  <a:pt x="20" y="159"/>
                </a:cubicBezTo>
                <a:cubicBezTo>
                  <a:pt x="218" y="159"/>
                  <a:pt x="218" y="159"/>
                  <a:pt x="218" y="159"/>
                </a:cubicBezTo>
                <a:cubicBezTo>
                  <a:pt x="229" y="159"/>
                  <a:pt x="238" y="168"/>
                  <a:pt x="238" y="179"/>
                </a:cubicBezTo>
                <a:cubicBezTo>
                  <a:pt x="238" y="306"/>
                  <a:pt x="238" y="306"/>
                  <a:pt x="238" y="306"/>
                </a:cubicBezTo>
                <a:cubicBezTo>
                  <a:pt x="238" y="317"/>
                  <a:pt x="229" y="326"/>
                  <a:pt x="218" y="326"/>
                </a:cubicBezTo>
                <a:cubicBezTo>
                  <a:pt x="20" y="326"/>
                  <a:pt x="20" y="326"/>
                  <a:pt x="20" y="326"/>
                </a:cubicBezTo>
                <a:cubicBezTo>
                  <a:pt x="9" y="326"/>
                  <a:pt x="0" y="317"/>
                  <a:pt x="0" y="306"/>
                </a:cubicBezTo>
                <a:lnTo>
                  <a:pt x="0" y="179"/>
                </a:lnTo>
                <a:close/>
                <a:moveTo>
                  <a:pt x="0" y="196"/>
                </a:moveTo>
                <a:cubicBezTo>
                  <a:pt x="238" y="196"/>
                  <a:pt x="238" y="196"/>
                  <a:pt x="238" y="196"/>
                </a:cubicBezTo>
                <a:moveTo>
                  <a:pt x="168" y="267"/>
                </a:moveTo>
                <a:cubicBezTo>
                  <a:pt x="211" y="267"/>
                  <a:pt x="211" y="267"/>
                  <a:pt x="211" y="267"/>
                </a:cubicBezTo>
                <a:moveTo>
                  <a:pt x="172" y="106"/>
                </a:moveTo>
                <a:cubicBezTo>
                  <a:pt x="159" y="91"/>
                  <a:pt x="139" y="82"/>
                  <a:pt x="118" y="82"/>
                </a:cubicBezTo>
                <a:cubicBezTo>
                  <a:pt x="97" y="82"/>
                  <a:pt x="79" y="90"/>
                  <a:pt x="66" y="103"/>
                </a:cubicBezTo>
                <a:moveTo>
                  <a:pt x="201" y="77"/>
                </a:moveTo>
                <a:cubicBezTo>
                  <a:pt x="180" y="55"/>
                  <a:pt x="150" y="42"/>
                  <a:pt x="118" y="42"/>
                </a:cubicBezTo>
                <a:cubicBezTo>
                  <a:pt x="86" y="42"/>
                  <a:pt x="58" y="54"/>
                  <a:pt x="37" y="74"/>
                </a:cubicBezTo>
                <a:moveTo>
                  <a:pt x="231" y="47"/>
                </a:moveTo>
                <a:cubicBezTo>
                  <a:pt x="202" y="18"/>
                  <a:pt x="162" y="0"/>
                  <a:pt x="118" y="0"/>
                </a:cubicBezTo>
                <a:cubicBezTo>
                  <a:pt x="74" y="0"/>
                  <a:pt x="35" y="17"/>
                  <a:pt x="7" y="4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140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35" name="TagLegacy_E1CB" title="Icon of a shopping tag">
            <a:extLst>
              <a:ext uri="{FF2B5EF4-FFF2-40B4-BE49-F238E27FC236}">
                <a16:creationId xmlns:a16="http://schemas.microsoft.com/office/drawing/2014/main" id="{2C8E29C8-BEB0-4BFE-879D-28354791057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153143" y="9062853"/>
            <a:ext cx="717639" cy="572825"/>
          </a:xfrm>
          <a:custGeom>
            <a:avLst/>
            <a:gdLst>
              <a:gd name="T0" fmla="*/ 2950 w 3700"/>
              <a:gd name="T1" fmla="*/ 1330 h 2952"/>
              <a:gd name="T2" fmla="*/ 1328 w 3700"/>
              <a:gd name="T3" fmla="*/ 2952 h 2952"/>
              <a:gd name="T4" fmla="*/ 0 w 3700"/>
              <a:gd name="T5" fmla="*/ 1620 h 2952"/>
              <a:gd name="T6" fmla="*/ 1620 w 3700"/>
              <a:gd name="T7" fmla="*/ 0 h 2952"/>
              <a:gd name="T8" fmla="*/ 2951 w 3700"/>
              <a:gd name="T9" fmla="*/ 1 h 2952"/>
              <a:gd name="T10" fmla="*/ 2950 w 3700"/>
              <a:gd name="T11" fmla="*/ 1330 h 2952"/>
              <a:gd name="T12" fmla="*/ 1820 w 3700"/>
              <a:gd name="T13" fmla="*/ 2460 h 2952"/>
              <a:gd name="T14" fmla="*/ 2576 w 3700"/>
              <a:gd name="T15" fmla="*/ 2753 h 2952"/>
              <a:gd name="T16" fmla="*/ 3700 w 3700"/>
              <a:gd name="T17" fmla="*/ 1629 h 2952"/>
              <a:gd name="T18" fmla="*/ 2576 w 3700"/>
              <a:gd name="T19" fmla="*/ 505 h 2952"/>
              <a:gd name="T20" fmla="*/ 2421 w 3700"/>
              <a:gd name="T21" fmla="*/ 505 h 2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00" h="2952">
                <a:moveTo>
                  <a:pt x="2950" y="1330"/>
                </a:moveTo>
                <a:cubicBezTo>
                  <a:pt x="1328" y="2952"/>
                  <a:pt x="1328" y="2952"/>
                  <a:pt x="1328" y="2952"/>
                </a:cubicBezTo>
                <a:cubicBezTo>
                  <a:pt x="0" y="1620"/>
                  <a:pt x="0" y="1620"/>
                  <a:pt x="0" y="1620"/>
                </a:cubicBezTo>
                <a:cubicBezTo>
                  <a:pt x="1620" y="0"/>
                  <a:pt x="1620" y="0"/>
                  <a:pt x="1620" y="0"/>
                </a:cubicBezTo>
                <a:cubicBezTo>
                  <a:pt x="2951" y="1"/>
                  <a:pt x="2951" y="1"/>
                  <a:pt x="2951" y="1"/>
                </a:cubicBezTo>
                <a:lnTo>
                  <a:pt x="2950" y="1330"/>
                </a:lnTo>
                <a:close/>
                <a:moveTo>
                  <a:pt x="1820" y="2460"/>
                </a:moveTo>
                <a:cubicBezTo>
                  <a:pt x="2020" y="2642"/>
                  <a:pt x="2285" y="2753"/>
                  <a:pt x="2576" y="2753"/>
                </a:cubicBezTo>
                <a:cubicBezTo>
                  <a:pt x="3197" y="2753"/>
                  <a:pt x="3700" y="2249"/>
                  <a:pt x="3700" y="1629"/>
                </a:cubicBezTo>
                <a:cubicBezTo>
                  <a:pt x="3700" y="1008"/>
                  <a:pt x="3198" y="505"/>
                  <a:pt x="2576" y="505"/>
                </a:cubicBezTo>
                <a:cubicBezTo>
                  <a:pt x="2421" y="505"/>
                  <a:pt x="2421" y="505"/>
                  <a:pt x="2421" y="50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57" name="graph_9" title="Icon of a line chart with connected circles at varying points">
            <a:extLst>
              <a:ext uri="{FF2B5EF4-FFF2-40B4-BE49-F238E27FC236}">
                <a16:creationId xmlns:a16="http://schemas.microsoft.com/office/drawing/2014/main" id="{4416ECAF-1CD3-45DC-8543-EEB8F93EE40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683557" y="1902544"/>
            <a:ext cx="634818" cy="572825"/>
          </a:xfrm>
          <a:custGeom>
            <a:avLst/>
            <a:gdLst>
              <a:gd name="T0" fmla="*/ 352 w 352"/>
              <a:gd name="T1" fmla="*/ 318 h 318"/>
              <a:gd name="T2" fmla="*/ 0 w 352"/>
              <a:gd name="T3" fmla="*/ 318 h 318"/>
              <a:gd name="T4" fmla="*/ 0 w 352"/>
              <a:gd name="T5" fmla="*/ 0 h 318"/>
              <a:gd name="T6" fmla="*/ 266 w 352"/>
              <a:gd name="T7" fmla="*/ 105 h 318"/>
              <a:gd name="T8" fmla="*/ 286 w 352"/>
              <a:gd name="T9" fmla="*/ 126 h 318"/>
              <a:gd name="T10" fmla="*/ 307 w 352"/>
              <a:gd name="T11" fmla="*/ 105 h 318"/>
              <a:gd name="T12" fmla="*/ 286 w 352"/>
              <a:gd name="T13" fmla="*/ 84 h 318"/>
              <a:gd name="T14" fmla="*/ 266 w 352"/>
              <a:gd name="T15" fmla="*/ 105 h 318"/>
              <a:gd name="T16" fmla="*/ 57 w 352"/>
              <a:gd name="T17" fmla="*/ 252 h 318"/>
              <a:gd name="T18" fmla="*/ 100 w 352"/>
              <a:gd name="T19" fmla="*/ 188 h 318"/>
              <a:gd name="T20" fmla="*/ 200 w 352"/>
              <a:gd name="T21" fmla="*/ 205 h 318"/>
              <a:gd name="T22" fmla="*/ 134 w 352"/>
              <a:gd name="T23" fmla="*/ 181 h 318"/>
              <a:gd name="T24" fmla="*/ 236 w 352"/>
              <a:gd name="T25" fmla="*/ 187 h 318"/>
              <a:gd name="T26" fmla="*/ 276 w 352"/>
              <a:gd name="T27" fmla="*/ 123 h 318"/>
              <a:gd name="T28" fmla="*/ 200 w 352"/>
              <a:gd name="T29" fmla="*/ 201 h 318"/>
              <a:gd name="T30" fmla="*/ 221 w 352"/>
              <a:gd name="T31" fmla="*/ 222 h 318"/>
              <a:gd name="T32" fmla="*/ 241 w 352"/>
              <a:gd name="T33" fmla="*/ 201 h 318"/>
              <a:gd name="T34" fmla="*/ 221 w 352"/>
              <a:gd name="T35" fmla="*/ 180 h 318"/>
              <a:gd name="T36" fmla="*/ 200 w 352"/>
              <a:gd name="T37" fmla="*/ 201 h 318"/>
              <a:gd name="T38" fmla="*/ 200 w 352"/>
              <a:gd name="T39" fmla="*/ 201 h 318"/>
              <a:gd name="T40" fmla="*/ 94 w 352"/>
              <a:gd name="T41" fmla="*/ 174 h 318"/>
              <a:gd name="T42" fmla="*/ 115 w 352"/>
              <a:gd name="T43" fmla="*/ 194 h 318"/>
              <a:gd name="T44" fmla="*/ 136 w 352"/>
              <a:gd name="T45" fmla="*/ 174 h 318"/>
              <a:gd name="T46" fmla="*/ 115 w 352"/>
              <a:gd name="T47" fmla="*/ 153 h 318"/>
              <a:gd name="T48" fmla="*/ 94 w 352"/>
              <a:gd name="T49" fmla="*/ 174 h 318"/>
              <a:gd name="T50" fmla="*/ 94 w 352"/>
              <a:gd name="T51" fmla="*/ 174 h 318"/>
              <a:gd name="T52" fmla="*/ 25 w 352"/>
              <a:gd name="T53" fmla="*/ 269 h 318"/>
              <a:gd name="T54" fmla="*/ 46 w 352"/>
              <a:gd name="T55" fmla="*/ 289 h 318"/>
              <a:gd name="T56" fmla="*/ 66 w 352"/>
              <a:gd name="T57" fmla="*/ 269 h 318"/>
              <a:gd name="T58" fmla="*/ 46 w 352"/>
              <a:gd name="T59" fmla="*/ 248 h 318"/>
              <a:gd name="T60" fmla="*/ 25 w 352"/>
              <a:gd name="T61" fmla="*/ 269 h 318"/>
              <a:gd name="T62" fmla="*/ 25 w 352"/>
              <a:gd name="T63" fmla="*/ 269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52" h="318">
                <a:moveTo>
                  <a:pt x="352" y="318"/>
                </a:moveTo>
                <a:cubicBezTo>
                  <a:pt x="0" y="318"/>
                  <a:pt x="0" y="318"/>
                  <a:pt x="0" y="318"/>
                </a:cubicBezTo>
                <a:cubicBezTo>
                  <a:pt x="0" y="0"/>
                  <a:pt x="0" y="0"/>
                  <a:pt x="0" y="0"/>
                </a:cubicBezTo>
                <a:moveTo>
                  <a:pt x="266" y="105"/>
                </a:moveTo>
                <a:cubicBezTo>
                  <a:pt x="266" y="116"/>
                  <a:pt x="275" y="126"/>
                  <a:pt x="286" y="126"/>
                </a:cubicBezTo>
                <a:cubicBezTo>
                  <a:pt x="298" y="126"/>
                  <a:pt x="307" y="116"/>
                  <a:pt x="307" y="105"/>
                </a:cubicBezTo>
                <a:cubicBezTo>
                  <a:pt x="307" y="93"/>
                  <a:pt x="298" y="84"/>
                  <a:pt x="286" y="84"/>
                </a:cubicBezTo>
                <a:cubicBezTo>
                  <a:pt x="275" y="84"/>
                  <a:pt x="266" y="93"/>
                  <a:pt x="266" y="105"/>
                </a:cubicBezTo>
                <a:close/>
                <a:moveTo>
                  <a:pt x="57" y="252"/>
                </a:moveTo>
                <a:cubicBezTo>
                  <a:pt x="100" y="188"/>
                  <a:pt x="100" y="188"/>
                  <a:pt x="100" y="188"/>
                </a:cubicBezTo>
                <a:moveTo>
                  <a:pt x="200" y="205"/>
                </a:moveTo>
                <a:cubicBezTo>
                  <a:pt x="134" y="181"/>
                  <a:pt x="134" y="181"/>
                  <a:pt x="134" y="181"/>
                </a:cubicBezTo>
                <a:moveTo>
                  <a:pt x="236" y="187"/>
                </a:moveTo>
                <a:cubicBezTo>
                  <a:pt x="276" y="123"/>
                  <a:pt x="276" y="123"/>
                  <a:pt x="276" y="123"/>
                </a:cubicBezTo>
                <a:moveTo>
                  <a:pt x="200" y="201"/>
                </a:moveTo>
                <a:cubicBezTo>
                  <a:pt x="200" y="213"/>
                  <a:pt x="209" y="222"/>
                  <a:pt x="221" y="222"/>
                </a:cubicBezTo>
                <a:cubicBezTo>
                  <a:pt x="232" y="222"/>
                  <a:pt x="241" y="213"/>
                  <a:pt x="241" y="201"/>
                </a:cubicBezTo>
                <a:cubicBezTo>
                  <a:pt x="241" y="190"/>
                  <a:pt x="232" y="180"/>
                  <a:pt x="221" y="180"/>
                </a:cubicBezTo>
                <a:cubicBezTo>
                  <a:pt x="209" y="180"/>
                  <a:pt x="200" y="190"/>
                  <a:pt x="200" y="201"/>
                </a:cubicBezTo>
                <a:cubicBezTo>
                  <a:pt x="200" y="201"/>
                  <a:pt x="200" y="201"/>
                  <a:pt x="200" y="201"/>
                </a:cubicBezTo>
                <a:moveTo>
                  <a:pt x="94" y="174"/>
                </a:moveTo>
                <a:cubicBezTo>
                  <a:pt x="94" y="185"/>
                  <a:pt x="104" y="194"/>
                  <a:pt x="115" y="194"/>
                </a:cubicBezTo>
                <a:cubicBezTo>
                  <a:pt x="127" y="194"/>
                  <a:pt x="136" y="185"/>
                  <a:pt x="136" y="174"/>
                </a:cubicBezTo>
                <a:cubicBezTo>
                  <a:pt x="136" y="162"/>
                  <a:pt x="127" y="153"/>
                  <a:pt x="115" y="153"/>
                </a:cubicBezTo>
                <a:cubicBezTo>
                  <a:pt x="104" y="153"/>
                  <a:pt x="94" y="162"/>
                  <a:pt x="94" y="174"/>
                </a:cubicBezTo>
                <a:cubicBezTo>
                  <a:pt x="94" y="174"/>
                  <a:pt x="94" y="174"/>
                  <a:pt x="94" y="174"/>
                </a:cubicBezTo>
                <a:moveTo>
                  <a:pt x="25" y="269"/>
                </a:moveTo>
                <a:cubicBezTo>
                  <a:pt x="25" y="280"/>
                  <a:pt x="34" y="289"/>
                  <a:pt x="46" y="289"/>
                </a:cubicBezTo>
                <a:cubicBezTo>
                  <a:pt x="57" y="289"/>
                  <a:pt x="66" y="280"/>
                  <a:pt x="66" y="269"/>
                </a:cubicBezTo>
                <a:cubicBezTo>
                  <a:pt x="66" y="257"/>
                  <a:pt x="57" y="248"/>
                  <a:pt x="46" y="248"/>
                </a:cubicBezTo>
                <a:cubicBezTo>
                  <a:pt x="34" y="248"/>
                  <a:pt x="25" y="257"/>
                  <a:pt x="25" y="269"/>
                </a:cubicBezTo>
                <a:cubicBezTo>
                  <a:pt x="25" y="269"/>
                  <a:pt x="25" y="269"/>
                  <a:pt x="25" y="26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58" name="book_2" title="Icon of a book and a pencil">
            <a:extLst>
              <a:ext uri="{FF2B5EF4-FFF2-40B4-BE49-F238E27FC236}">
                <a16:creationId xmlns:a16="http://schemas.microsoft.com/office/drawing/2014/main" id="{AFCD15A1-42C2-4B98-B77F-A09E697CB72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673488" y="1902544"/>
            <a:ext cx="625378" cy="572825"/>
          </a:xfrm>
          <a:custGeom>
            <a:avLst/>
            <a:gdLst>
              <a:gd name="T0" fmla="*/ 223 w 330"/>
              <a:gd name="T1" fmla="*/ 0 h 301"/>
              <a:gd name="T2" fmla="*/ 223 w 330"/>
              <a:gd name="T3" fmla="*/ 284 h 301"/>
              <a:gd name="T4" fmla="*/ 31 w 330"/>
              <a:gd name="T5" fmla="*/ 284 h 301"/>
              <a:gd name="T6" fmla="*/ 0 w 330"/>
              <a:gd name="T7" fmla="*/ 233 h 301"/>
              <a:gd name="T8" fmla="*/ 0 w 330"/>
              <a:gd name="T9" fmla="*/ 31 h 301"/>
              <a:gd name="T10" fmla="*/ 43 w 330"/>
              <a:gd name="T11" fmla="*/ 0 h 301"/>
              <a:gd name="T12" fmla="*/ 223 w 330"/>
              <a:gd name="T13" fmla="*/ 0 h 301"/>
              <a:gd name="T14" fmla="*/ 223 w 330"/>
              <a:gd name="T15" fmla="*/ 228 h 301"/>
              <a:gd name="T16" fmla="*/ 48 w 330"/>
              <a:gd name="T17" fmla="*/ 227 h 301"/>
              <a:gd name="T18" fmla="*/ 2 w 330"/>
              <a:gd name="T19" fmla="*/ 252 h 301"/>
              <a:gd name="T20" fmla="*/ 316 w 330"/>
              <a:gd name="T21" fmla="*/ 301 h 301"/>
              <a:gd name="T22" fmla="*/ 316 w 330"/>
              <a:gd name="T23" fmla="*/ 301 h 301"/>
              <a:gd name="T24" fmla="*/ 330 w 330"/>
              <a:gd name="T25" fmla="*/ 278 h 301"/>
              <a:gd name="T26" fmla="*/ 330 w 330"/>
              <a:gd name="T27" fmla="*/ 19 h 301"/>
              <a:gd name="T28" fmla="*/ 316 w 330"/>
              <a:gd name="T29" fmla="*/ 0 h 301"/>
              <a:gd name="T30" fmla="*/ 302 w 330"/>
              <a:gd name="T31" fmla="*/ 19 h 301"/>
              <a:gd name="T32" fmla="*/ 302 w 330"/>
              <a:gd name="T33" fmla="*/ 278 h 301"/>
              <a:gd name="T34" fmla="*/ 316 w 330"/>
              <a:gd name="T35" fmla="*/ 301 h 301"/>
              <a:gd name="T36" fmla="*/ 330 w 330"/>
              <a:gd name="T37" fmla="*/ 41 h 301"/>
              <a:gd name="T38" fmla="*/ 302 w 330"/>
              <a:gd name="T39" fmla="*/ 43 h 301"/>
              <a:gd name="T40" fmla="*/ 330 w 330"/>
              <a:gd name="T41" fmla="*/ 265 h 301"/>
              <a:gd name="T42" fmla="*/ 302 w 330"/>
              <a:gd name="T43" fmla="*/ 265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30" h="301">
                <a:moveTo>
                  <a:pt x="223" y="0"/>
                </a:moveTo>
                <a:cubicBezTo>
                  <a:pt x="223" y="284"/>
                  <a:pt x="223" y="284"/>
                  <a:pt x="223" y="284"/>
                </a:cubicBezTo>
                <a:cubicBezTo>
                  <a:pt x="31" y="284"/>
                  <a:pt x="31" y="284"/>
                  <a:pt x="31" y="284"/>
                </a:cubicBezTo>
                <a:cubicBezTo>
                  <a:pt x="31" y="284"/>
                  <a:pt x="0" y="287"/>
                  <a:pt x="0" y="233"/>
                </a:cubicBezTo>
                <a:cubicBezTo>
                  <a:pt x="0" y="193"/>
                  <a:pt x="0" y="31"/>
                  <a:pt x="0" y="31"/>
                </a:cubicBezTo>
                <a:cubicBezTo>
                  <a:pt x="0" y="31"/>
                  <a:pt x="2" y="0"/>
                  <a:pt x="43" y="0"/>
                </a:cubicBezTo>
                <a:cubicBezTo>
                  <a:pt x="80" y="0"/>
                  <a:pt x="223" y="0"/>
                  <a:pt x="223" y="0"/>
                </a:cubicBezTo>
                <a:close/>
                <a:moveTo>
                  <a:pt x="223" y="228"/>
                </a:moveTo>
                <a:cubicBezTo>
                  <a:pt x="41" y="228"/>
                  <a:pt x="48" y="227"/>
                  <a:pt x="48" y="227"/>
                </a:cubicBezTo>
                <a:cubicBezTo>
                  <a:pt x="48" y="227"/>
                  <a:pt x="6" y="223"/>
                  <a:pt x="2" y="252"/>
                </a:cubicBezTo>
                <a:moveTo>
                  <a:pt x="316" y="301"/>
                </a:moveTo>
                <a:cubicBezTo>
                  <a:pt x="316" y="301"/>
                  <a:pt x="316" y="301"/>
                  <a:pt x="316" y="301"/>
                </a:cubicBezTo>
                <a:cubicBezTo>
                  <a:pt x="330" y="278"/>
                  <a:pt x="330" y="278"/>
                  <a:pt x="330" y="278"/>
                </a:cubicBezTo>
                <a:cubicBezTo>
                  <a:pt x="330" y="278"/>
                  <a:pt x="330" y="278"/>
                  <a:pt x="330" y="19"/>
                </a:cubicBezTo>
                <a:cubicBezTo>
                  <a:pt x="330" y="19"/>
                  <a:pt x="329" y="0"/>
                  <a:pt x="316" y="0"/>
                </a:cubicBezTo>
                <a:cubicBezTo>
                  <a:pt x="303" y="0"/>
                  <a:pt x="302" y="19"/>
                  <a:pt x="302" y="19"/>
                </a:cubicBezTo>
                <a:cubicBezTo>
                  <a:pt x="302" y="19"/>
                  <a:pt x="302" y="19"/>
                  <a:pt x="302" y="278"/>
                </a:cubicBezTo>
                <a:cubicBezTo>
                  <a:pt x="302" y="278"/>
                  <a:pt x="302" y="278"/>
                  <a:pt x="316" y="301"/>
                </a:cubicBezTo>
                <a:close/>
                <a:moveTo>
                  <a:pt x="330" y="41"/>
                </a:moveTo>
                <a:cubicBezTo>
                  <a:pt x="313" y="22"/>
                  <a:pt x="302" y="43"/>
                  <a:pt x="302" y="43"/>
                </a:cubicBezTo>
                <a:moveTo>
                  <a:pt x="330" y="265"/>
                </a:moveTo>
                <a:cubicBezTo>
                  <a:pt x="316" y="244"/>
                  <a:pt x="302" y="265"/>
                  <a:pt x="302" y="265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59" name="rocket" title="Icon of a rocket">
            <a:extLst>
              <a:ext uri="{FF2B5EF4-FFF2-40B4-BE49-F238E27FC236}">
                <a16:creationId xmlns:a16="http://schemas.microsoft.com/office/drawing/2014/main" id="{23545987-B4BA-4014-A32D-D5D6BB8E8F2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75713" y="1902544"/>
            <a:ext cx="584279" cy="572825"/>
          </a:xfrm>
          <a:custGeom>
            <a:avLst/>
            <a:gdLst>
              <a:gd name="T0" fmla="*/ 352 w 352"/>
              <a:gd name="T1" fmla="*/ 3 h 346"/>
              <a:gd name="T2" fmla="*/ 305 w 352"/>
              <a:gd name="T3" fmla="*/ 142 h 346"/>
              <a:gd name="T4" fmla="*/ 118 w 352"/>
              <a:gd name="T5" fmla="*/ 326 h 346"/>
              <a:gd name="T6" fmla="*/ 50 w 352"/>
              <a:gd name="T7" fmla="*/ 346 h 346"/>
              <a:gd name="T8" fmla="*/ 0 w 352"/>
              <a:gd name="T9" fmla="*/ 295 h 346"/>
              <a:gd name="T10" fmla="*/ 30 w 352"/>
              <a:gd name="T11" fmla="*/ 227 h 346"/>
              <a:gd name="T12" fmla="*/ 203 w 352"/>
              <a:gd name="T13" fmla="*/ 54 h 346"/>
              <a:gd name="T14" fmla="*/ 352 w 352"/>
              <a:gd name="T15" fmla="*/ 3 h 346"/>
              <a:gd name="T16" fmla="*/ 203 w 352"/>
              <a:gd name="T17" fmla="*/ 55 h 346"/>
              <a:gd name="T18" fmla="*/ 301 w 352"/>
              <a:gd name="T19" fmla="*/ 146 h 346"/>
              <a:gd name="T20" fmla="*/ 144 w 352"/>
              <a:gd name="T21" fmla="*/ 113 h 346"/>
              <a:gd name="T22" fmla="*/ 0 w 352"/>
              <a:gd name="T23" fmla="*/ 113 h 346"/>
              <a:gd name="T24" fmla="*/ 0 w 352"/>
              <a:gd name="T25" fmla="*/ 197 h 346"/>
              <a:gd name="T26" fmla="*/ 30 w 352"/>
              <a:gd name="T27" fmla="*/ 227 h 346"/>
              <a:gd name="T28" fmla="*/ 30 w 352"/>
              <a:gd name="T29" fmla="*/ 227 h 346"/>
              <a:gd name="T30" fmla="*/ 120 w 352"/>
              <a:gd name="T31" fmla="*/ 324 h 346"/>
              <a:gd name="T32" fmla="*/ 141 w 352"/>
              <a:gd name="T33" fmla="*/ 346 h 346"/>
              <a:gd name="T34" fmla="*/ 232 w 352"/>
              <a:gd name="T35" fmla="*/ 346 h 346"/>
              <a:gd name="T36" fmla="*/ 232 w 352"/>
              <a:gd name="T37" fmla="*/ 214 h 346"/>
              <a:gd name="T38" fmla="*/ 176 w 352"/>
              <a:gd name="T39" fmla="*/ 159 h 346"/>
              <a:gd name="T40" fmla="*/ 194 w 352"/>
              <a:gd name="T41" fmla="*/ 177 h 346"/>
              <a:gd name="T42" fmla="*/ 211 w 352"/>
              <a:gd name="T43" fmla="*/ 159 h 346"/>
              <a:gd name="T44" fmla="*/ 194 w 352"/>
              <a:gd name="T45" fmla="*/ 141 h 346"/>
              <a:gd name="T46" fmla="*/ 176 w 352"/>
              <a:gd name="T47" fmla="*/ 15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2" h="346">
                <a:moveTo>
                  <a:pt x="352" y="3"/>
                </a:moveTo>
                <a:cubicBezTo>
                  <a:pt x="346" y="85"/>
                  <a:pt x="305" y="142"/>
                  <a:pt x="305" y="142"/>
                </a:cubicBezTo>
                <a:cubicBezTo>
                  <a:pt x="305" y="142"/>
                  <a:pt x="305" y="142"/>
                  <a:pt x="118" y="326"/>
                </a:cubicBezTo>
                <a:cubicBezTo>
                  <a:pt x="118" y="326"/>
                  <a:pt x="118" y="326"/>
                  <a:pt x="50" y="346"/>
                </a:cubicBezTo>
                <a:cubicBezTo>
                  <a:pt x="50" y="346"/>
                  <a:pt x="50" y="346"/>
                  <a:pt x="0" y="295"/>
                </a:cubicBezTo>
                <a:cubicBezTo>
                  <a:pt x="0" y="295"/>
                  <a:pt x="0" y="295"/>
                  <a:pt x="30" y="227"/>
                </a:cubicBezTo>
                <a:cubicBezTo>
                  <a:pt x="30" y="227"/>
                  <a:pt x="149" y="109"/>
                  <a:pt x="203" y="54"/>
                </a:cubicBezTo>
                <a:cubicBezTo>
                  <a:pt x="257" y="0"/>
                  <a:pt x="352" y="3"/>
                  <a:pt x="352" y="3"/>
                </a:cubicBezTo>
                <a:close/>
                <a:moveTo>
                  <a:pt x="203" y="55"/>
                </a:moveTo>
                <a:cubicBezTo>
                  <a:pt x="301" y="146"/>
                  <a:pt x="301" y="146"/>
                  <a:pt x="301" y="146"/>
                </a:cubicBezTo>
                <a:moveTo>
                  <a:pt x="144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197"/>
                  <a:pt x="0" y="197"/>
                  <a:pt x="0" y="197"/>
                </a:cubicBezTo>
                <a:cubicBezTo>
                  <a:pt x="30" y="227"/>
                  <a:pt x="30" y="227"/>
                  <a:pt x="30" y="227"/>
                </a:cubicBezTo>
                <a:moveTo>
                  <a:pt x="30" y="227"/>
                </a:moveTo>
                <a:cubicBezTo>
                  <a:pt x="120" y="324"/>
                  <a:pt x="120" y="324"/>
                  <a:pt x="120" y="324"/>
                </a:cubicBezTo>
                <a:cubicBezTo>
                  <a:pt x="141" y="346"/>
                  <a:pt x="141" y="346"/>
                  <a:pt x="141" y="346"/>
                </a:cubicBezTo>
                <a:cubicBezTo>
                  <a:pt x="232" y="346"/>
                  <a:pt x="232" y="346"/>
                  <a:pt x="232" y="346"/>
                </a:cubicBezTo>
                <a:cubicBezTo>
                  <a:pt x="232" y="214"/>
                  <a:pt x="232" y="214"/>
                  <a:pt x="232" y="214"/>
                </a:cubicBezTo>
                <a:moveTo>
                  <a:pt x="176" y="159"/>
                </a:moveTo>
                <a:cubicBezTo>
                  <a:pt x="176" y="169"/>
                  <a:pt x="184" y="177"/>
                  <a:pt x="194" y="177"/>
                </a:cubicBezTo>
                <a:cubicBezTo>
                  <a:pt x="203" y="177"/>
                  <a:pt x="211" y="169"/>
                  <a:pt x="211" y="159"/>
                </a:cubicBezTo>
                <a:cubicBezTo>
                  <a:pt x="211" y="149"/>
                  <a:pt x="203" y="141"/>
                  <a:pt x="194" y="141"/>
                </a:cubicBezTo>
                <a:cubicBezTo>
                  <a:pt x="184" y="141"/>
                  <a:pt x="176" y="149"/>
                  <a:pt x="176" y="159"/>
                </a:cubicBez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60" name="plant_3" title="Icon of three stalks of wheat">
            <a:extLst>
              <a:ext uri="{FF2B5EF4-FFF2-40B4-BE49-F238E27FC236}">
                <a16:creationId xmlns:a16="http://schemas.microsoft.com/office/drawing/2014/main" id="{5BF9C04B-CAD0-4C39-A614-B615E985517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803699" y="1902544"/>
            <a:ext cx="335640" cy="572825"/>
          </a:xfrm>
          <a:custGeom>
            <a:avLst/>
            <a:gdLst>
              <a:gd name="T0" fmla="*/ 130 w 205"/>
              <a:gd name="T1" fmla="*/ 78 h 355"/>
              <a:gd name="T2" fmla="*/ 102 w 205"/>
              <a:gd name="T3" fmla="*/ 106 h 355"/>
              <a:gd name="T4" fmla="*/ 73 w 205"/>
              <a:gd name="T5" fmla="*/ 77 h 355"/>
              <a:gd name="T6" fmla="*/ 73 w 205"/>
              <a:gd name="T7" fmla="*/ 47 h 355"/>
              <a:gd name="T8" fmla="*/ 102 w 205"/>
              <a:gd name="T9" fmla="*/ 76 h 355"/>
              <a:gd name="T10" fmla="*/ 130 w 205"/>
              <a:gd name="T11" fmla="*/ 48 h 355"/>
              <a:gd name="T12" fmla="*/ 73 w 205"/>
              <a:gd name="T13" fmla="*/ 17 h 355"/>
              <a:gd name="T14" fmla="*/ 102 w 205"/>
              <a:gd name="T15" fmla="*/ 46 h 355"/>
              <a:gd name="T16" fmla="*/ 130 w 205"/>
              <a:gd name="T17" fmla="*/ 18 h 355"/>
              <a:gd name="T18" fmla="*/ 102 w 205"/>
              <a:gd name="T19" fmla="*/ 0 h 355"/>
              <a:gd name="T20" fmla="*/ 102 w 205"/>
              <a:gd name="T21" fmla="*/ 46 h 355"/>
              <a:gd name="T22" fmla="*/ 146 w 205"/>
              <a:gd name="T23" fmla="*/ 137 h 355"/>
              <a:gd name="T24" fmla="*/ 174 w 205"/>
              <a:gd name="T25" fmla="*/ 166 h 355"/>
              <a:gd name="T26" fmla="*/ 202 w 205"/>
              <a:gd name="T27" fmla="*/ 138 h 355"/>
              <a:gd name="T28" fmla="*/ 146 w 205"/>
              <a:gd name="T29" fmla="*/ 107 h 355"/>
              <a:gd name="T30" fmla="*/ 174 w 205"/>
              <a:gd name="T31" fmla="*/ 136 h 355"/>
              <a:gd name="T32" fmla="*/ 202 w 205"/>
              <a:gd name="T33" fmla="*/ 108 h 355"/>
              <a:gd name="T34" fmla="*/ 146 w 205"/>
              <a:gd name="T35" fmla="*/ 77 h 355"/>
              <a:gd name="T36" fmla="*/ 174 w 205"/>
              <a:gd name="T37" fmla="*/ 106 h 355"/>
              <a:gd name="T38" fmla="*/ 202 w 205"/>
              <a:gd name="T39" fmla="*/ 78 h 355"/>
              <a:gd name="T40" fmla="*/ 174 w 205"/>
              <a:gd name="T41" fmla="*/ 60 h 355"/>
              <a:gd name="T42" fmla="*/ 174 w 205"/>
              <a:gd name="T43" fmla="*/ 106 h 355"/>
              <a:gd name="T44" fmla="*/ 5 w 205"/>
              <a:gd name="T45" fmla="*/ 137 h 355"/>
              <a:gd name="T46" fmla="*/ 34 w 205"/>
              <a:gd name="T47" fmla="*/ 166 h 355"/>
              <a:gd name="T48" fmla="*/ 62 w 205"/>
              <a:gd name="T49" fmla="*/ 138 h 355"/>
              <a:gd name="T50" fmla="*/ 5 w 205"/>
              <a:gd name="T51" fmla="*/ 107 h 355"/>
              <a:gd name="T52" fmla="*/ 34 w 205"/>
              <a:gd name="T53" fmla="*/ 136 h 355"/>
              <a:gd name="T54" fmla="*/ 62 w 205"/>
              <a:gd name="T55" fmla="*/ 108 h 355"/>
              <a:gd name="T56" fmla="*/ 5 w 205"/>
              <a:gd name="T57" fmla="*/ 77 h 355"/>
              <a:gd name="T58" fmla="*/ 34 w 205"/>
              <a:gd name="T59" fmla="*/ 106 h 355"/>
              <a:gd name="T60" fmla="*/ 62 w 205"/>
              <a:gd name="T61" fmla="*/ 78 h 355"/>
              <a:gd name="T62" fmla="*/ 34 w 205"/>
              <a:gd name="T63" fmla="*/ 60 h 355"/>
              <a:gd name="T64" fmla="*/ 34 w 205"/>
              <a:gd name="T65" fmla="*/ 106 h 355"/>
              <a:gd name="T66" fmla="*/ 34 w 205"/>
              <a:gd name="T67" fmla="*/ 208 h 355"/>
              <a:gd name="T68" fmla="*/ 34 w 205"/>
              <a:gd name="T69" fmla="*/ 166 h 355"/>
              <a:gd name="T70" fmla="*/ 102 w 205"/>
              <a:gd name="T71" fmla="*/ 106 h 355"/>
              <a:gd name="T72" fmla="*/ 102 w 205"/>
              <a:gd name="T73" fmla="*/ 252 h 355"/>
              <a:gd name="T74" fmla="*/ 174 w 205"/>
              <a:gd name="T75" fmla="*/ 166 h 355"/>
              <a:gd name="T76" fmla="*/ 174 w 205"/>
              <a:gd name="T77" fmla="*/ 204 h 355"/>
              <a:gd name="T78" fmla="*/ 31 w 205"/>
              <a:gd name="T79" fmla="*/ 294 h 355"/>
              <a:gd name="T80" fmla="*/ 88 w 205"/>
              <a:gd name="T81" fmla="*/ 349 h 355"/>
              <a:gd name="T82" fmla="*/ 78 w 205"/>
              <a:gd name="T83" fmla="*/ 270 h 355"/>
              <a:gd name="T84" fmla="*/ 2 w 205"/>
              <a:gd name="T85" fmla="*/ 173 h 355"/>
              <a:gd name="T86" fmla="*/ 31 w 205"/>
              <a:gd name="T87" fmla="*/ 294 h 355"/>
              <a:gd name="T88" fmla="*/ 174 w 205"/>
              <a:gd name="T89" fmla="*/ 294 h 355"/>
              <a:gd name="T90" fmla="*/ 203 w 205"/>
              <a:gd name="T91" fmla="*/ 173 h 355"/>
              <a:gd name="T92" fmla="*/ 127 w 205"/>
              <a:gd name="T93" fmla="*/ 270 h 355"/>
              <a:gd name="T94" fmla="*/ 117 w 205"/>
              <a:gd name="T95" fmla="*/ 349 h 355"/>
              <a:gd name="T96" fmla="*/ 174 w 205"/>
              <a:gd name="T97" fmla="*/ 294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05" h="355">
                <a:moveTo>
                  <a:pt x="130" y="78"/>
                </a:moveTo>
                <a:cubicBezTo>
                  <a:pt x="102" y="106"/>
                  <a:pt x="102" y="106"/>
                  <a:pt x="102" y="106"/>
                </a:cubicBezTo>
                <a:cubicBezTo>
                  <a:pt x="73" y="77"/>
                  <a:pt x="73" y="77"/>
                  <a:pt x="73" y="77"/>
                </a:cubicBezTo>
                <a:moveTo>
                  <a:pt x="73" y="47"/>
                </a:moveTo>
                <a:cubicBezTo>
                  <a:pt x="102" y="76"/>
                  <a:pt x="102" y="76"/>
                  <a:pt x="102" y="76"/>
                </a:cubicBezTo>
                <a:cubicBezTo>
                  <a:pt x="130" y="48"/>
                  <a:pt x="130" y="48"/>
                  <a:pt x="130" y="48"/>
                </a:cubicBezTo>
                <a:moveTo>
                  <a:pt x="73" y="17"/>
                </a:moveTo>
                <a:cubicBezTo>
                  <a:pt x="102" y="46"/>
                  <a:pt x="102" y="46"/>
                  <a:pt x="102" y="46"/>
                </a:cubicBezTo>
                <a:cubicBezTo>
                  <a:pt x="130" y="18"/>
                  <a:pt x="130" y="18"/>
                  <a:pt x="130" y="18"/>
                </a:cubicBezTo>
                <a:moveTo>
                  <a:pt x="102" y="0"/>
                </a:moveTo>
                <a:cubicBezTo>
                  <a:pt x="102" y="46"/>
                  <a:pt x="102" y="46"/>
                  <a:pt x="102" y="46"/>
                </a:cubicBezTo>
                <a:moveTo>
                  <a:pt x="146" y="137"/>
                </a:moveTo>
                <a:cubicBezTo>
                  <a:pt x="174" y="166"/>
                  <a:pt x="174" y="166"/>
                  <a:pt x="174" y="166"/>
                </a:cubicBezTo>
                <a:cubicBezTo>
                  <a:pt x="202" y="138"/>
                  <a:pt x="202" y="138"/>
                  <a:pt x="202" y="138"/>
                </a:cubicBezTo>
                <a:moveTo>
                  <a:pt x="146" y="107"/>
                </a:moveTo>
                <a:cubicBezTo>
                  <a:pt x="174" y="136"/>
                  <a:pt x="174" y="136"/>
                  <a:pt x="174" y="136"/>
                </a:cubicBezTo>
                <a:cubicBezTo>
                  <a:pt x="202" y="108"/>
                  <a:pt x="202" y="108"/>
                  <a:pt x="202" y="108"/>
                </a:cubicBezTo>
                <a:moveTo>
                  <a:pt x="146" y="77"/>
                </a:moveTo>
                <a:cubicBezTo>
                  <a:pt x="174" y="106"/>
                  <a:pt x="174" y="106"/>
                  <a:pt x="174" y="106"/>
                </a:cubicBezTo>
                <a:cubicBezTo>
                  <a:pt x="202" y="78"/>
                  <a:pt x="202" y="78"/>
                  <a:pt x="202" y="78"/>
                </a:cubicBezTo>
                <a:moveTo>
                  <a:pt x="174" y="60"/>
                </a:moveTo>
                <a:cubicBezTo>
                  <a:pt x="174" y="106"/>
                  <a:pt x="174" y="106"/>
                  <a:pt x="174" y="106"/>
                </a:cubicBezTo>
                <a:moveTo>
                  <a:pt x="5" y="137"/>
                </a:moveTo>
                <a:cubicBezTo>
                  <a:pt x="34" y="166"/>
                  <a:pt x="34" y="166"/>
                  <a:pt x="34" y="166"/>
                </a:cubicBezTo>
                <a:cubicBezTo>
                  <a:pt x="62" y="138"/>
                  <a:pt x="62" y="138"/>
                  <a:pt x="62" y="138"/>
                </a:cubicBezTo>
                <a:moveTo>
                  <a:pt x="5" y="107"/>
                </a:moveTo>
                <a:cubicBezTo>
                  <a:pt x="34" y="136"/>
                  <a:pt x="34" y="136"/>
                  <a:pt x="34" y="136"/>
                </a:cubicBezTo>
                <a:cubicBezTo>
                  <a:pt x="62" y="108"/>
                  <a:pt x="62" y="108"/>
                  <a:pt x="62" y="108"/>
                </a:cubicBezTo>
                <a:moveTo>
                  <a:pt x="5" y="77"/>
                </a:moveTo>
                <a:cubicBezTo>
                  <a:pt x="34" y="106"/>
                  <a:pt x="34" y="106"/>
                  <a:pt x="34" y="106"/>
                </a:cubicBezTo>
                <a:cubicBezTo>
                  <a:pt x="62" y="78"/>
                  <a:pt x="62" y="78"/>
                  <a:pt x="62" y="78"/>
                </a:cubicBezTo>
                <a:moveTo>
                  <a:pt x="34" y="60"/>
                </a:moveTo>
                <a:cubicBezTo>
                  <a:pt x="34" y="106"/>
                  <a:pt x="34" y="106"/>
                  <a:pt x="34" y="106"/>
                </a:cubicBezTo>
                <a:moveTo>
                  <a:pt x="34" y="208"/>
                </a:moveTo>
                <a:cubicBezTo>
                  <a:pt x="34" y="166"/>
                  <a:pt x="34" y="166"/>
                  <a:pt x="34" y="166"/>
                </a:cubicBezTo>
                <a:moveTo>
                  <a:pt x="102" y="106"/>
                </a:moveTo>
                <a:cubicBezTo>
                  <a:pt x="102" y="252"/>
                  <a:pt x="102" y="252"/>
                  <a:pt x="102" y="252"/>
                </a:cubicBezTo>
                <a:moveTo>
                  <a:pt x="174" y="166"/>
                </a:moveTo>
                <a:cubicBezTo>
                  <a:pt x="174" y="204"/>
                  <a:pt x="174" y="204"/>
                  <a:pt x="174" y="204"/>
                </a:cubicBezTo>
                <a:moveTo>
                  <a:pt x="31" y="294"/>
                </a:moveTo>
                <a:cubicBezTo>
                  <a:pt x="45" y="323"/>
                  <a:pt x="75" y="355"/>
                  <a:pt x="88" y="349"/>
                </a:cubicBezTo>
                <a:cubicBezTo>
                  <a:pt x="101" y="342"/>
                  <a:pt x="97" y="307"/>
                  <a:pt x="78" y="270"/>
                </a:cubicBezTo>
                <a:cubicBezTo>
                  <a:pt x="60" y="233"/>
                  <a:pt x="3" y="173"/>
                  <a:pt x="2" y="173"/>
                </a:cubicBezTo>
                <a:cubicBezTo>
                  <a:pt x="0" y="172"/>
                  <a:pt x="17" y="264"/>
                  <a:pt x="31" y="294"/>
                </a:cubicBezTo>
                <a:close/>
                <a:moveTo>
                  <a:pt x="174" y="294"/>
                </a:moveTo>
                <a:cubicBezTo>
                  <a:pt x="189" y="264"/>
                  <a:pt x="205" y="172"/>
                  <a:pt x="203" y="173"/>
                </a:cubicBezTo>
                <a:cubicBezTo>
                  <a:pt x="202" y="173"/>
                  <a:pt x="145" y="233"/>
                  <a:pt x="127" y="270"/>
                </a:cubicBezTo>
                <a:cubicBezTo>
                  <a:pt x="109" y="307"/>
                  <a:pt x="104" y="342"/>
                  <a:pt x="117" y="349"/>
                </a:cubicBezTo>
                <a:cubicBezTo>
                  <a:pt x="130" y="355"/>
                  <a:pt x="160" y="323"/>
                  <a:pt x="174" y="294"/>
                </a:cubicBez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61" name="car" title="Icon of a car">
            <a:extLst>
              <a:ext uri="{FF2B5EF4-FFF2-40B4-BE49-F238E27FC236}">
                <a16:creationId xmlns:a16="http://schemas.microsoft.com/office/drawing/2014/main" id="{AEFE2CFE-DB2D-4C76-A4AD-01B2A0BFCEE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656633" y="1942050"/>
            <a:ext cx="644428" cy="493814"/>
          </a:xfrm>
          <a:custGeom>
            <a:avLst/>
            <a:gdLst>
              <a:gd name="T0" fmla="*/ 349 w 360"/>
              <a:gd name="T1" fmla="*/ 148 h 276"/>
              <a:gd name="T2" fmla="*/ 349 w 360"/>
              <a:gd name="T3" fmla="*/ 252 h 276"/>
              <a:gd name="T4" fmla="*/ 14 w 360"/>
              <a:gd name="T5" fmla="*/ 252 h 276"/>
              <a:gd name="T6" fmla="*/ 14 w 360"/>
              <a:gd name="T7" fmla="*/ 149 h 276"/>
              <a:gd name="T8" fmla="*/ 51 w 360"/>
              <a:gd name="T9" fmla="*/ 43 h 276"/>
              <a:gd name="T10" fmla="*/ 94 w 360"/>
              <a:gd name="T11" fmla="*/ 0 h 276"/>
              <a:gd name="T12" fmla="*/ 268 w 360"/>
              <a:gd name="T13" fmla="*/ 0 h 276"/>
              <a:gd name="T14" fmla="*/ 311 w 360"/>
              <a:gd name="T15" fmla="*/ 43 h 276"/>
              <a:gd name="T16" fmla="*/ 349 w 360"/>
              <a:gd name="T17" fmla="*/ 148 h 276"/>
              <a:gd name="T18" fmla="*/ 77 w 360"/>
              <a:gd name="T19" fmla="*/ 174 h 276"/>
              <a:gd name="T20" fmla="*/ 91 w 360"/>
              <a:gd name="T21" fmla="*/ 160 h 276"/>
              <a:gd name="T22" fmla="*/ 77 w 360"/>
              <a:gd name="T23" fmla="*/ 145 h 276"/>
              <a:gd name="T24" fmla="*/ 63 w 360"/>
              <a:gd name="T25" fmla="*/ 160 h 276"/>
              <a:gd name="T26" fmla="*/ 77 w 360"/>
              <a:gd name="T27" fmla="*/ 174 h 276"/>
              <a:gd name="T28" fmla="*/ 14 w 360"/>
              <a:gd name="T29" fmla="*/ 252 h 276"/>
              <a:gd name="T30" fmla="*/ 14 w 360"/>
              <a:gd name="T31" fmla="*/ 260 h 276"/>
              <a:gd name="T32" fmla="*/ 30 w 360"/>
              <a:gd name="T33" fmla="*/ 276 h 276"/>
              <a:gd name="T34" fmla="*/ 50 w 360"/>
              <a:gd name="T35" fmla="*/ 276 h 276"/>
              <a:gd name="T36" fmla="*/ 67 w 360"/>
              <a:gd name="T37" fmla="*/ 260 h 276"/>
              <a:gd name="T38" fmla="*/ 67 w 360"/>
              <a:gd name="T39" fmla="*/ 252 h 276"/>
              <a:gd name="T40" fmla="*/ 295 w 360"/>
              <a:gd name="T41" fmla="*/ 252 h 276"/>
              <a:gd name="T42" fmla="*/ 295 w 360"/>
              <a:gd name="T43" fmla="*/ 260 h 276"/>
              <a:gd name="T44" fmla="*/ 312 w 360"/>
              <a:gd name="T45" fmla="*/ 276 h 276"/>
              <a:gd name="T46" fmla="*/ 332 w 360"/>
              <a:gd name="T47" fmla="*/ 276 h 276"/>
              <a:gd name="T48" fmla="*/ 349 w 360"/>
              <a:gd name="T49" fmla="*/ 260 h 276"/>
              <a:gd name="T50" fmla="*/ 349 w 360"/>
              <a:gd name="T51" fmla="*/ 252 h 276"/>
              <a:gd name="T52" fmla="*/ 283 w 360"/>
              <a:gd name="T53" fmla="*/ 174 h 276"/>
              <a:gd name="T54" fmla="*/ 297 w 360"/>
              <a:gd name="T55" fmla="*/ 160 h 276"/>
              <a:gd name="T56" fmla="*/ 283 w 360"/>
              <a:gd name="T57" fmla="*/ 145 h 276"/>
              <a:gd name="T58" fmla="*/ 268 w 360"/>
              <a:gd name="T59" fmla="*/ 160 h 276"/>
              <a:gd name="T60" fmla="*/ 283 w 360"/>
              <a:gd name="T61" fmla="*/ 174 h 276"/>
              <a:gd name="T62" fmla="*/ 245 w 360"/>
              <a:gd name="T63" fmla="*/ 252 h 276"/>
              <a:gd name="T64" fmla="*/ 245 w 360"/>
              <a:gd name="T65" fmla="*/ 222 h 276"/>
              <a:gd name="T66" fmla="*/ 229 w 360"/>
              <a:gd name="T67" fmla="*/ 197 h 276"/>
              <a:gd name="T68" fmla="*/ 133 w 360"/>
              <a:gd name="T69" fmla="*/ 197 h 276"/>
              <a:gd name="T70" fmla="*/ 117 w 360"/>
              <a:gd name="T71" fmla="*/ 222 h 276"/>
              <a:gd name="T72" fmla="*/ 117 w 360"/>
              <a:gd name="T73" fmla="*/ 252 h 276"/>
              <a:gd name="T74" fmla="*/ 0 w 360"/>
              <a:gd name="T75" fmla="*/ 75 h 276"/>
              <a:gd name="T76" fmla="*/ 16 w 360"/>
              <a:gd name="T77" fmla="*/ 75 h 276"/>
              <a:gd name="T78" fmla="*/ 32 w 360"/>
              <a:gd name="T79" fmla="*/ 96 h 276"/>
              <a:gd name="T80" fmla="*/ 330 w 360"/>
              <a:gd name="T81" fmla="*/ 96 h 276"/>
              <a:gd name="T82" fmla="*/ 345 w 360"/>
              <a:gd name="T83" fmla="*/ 75 h 276"/>
              <a:gd name="T84" fmla="*/ 360 w 360"/>
              <a:gd name="T85" fmla="*/ 75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60" h="276">
                <a:moveTo>
                  <a:pt x="349" y="148"/>
                </a:moveTo>
                <a:cubicBezTo>
                  <a:pt x="349" y="252"/>
                  <a:pt x="349" y="252"/>
                  <a:pt x="349" y="252"/>
                </a:cubicBezTo>
                <a:cubicBezTo>
                  <a:pt x="14" y="252"/>
                  <a:pt x="14" y="252"/>
                  <a:pt x="14" y="252"/>
                </a:cubicBezTo>
                <a:cubicBezTo>
                  <a:pt x="14" y="149"/>
                  <a:pt x="14" y="149"/>
                  <a:pt x="14" y="149"/>
                </a:cubicBezTo>
                <a:cubicBezTo>
                  <a:pt x="51" y="43"/>
                  <a:pt x="51" y="43"/>
                  <a:pt x="51" y="43"/>
                </a:cubicBezTo>
                <a:cubicBezTo>
                  <a:pt x="59" y="19"/>
                  <a:pt x="70" y="0"/>
                  <a:pt x="94" y="0"/>
                </a:cubicBezTo>
                <a:cubicBezTo>
                  <a:pt x="268" y="0"/>
                  <a:pt x="268" y="0"/>
                  <a:pt x="268" y="0"/>
                </a:cubicBezTo>
                <a:cubicBezTo>
                  <a:pt x="292" y="0"/>
                  <a:pt x="304" y="19"/>
                  <a:pt x="311" y="43"/>
                </a:cubicBezTo>
                <a:lnTo>
                  <a:pt x="349" y="148"/>
                </a:lnTo>
                <a:close/>
                <a:moveTo>
                  <a:pt x="77" y="174"/>
                </a:moveTo>
                <a:cubicBezTo>
                  <a:pt x="85" y="174"/>
                  <a:pt x="91" y="167"/>
                  <a:pt x="91" y="160"/>
                </a:cubicBezTo>
                <a:cubicBezTo>
                  <a:pt x="91" y="152"/>
                  <a:pt x="85" y="145"/>
                  <a:pt x="77" y="145"/>
                </a:cubicBezTo>
                <a:cubicBezTo>
                  <a:pt x="69" y="145"/>
                  <a:pt x="63" y="152"/>
                  <a:pt x="63" y="160"/>
                </a:cubicBezTo>
                <a:cubicBezTo>
                  <a:pt x="63" y="167"/>
                  <a:pt x="69" y="174"/>
                  <a:pt x="77" y="174"/>
                </a:cubicBezTo>
                <a:close/>
                <a:moveTo>
                  <a:pt x="14" y="252"/>
                </a:moveTo>
                <a:cubicBezTo>
                  <a:pt x="14" y="260"/>
                  <a:pt x="14" y="260"/>
                  <a:pt x="14" y="260"/>
                </a:cubicBezTo>
                <a:cubicBezTo>
                  <a:pt x="14" y="269"/>
                  <a:pt x="21" y="276"/>
                  <a:pt x="30" y="276"/>
                </a:cubicBezTo>
                <a:cubicBezTo>
                  <a:pt x="50" y="276"/>
                  <a:pt x="50" y="276"/>
                  <a:pt x="50" y="276"/>
                </a:cubicBezTo>
                <a:cubicBezTo>
                  <a:pt x="59" y="276"/>
                  <a:pt x="67" y="269"/>
                  <a:pt x="67" y="260"/>
                </a:cubicBezTo>
                <a:cubicBezTo>
                  <a:pt x="67" y="252"/>
                  <a:pt x="67" y="252"/>
                  <a:pt x="67" y="252"/>
                </a:cubicBezTo>
                <a:moveTo>
                  <a:pt x="295" y="252"/>
                </a:moveTo>
                <a:cubicBezTo>
                  <a:pt x="295" y="260"/>
                  <a:pt x="295" y="260"/>
                  <a:pt x="295" y="260"/>
                </a:cubicBezTo>
                <a:cubicBezTo>
                  <a:pt x="295" y="269"/>
                  <a:pt x="303" y="276"/>
                  <a:pt x="312" y="276"/>
                </a:cubicBezTo>
                <a:cubicBezTo>
                  <a:pt x="332" y="276"/>
                  <a:pt x="332" y="276"/>
                  <a:pt x="332" y="276"/>
                </a:cubicBezTo>
                <a:cubicBezTo>
                  <a:pt x="341" y="276"/>
                  <a:pt x="349" y="269"/>
                  <a:pt x="349" y="260"/>
                </a:cubicBezTo>
                <a:cubicBezTo>
                  <a:pt x="349" y="252"/>
                  <a:pt x="349" y="252"/>
                  <a:pt x="349" y="252"/>
                </a:cubicBezTo>
                <a:moveTo>
                  <a:pt x="283" y="174"/>
                </a:moveTo>
                <a:cubicBezTo>
                  <a:pt x="290" y="174"/>
                  <a:pt x="297" y="167"/>
                  <a:pt x="297" y="160"/>
                </a:cubicBezTo>
                <a:cubicBezTo>
                  <a:pt x="297" y="152"/>
                  <a:pt x="290" y="145"/>
                  <a:pt x="283" y="145"/>
                </a:cubicBezTo>
                <a:cubicBezTo>
                  <a:pt x="275" y="145"/>
                  <a:pt x="268" y="152"/>
                  <a:pt x="268" y="160"/>
                </a:cubicBezTo>
                <a:cubicBezTo>
                  <a:pt x="268" y="167"/>
                  <a:pt x="275" y="174"/>
                  <a:pt x="283" y="174"/>
                </a:cubicBezTo>
                <a:close/>
                <a:moveTo>
                  <a:pt x="245" y="252"/>
                </a:moveTo>
                <a:cubicBezTo>
                  <a:pt x="245" y="222"/>
                  <a:pt x="245" y="222"/>
                  <a:pt x="245" y="222"/>
                </a:cubicBezTo>
                <a:cubicBezTo>
                  <a:pt x="229" y="197"/>
                  <a:pt x="229" y="197"/>
                  <a:pt x="229" y="197"/>
                </a:cubicBezTo>
                <a:cubicBezTo>
                  <a:pt x="133" y="197"/>
                  <a:pt x="133" y="197"/>
                  <a:pt x="133" y="197"/>
                </a:cubicBezTo>
                <a:cubicBezTo>
                  <a:pt x="117" y="222"/>
                  <a:pt x="117" y="222"/>
                  <a:pt x="117" y="222"/>
                </a:cubicBezTo>
                <a:cubicBezTo>
                  <a:pt x="117" y="252"/>
                  <a:pt x="117" y="252"/>
                  <a:pt x="117" y="252"/>
                </a:cubicBezTo>
                <a:moveTo>
                  <a:pt x="0" y="75"/>
                </a:moveTo>
                <a:cubicBezTo>
                  <a:pt x="16" y="75"/>
                  <a:pt x="16" y="75"/>
                  <a:pt x="16" y="75"/>
                </a:cubicBezTo>
                <a:cubicBezTo>
                  <a:pt x="32" y="96"/>
                  <a:pt x="32" y="96"/>
                  <a:pt x="32" y="96"/>
                </a:cubicBezTo>
                <a:cubicBezTo>
                  <a:pt x="330" y="96"/>
                  <a:pt x="330" y="96"/>
                  <a:pt x="330" y="96"/>
                </a:cubicBezTo>
                <a:cubicBezTo>
                  <a:pt x="345" y="75"/>
                  <a:pt x="345" y="75"/>
                  <a:pt x="345" y="75"/>
                </a:cubicBezTo>
                <a:cubicBezTo>
                  <a:pt x="360" y="75"/>
                  <a:pt x="360" y="75"/>
                  <a:pt x="360" y="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1409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63" name="construction" title="Icon of a construction helmet">
            <a:extLst>
              <a:ext uri="{FF2B5EF4-FFF2-40B4-BE49-F238E27FC236}">
                <a16:creationId xmlns:a16="http://schemas.microsoft.com/office/drawing/2014/main" id="{B036A1FB-D3C4-4DD5-9A14-DD8E6F77805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160298" y="1985930"/>
            <a:ext cx="644428" cy="406056"/>
          </a:xfrm>
          <a:custGeom>
            <a:avLst/>
            <a:gdLst>
              <a:gd name="T0" fmla="*/ 253 w 286"/>
              <a:gd name="T1" fmla="*/ 150 h 180"/>
              <a:gd name="T2" fmla="*/ 286 w 286"/>
              <a:gd name="T3" fmla="*/ 150 h 180"/>
              <a:gd name="T4" fmla="*/ 286 w 286"/>
              <a:gd name="T5" fmla="*/ 180 h 180"/>
              <a:gd name="T6" fmla="*/ 0 w 286"/>
              <a:gd name="T7" fmla="*/ 180 h 180"/>
              <a:gd name="T8" fmla="*/ 0 w 286"/>
              <a:gd name="T9" fmla="*/ 150 h 180"/>
              <a:gd name="T10" fmla="*/ 33 w 286"/>
              <a:gd name="T11" fmla="*/ 150 h 180"/>
              <a:gd name="T12" fmla="*/ 143 w 286"/>
              <a:gd name="T13" fmla="*/ 0 h 180"/>
              <a:gd name="T14" fmla="*/ 143 w 286"/>
              <a:gd name="T15" fmla="*/ 54 h 180"/>
              <a:gd name="T16" fmla="*/ 177 w 286"/>
              <a:gd name="T17" fmla="*/ 70 h 180"/>
              <a:gd name="T18" fmla="*/ 177 w 286"/>
              <a:gd name="T19" fmla="*/ 0 h 180"/>
              <a:gd name="T20" fmla="*/ 108 w 286"/>
              <a:gd name="T21" fmla="*/ 0 h 180"/>
              <a:gd name="T22" fmla="*/ 108 w 286"/>
              <a:gd name="T23" fmla="*/ 70 h 180"/>
              <a:gd name="T24" fmla="*/ 69 w 286"/>
              <a:gd name="T25" fmla="*/ 150 h 180"/>
              <a:gd name="T26" fmla="*/ 217 w 286"/>
              <a:gd name="T27" fmla="*/ 150 h 180"/>
              <a:gd name="T28" fmla="*/ 265 w 286"/>
              <a:gd name="T29" fmla="*/ 150 h 180"/>
              <a:gd name="T30" fmla="*/ 266 w 286"/>
              <a:gd name="T31" fmla="*/ 145 h 180"/>
              <a:gd name="T32" fmla="*/ 177 w 286"/>
              <a:gd name="T33" fmla="*/ 27 h 180"/>
              <a:gd name="T34" fmla="*/ 108 w 286"/>
              <a:gd name="T35" fmla="*/ 26 h 180"/>
              <a:gd name="T36" fmla="*/ 18 w 286"/>
              <a:gd name="T37" fmla="*/ 145 h 180"/>
              <a:gd name="T38" fmla="*/ 19 w 286"/>
              <a:gd name="T39" fmla="*/ 150 h 180"/>
              <a:gd name="T40" fmla="*/ 142 w 286"/>
              <a:gd name="T41" fmla="*/ 90 h 180"/>
              <a:gd name="T42" fmla="*/ 122 w 286"/>
              <a:gd name="T43" fmla="*/ 110 h 180"/>
              <a:gd name="T44" fmla="*/ 142 w 286"/>
              <a:gd name="T45" fmla="*/ 130 h 180"/>
              <a:gd name="T46" fmla="*/ 162 w 286"/>
              <a:gd name="T47" fmla="*/ 110 h 180"/>
              <a:gd name="T48" fmla="*/ 142 w 286"/>
              <a:gd name="T49" fmla="*/ 9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86" h="180">
                <a:moveTo>
                  <a:pt x="253" y="150"/>
                </a:moveTo>
                <a:cubicBezTo>
                  <a:pt x="286" y="150"/>
                  <a:pt x="286" y="150"/>
                  <a:pt x="286" y="150"/>
                </a:cubicBezTo>
                <a:cubicBezTo>
                  <a:pt x="286" y="180"/>
                  <a:pt x="286" y="180"/>
                  <a:pt x="286" y="180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150"/>
                  <a:pt x="0" y="150"/>
                  <a:pt x="0" y="150"/>
                </a:cubicBezTo>
                <a:cubicBezTo>
                  <a:pt x="33" y="150"/>
                  <a:pt x="33" y="150"/>
                  <a:pt x="33" y="150"/>
                </a:cubicBezTo>
                <a:moveTo>
                  <a:pt x="143" y="0"/>
                </a:moveTo>
                <a:cubicBezTo>
                  <a:pt x="143" y="54"/>
                  <a:pt x="143" y="54"/>
                  <a:pt x="143" y="54"/>
                </a:cubicBezTo>
                <a:moveTo>
                  <a:pt x="177" y="70"/>
                </a:moveTo>
                <a:cubicBezTo>
                  <a:pt x="177" y="0"/>
                  <a:pt x="177" y="0"/>
                  <a:pt x="177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08" y="70"/>
                  <a:pt x="108" y="70"/>
                  <a:pt x="108" y="70"/>
                </a:cubicBezTo>
                <a:moveTo>
                  <a:pt x="69" y="150"/>
                </a:moveTo>
                <a:cubicBezTo>
                  <a:pt x="217" y="150"/>
                  <a:pt x="217" y="150"/>
                  <a:pt x="217" y="150"/>
                </a:cubicBezTo>
                <a:moveTo>
                  <a:pt x="265" y="150"/>
                </a:moveTo>
                <a:cubicBezTo>
                  <a:pt x="265" y="148"/>
                  <a:pt x="266" y="147"/>
                  <a:pt x="266" y="145"/>
                </a:cubicBezTo>
                <a:cubicBezTo>
                  <a:pt x="266" y="89"/>
                  <a:pt x="228" y="42"/>
                  <a:pt x="177" y="27"/>
                </a:cubicBezTo>
                <a:moveTo>
                  <a:pt x="108" y="26"/>
                </a:moveTo>
                <a:cubicBezTo>
                  <a:pt x="56" y="39"/>
                  <a:pt x="18" y="89"/>
                  <a:pt x="18" y="145"/>
                </a:cubicBezTo>
                <a:cubicBezTo>
                  <a:pt x="18" y="147"/>
                  <a:pt x="18" y="148"/>
                  <a:pt x="19" y="150"/>
                </a:cubicBezTo>
                <a:moveTo>
                  <a:pt x="142" y="90"/>
                </a:moveTo>
                <a:cubicBezTo>
                  <a:pt x="131" y="90"/>
                  <a:pt x="122" y="99"/>
                  <a:pt x="122" y="110"/>
                </a:cubicBezTo>
                <a:cubicBezTo>
                  <a:pt x="122" y="121"/>
                  <a:pt x="131" y="130"/>
                  <a:pt x="142" y="130"/>
                </a:cubicBezTo>
                <a:cubicBezTo>
                  <a:pt x="153" y="130"/>
                  <a:pt x="162" y="121"/>
                  <a:pt x="162" y="110"/>
                </a:cubicBezTo>
                <a:cubicBezTo>
                  <a:pt x="162" y="99"/>
                  <a:pt x="153" y="90"/>
                  <a:pt x="142" y="90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64" name="chip" title="Icon of a computer chip">
            <a:extLst>
              <a:ext uri="{FF2B5EF4-FFF2-40B4-BE49-F238E27FC236}">
                <a16:creationId xmlns:a16="http://schemas.microsoft.com/office/drawing/2014/main" id="{5268C877-E29C-4CC9-AC15-D595C181D87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94568" y="3334609"/>
            <a:ext cx="561229" cy="572825"/>
          </a:xfrm>
          <a:custGeom>
            <a:avLst/>
            <a:gdLst>
              <a:gd name="T0" fmla="*/ 267 w 334"/>
              <a:gd name="T1" fmla="*/ 298 h 341"/>
              <a:gd name="T2" fmla="*/ 60 w 334"/>
              <a:gd name="T3" fmla="*/ 298 h 341"/>
              <a:gd name="T4" fmla="*/ 36 w 334"/>
              <a:gd name="T5" fmla="*/ 273 h 341"/>
              <a:gd name="T6" fmla="*/ 36 w 334"/>
              <a:gd name="T7" fmla="*/ 61 h 341"/>
              <a:gd name="T8" fmla="*/ 60 w 334"/>
              <a:gd name="T9" fmla="*/ 36 h 341"/>
              <a:gd name="T10" fmla="*/ 267 w 334"/>
              <a:gd name="T11" fmla="*/ 36 h 341"/>
              <a:gd name="T12" fmla="*/ 291 w 334"/>
              <a:gd name="T13" fmla="*/ 61 h 341"/>
              <a:gd name="T14" fmla="*/ 291 w 334"/>
              <a:gd name="T15" fmla="*/ 273 h 341"/>
              <a:gd name="T16" fmla="*/ 267 w 334"/>
              <a:gd name="T17" fmla="*/ 298 h 341"/>
              <a:gd name="T18" fmla="*/ 78 w 334"/>
              <a:gd name="T19" fmla="*/ 36 h 341"/>
              <a:gd name="T20" fmla="*/ 78 w 334"/>
              <a:gd name="T21" fmla="*/ 0 h 341"/>
              <a:gd name="T22" fmla="*/ 121 w 334"/>
              <a:gd name="T23" fmla="*/ 36 h 341"/>
              <a:gd name="T24" fmla="*/ 121 w 334"/>
              <a:gd name="T25" fmla="*/ 0 h 341"/>
              <a:gd name="T26" fmla="*/ 163 w 334"/>
              <a:gd name="T27" fmla="*/ 0 h 341"/>
              <a:gd name="T28" fmla="*/ 163 w 334"/>
              <a:gd name="T29" fmla="*/ 36 h 341"/>
              <a:gd name="T30" fmla="*/ 206 w 334"/>
              <a:gd name="T31" fmla="*/ 0 h 341"/>
              <a:gd name="T32" fmla="*/ 206 w 334"/>
              <a:gd name="T33" fmla="*/ 36 h 341"/>
              <a:gd name="T34" fmla="*/ 256 w 334"/>
              <a:gd name="T35" fmla="*/ 0 h 341"/>
              <a:gd name="T36" fmla="*/ 256 w 334"/>
              <a:gd name="T37" fmla="*/ 36 h 341"/>
              <a:gd name="T38" fmla="*/ 334 w 334"/>
              <a:gd name="T39" fmla="*/ 78 h 341"/>
              <a:gd name="T40" fmla="*/ 291 w 334"/>
              <a:gd name="T41" fmla="*/ 78 h 341"/>
              <a:gd name="T42" fmla="*/ 334 w 334"/>
              <a:gd name="T43" fmla="*/ 121 h 341"/>
              <a:gd name="T44" fmla="*/ 291 w 334"/>
              <a:gd name="T45" fmla="*/ 121 h 341"/>
              <a:gd name="T46" fmla="*/ 334 w 334"/>
              <a:gd name="T47" fmla="*/ 163 h 341"/>
              <a:gd name="T48" fmla="*/ 291 w 334"/>
              <a:gd name="T49" fmla="*/ 163 h 341"/>
              <a:gd name="T50" fmla="*/ 334 w 334"/>
              <a:gd name="T51" fmla="*/ 213 h 341"/>
              <a:gd name="T52" fmla="*/ 291 w 334"/>
              <a:gd name="T53" fmla="*/ 213 h 341"/>
              <a:gd name="T54" fmla="*/ 334 w 334"/>
              <a:gd name="T55" fmla="*/ 256 h 341"/>
              <a:gd name="T56" fmla="*/ 291 w 334"/>
              <a:gd name="T57" fmla="*/ 256 h 341"/>
              <a:gd name="T58" fmla="*/ 36 w 334"/>
              <a:gd name="T59" fmla="*/ 78 h 341"/>
              <a:gd name="T60" fmla="*/ 0 w 334"/>
              <a:gd name="T61" fmla="*/ 78 h 341"/>
              <a:gd name="T62" fmla="*/ 36 w 334"/>
              <a:gd name="T63" fmla="*/ 121 h 341"/>
              <a:gd name="T64" fmla="*/ 0 w 334"/>
              <a:gd name="T65" fmla="*/ 121 h 341"/>
              <a:gd name="T66" fmla="*/ 36 w 334"/>
              <a:gd name="T67" fmla="*/ 163 h 341"/>
              <a:gd name="T68" fmla="*/ 0 w 334"/>
              <a:gd name="T69" fmla="*/ 163 h 341"/>
              <a:gd name="T70" fmla="*/ 36 w 334"/>
              <a:gd name="T71" fmla="*/ 213 h 341"/>
              <a:gd name="T72" fmla="*/ 0 w 334"/>
              <a:gd name="T73" fmla="*/ 213 h 341"/>
              <a:gd name="T74" fmla="*/ 36 w 334"/>
              <a:gd name="T75" fmla="*/ 256 h 341"/>
              <a:gd name="T76" fmla="*/ 0 w 334"/>
              <a:gd name="T77" fmla="*/ 256 h 341"/>
              <a:gd name="T78" fmla="*/ 78 w 334"/>
              <a:gd name="T79" fmla="*/ 298 h 341"/>
              <a:gd name="T80" fmla="*/ 78 w 334"/>
              <a:gd name="T81" fmla="*/ 341 h 341"/>
              <a:gd name="T82" fmla="*/ 121 w 334"/>
              <a:gd name="T83" fmla="*/ 298 h 341"/>
              <a:gd name="T84" fmla="*/ 121 w 334"/>
              <a:gd name="T85" fmla="*/ 341 h 341"/>
              <a:gd name="T86" fmla="*/ 163 w 334"/>
              <a:gd name="T87" fmla="*/ 341 h 341"/>
              <a:gd name="T88" fmla="*/ 163 w 334"/>
              <a:gd name="T89" fmla="*/ 298 h 341"/>
              <a:gd name="T90" fmla="*/ 206 w 334"/>
              <a:gd name="T91" fmla="*/ 298 h 341"/>
              <a:gd name="T92" fmla="*/ 206 w 334"/>
              <a:gd name="T93" fmla="*/ 341 h 341"/>
              <a:gd name="T94" fmla="*/ 256 w 334"/>
              <a:gd name="T95" fmla="*/ 298 h 341"/>
              <a:gd name="T96" fmla="*/ 256 w 334"/>
              <a:gd name="T97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34" h="341">
                <a:moveTo>
                  <a:pt x="267" y="298"/>
                </a:moveTo>
                <a:cubicBezTo>
                  <a:pt x="60" y="298"/>
                  <a:pt x="60" y="298"/>
                  <a:pt x="60" y="298"/>
                </a:cubicBezTo>
                <a:cubicBezTo>
                  <a:pt x="48" y="298"/>
                  <a:pt x="36" y="286"/>
                  <a:pt x="36" y="273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45"/>
                  <a:pt x="48" y="36"/>
                  <a:pt x="60" y="36"/>
                </a:cubicBezTo>
                <a:cubicBezTo>
                  <a:pt x="267" y="36"/>
                  <a:pt x="267" y="36"/>
                  <a:pt x="267" y="36"/>
                </a:cubicBezTo>
                <a:cubicBezTo>
                  <a:pt x="282" y="36"/>
                  <a:pt x="291" y="45"/>
                  <a:pt x="291" y="61"/>
                </a:cubicBezTo>
                <a:cubicBezTo>
                  <a:pt x="291" y="273"/>
                  <a:pt x="291" y="273"/>
                  <a:pt x="291" y="273"/>
                </a:cubicBezTo>
                <a:cubicBezTo>
                  <a:pt x="291" y="286"/>
                  <a:pt x="282" y="298"/>
                  <a:pt x="267" y="298"/>
                </a:cubicBezTo>
                <a:close/>
                <a:moveTo>
                  <a:pt x="78" y="36"/>
                </a:moveTo>
                <a:cubicBezTo>
                  <a:pt x="78" y="0"/>
                  <a:pt x="78" y="0"/>
                  <a:pt x="78" y="0"/>
                </a:cubicBezTo>
                <a:moveTo>
                  <a:pt x="121" y="36"/>
                </a:moveTo>
                <a:cubicBezTo>
                  <a:pt x="121" y="0"/>
                  <a:pt x="121" y="0"/>
                  <a:pt x="121" y="0"/>
                </a:cubicBezTo>
                <a:moveTo>
                  <a:pt x="163" y="0"/>
                </a:moveTo>
                <a:cubicBezTo>
                  <a:pt x="163" y="36"/>
                  <a:pt x="163" y="36"/>
                  <a:pt x="163" y="36"/>
                </a:cubicBezTo>
                <a:moveTo>
                  <a:pt x="206" y="0"/>
                </a:moveTo>
                <a:cubicBezTo>
                  <a:pt x="206" y="36"/>
                  <a:pt x="206" y="36"/>
                  <a:pt x="206" y="36"/>
                </a:cubicBezTo>
                <a:moveTo>
                  <a:pt x="256" y="0"/>
                </a:moveTo>
                <a:cubicBezTo>
                  <a:pt x="256" y="36"/>
                  <a:pt x="256" y="36"/>
                  <a:pt x="256" y="36"/>
                </a:cubicBezTo>
                <a:moveTo>
                  <a:pt x="334" y="78"/>
                </a:moveTo>
                <a:cubicBezTo>
                  <a:pt x="291" y="78"/>
                  <a:pt x="291" y="78"/>
                  <a:pt x="291" y="78"/>
                </a:cubicBezTo>
                <a:moveTo>
                  <a:pt x="334" y="121"/>
                </a:moveTo>
                <a:cubicBezTo>
                  <a:pt x="291" y="121"/>
                  <a:pt x="291" y="121"/>
                  <a:pt x="291" y="121"/>
                </a:cubicBezTo>
                <a:moveTo>
                  <a:pt x="334" y="163"/>
                </a:moveTo>
                <a:cubicBezTo>
                  <a:pt x="291" y="163"/>
                  <a:pt x="291" y="163"/>
                  <a:pt x="291" y="163"/>
                </a:cubicBezTo>
                <a:moveTo>
                  <a:pt x="334" y="213"/>
                </a:moveTo>
                <a:cubicBezTo>
                  <a:pt x="291" y="213"/>
                  <a:pt x="291" y="213"/>
                  <a:pt x="291" y="213"/>
                </a:cubicBezTo>
                <a:moveTo>
                  <a:pt x="334" y="256"/>
                </a:moveTo>
                <a:cubicBezTo>
                  <a:pt x="291" y="256"/>
                  <a:pt x="291" y="256"/>
                  <a:pt x="291" y="256"/>
                </a:cubicBezTo>
                <a:moveTo>
                  <a:pt x="36" y="78"/>
                </a:moveTo>
                <a:cubicBezTo>
                  <a:pt x="0" y="78"/>
                  <a:pt x="0" y="78"/>
                  <a:pt x="0" y="78"/>
                </a:cubicBezTo>
                <a:moveTo>
                  <a:pt x="36" y="121"/>
                </a:moveTo>
                <a:cubicBezTo>
                  <a:pt x="0" y="121"/>
                  <a:pt x="0" y="121"/>
                  <a:pt x="0" y="121"/>
                </a:cubicBezTo>
                <a:moveTo>
                  <a:pt x="36" y="163"/>
                </a:moveTo>
                <a:cubicBezTo>
                  <a:pt x="0" y="163"/>
                  <a:pt x="0" y="163"/>
                  <a:pt x="0" y="163"/>
                </a:cubicBezTo>
                <a:moveTo>
                  <a:pt x="36" y="213"/>
                </a:moveTo>
                <a:cubicBezTo>
                  <a:pt x="0" y="213"/>
                  <a:pt x="0" y="213"/>
                  <a:pt x="0" y="213"/>
                </a:cubicBezTo>
                <a:moveTo>
                  <a:pt x="36" y="256"/>
                </a:moveTo>
                <a:cubicBezTo>
                  <a:pt x="0" y="256"/>
                  <a:pt x="0" y="256"/>
                  <a:pt x="0" y="256"/>
                </a:cubicBezTo>
                <a:moveTo>
                  <a:pt x="78" y="298"/>
                </a:moveTo>
                <a:cubicBezTo>
                  <a:pt x="78" y="341"/>
                  <a:pt x="78" y="341"/>
                  <a:pt x="78" y="341"/>
                </a:cubicBezTo>
                <a:moveTo>
                  <a:pt x="121" y="298"/>
                </a:moveTo>
                <a:cubicBezTo>
                  <a:pt x="121" y="341"/>
                  <a:pt x="121" y="341"/>
                  <a:pt x="121" y="341"/>
                </a:cubicBezTo>
                <a:moveTo>
                  <a:pt x="163" y="341"/>
                </a:moveTo>
                <a:cubicBezTo>
                  <a:pt x="163" y="298"/>
                  <a:pt x="163" y="298"/>
                  <a:pt x="163" y="298"/>
                </a:cubicBezTo>
                <a:moveTo>
                  <a:pt x="206" y="298"/>
                </a:moveTo>
                <a:cubicBezTo>
                  <a:pt x="206" y="341"/>
                  <a:pt x="206" y="341"/>
                  <a:pt x="206" y="341"/>
                </a:cubicBezTo>
                <a:moveTo>
                  <a:pt x="256" y="298"/>
                </a:moveTo>
                <a:cubicBezTo>
                  <a:pt x="256" y="341"/>
                  <a:pt x="256" y="341"/>
                  <a:pt x="256" y="34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65" name="graduate" title="Icon of a graduation cap">
            <a:extLst>
              <a:ext uri="{FF2B5EF4-FFF2-40B4-BE49-F238E27FC236}">
                <a16:creationId xmlns:a16="http://schemas.microsoft.com/office/drawing/2014/main" id="{4663FDA1-3EB3-488A-8715-7012F90965B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652291" y="3334609"/>
            <a:ext cx="667777" cy="572825"/>
          </a:xfrm>
          <a:custGeom>
            <a:avLst/>
            <a:gdLst>
              <a:gd name="T0" fmla="*/ 103 w 312"/>
              <a:gd name="T1" fmla="*/ 32 h 268"/>
              <a:gd name="T2" fmla="*/ 165 w 312"/>
              <a:gd name="T3" fmla="*/ 0 h 268"/>
              <a:gd name="T4" fmla="*/ 312 w 312"/>
              <a:gd name="T5" fmla="*/ 74 h 268"/>
              <a:gd name="T6" fmla="*/ 165 w 312"/>
              <a:gd name="T7" fmla="*/ 147 h 268"/>
              <a:gd name="T8" fmla="*/ 21 w 312"/>
              <a:gd name="T9" fmla="*/ 74 h 268"/>
              <a:gd name="T10" fmla="*/ 103 w 312"/>
              <a:gd name="T11" fmla="*/ 32 h 268"/>
              <a:gd name="T12" fmla="*/ 87 w 312"/>
              <a:gd name="T13" fmla="*/ 108 h 268"/>
              <a:gd name="T14" fmla="*/ 69 w 312"/>
              <a:gd name="T15" fmla="*/ 174 h 268"/>
              <a:gd name="T16" fmla="*/ 165 w 312"/>
              <a:gd name="T17" fmla="*/ 224 h 268"/>
              <a:gd name="T18" fmla="*/ 260 w 312"/>
              <a:gd name="T19" fmla="*/ 174 h 268"/>
              <a:gd name="T20" fmla="*/ 243 w 312"/>
              <a:gd name="T21" fmla="*/ 108 h 268"/>
              <a:gd name="T22" fmla="*/ 53 w 312"/>
              <a:gd name="T23" fmla="*/ 268 h 268"/>
              <a:gd name="T24" fmla="*/ 53 w 312"/>
              <a:gd name="T25" fmla="*/ 226 h 268"/>
              <a:gd name="T26" fmla="*/ 26 w 312"/>
              <a:gd name="T27" fmla="*/ 200 h 268"/>
              <a:gd name="T28" fmla="*/ 26 w 312"/>
              <a:gd name="T29" fmla="*/ 200 h 268"/>
              <a:gd name="T30" fmla="*/ 0 w 312"/>
              <a:gd name="T31" fmla="*/ 226 h 268"/>
              <a:gd name="T32" fmla="*/ 0 w 312"/>
              <a:gd name="T33" fmla="*/ 268 h 268"/>
              <a:gd name="T34" fmla="*/ 53 w 312"/>
              <a:gd name="T35" fmla="*/ 268 h 268"/>
              <a:gd name="T36" fmla="*/ 26 w 312"/>
              <a:gd name="T37" fmla="*/ 77 h 268"/>
              <a:gd name="T38" fmla="*/ 26 w 312"/>
              <a:gd name="T39" fmla="*/ 20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12" h="268">
                <a:moveTo>
                  <a:pt x="103" y="32"/>
                </a:moveTo>
                <a:cubicBezTo>
                  <a:pt x="165" y="0"/>
                  <a:pt x="165" y="0"/>
                  <a:pt x="165" y="0"/>
                </a:cubicBezTo>
                <a:cubicBezTo>
                  <a:pt x="312" y="74"/>
                  <a:pt x="312" y="74"/>
                  <a:pt x="312" y="74"/>
                </a:cubicBezTo>
                <a:cubicBezTo>
                  <a:pt x="165" y="147"/>
                  <a:pt x="165" y="147"/>
                  <a:pt x="165" y="147"/>
                </a:cubicBezTo>
                <a:cubicBezTo>
                  <a:pt x="21" y="74"/>
                  <a:pt x="21" y="74"/>
                  <a:pt x="21" y="74"/>
                </a:cubicBezTo>
                <a:lnTo>
                  <a:pt x="103" y="32"/>
                </a:lnTo>
                <a:close/>
                <a:moveTo>
                  <a:pt x="87" y="108"/>
                </a:moveTo>
                <a:cubicBezTo>
                  <a:pt x="69" y="130"/>
                  <a:pt x="69" y="174"/>
                  <a:pt x="69" y="174"/>
                </a:cubicBezTo>
                <a:cubicBezTo>
                  <a:pt x="165" y="224"/>
                  <a:pt x="165" y="224"/>
                  <a:pt x="165" y="224"/>
                </a:cubicBezTo>
                <a:cubicBezTo>
                  <a:pt x="260" y="174"/>
                  <a:pt x="260" y="174"/>
                  <a:pt x="260" y="174"/>
                </a:cubicBezTo>
                <a:cubicBezTo>
                  <a:pt x="260" y="174"/>
                  <a:pt x="260" y="131"/>
                  <a:pt x="243" y="108"/>
                </a:cubicBezTo>
                <a:moveTo>
                  <a:pt x="53" y="268"/>
                </a:moveTo>
                <a:cubicBezTo>
                  <a:pt x="53" y="226"/>
                  <a:pt x="53" y="226"/>
                  <a:pt x="53" y="226"/>
                </a:cubicBezTo>
                <a:cubicBezTo>
                  <a:pt x="53" y="212"/>
                  <a:pt x="41" y="200"/>
                  <a:pt x="26" y="200"/>
                </a:cubicBezTo>
                <a:cubicBezTo>
                  <a:pt x="26" y="200"/>
                  <a:pt x="26" y="200"/>
                  <a:pt x="26" y="200"/>
                </a:cubicBezTo>
                <a:cubicBezTo>
                  <a:pt x="12" y="200"/>
                  <a:pt x="0" y="212"/>
                  <a:pt x="0" y="226"/>
                </a:cubicBezTo>
                <a:cubicBezTo>
                  <a:pt x="0" y="268"/>
                  <a:pt x="0" y="268"/>
                  <a:pt x="0" y="268"/>
                </a:cubicBezTo>
                <a:lnTo>
                  <a:pt x="53" y="268"/>
                </a:lnTo>
                <a:close/>
                <a:moveTo>
                  <a:pt x="26" y="77"/>
                </a:moveTo>
                <a:cubicBezTo>
                  <a:pt x="26" y="200"/>
                  <a:pt x="26" y="200"/>
                  <a:pt x="26" y="20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/>
          </a:p>
        </p:txBody>
      </p:sp>
      <p:sp>
        <p:nvSpPr>
          <p:cNvPr id="66" name="building_9" title="Icon of a building with columns in a row and a triangular top and a flag atop it">
            <a:extLst>
              <a:ext uri="{FF2B5EF4-FFF2-40B4-BE49-F238E27FC236}">
                <a16:creationId xmlns:a16="http://schemas.microsoft.com/office/drawing/2014/main" id="{65CC13BD-551D-43CC-BD7D-25F99C22795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86914" y="3334609"/>
            <a:ext cx="561879" cy="572825"/>
          </a:xfrm>
          <a:custGeom>
            <a:avLst/>
            <a:gdLst>
              <a:gd name="T0" fmla="*/ 337 w 462"/>
              <a:gd name="T1" fmla="*/ 130 h 471"/>
              <a:gd name="T2" fmla="*/ 462 w 462"/>
              <a:gd name="T3" fmla="*/ 194 h 471"/>
              <a:gd name="T4" fmla="*/ 0 w 462"/>
              <a:gd name="T5" fmla="*/ 194 h 471"/>
              <a:gd name="T6" fmla="*/ 231 w 462"/>
              <a:gd name="T7" fmla="*/ 78 h 471"/>
              <a:gd name="T8" fmla="*/ 337 w 462"/>
              <a:gd name="T9" fmla="*/ 130 h 471"/>
              <a:gd name="T10" fmla="*/ 37 w 462"/>
              <a:gd name="T11" fmla="*/ 434 h 471"/>
              <a:gd name="T12" fmla="*/ 24 w 462"/>
              <a:gd name="T13" fmla="*/ 471 h 471"/>
              <a:gd name="T14" fmla="*/ 439 w 462"/>
              <a:gd name="T15" fmla="*/ 471 h 471"/>
              <a:gd name="T16" fmla="*/ 411 w 462"/>
              <a:gd name="T17" fmla="*/ 399 h 471"/>
              <a:gd name="T18" fmla="*/ 51 w 462"/>
              <a:gd name="T19" fmla="*/ 399 h 471"/>
              <a:gd name="T20" fmla="*/ 37 w 462"/>
              <a:gd name="T21" fmla="*/ 434 h 471"/>
              <a:gd name="T22" fmla="*/ 51 w 462"/>
              <a:gd name="T23" fmla="*/ 399 h 471"/>
              <a:gd name="T24" fmla="*/ 51 w 462"/>
              <a:gd name="T25" fmla="*/ 194 h 471"/>
              <a:gd name="T26" fmla="*/ 411 w 462"/>
              <a:gd name="T27" fmla="*/ 399 h 471"/>
              <a:gd name="T28" fmla="*/ 411 w 462"/>
              <a:gd name="T29" fmla="*/ 194 h 471"/>
              <a:gd name="T30" fmla="*/ 351 w 462"/>
              <a:gd name="T31" fmla="*/ 399 h 471"/>
              <a:gd name="T32" fmla="*/ 351 w 462"/>
              <a:gd name="T33" fmla="*/ 194 h 471"/>
              <a:gd name="T34" fmla="*/ 292 w 462"/>
              <a:gd name="T35" fmla="*/ 399 h 471"/>
              <a:gd name="T36" fmla="*/ 292 w 462"/>
              <a:gd name="T37" fmla="*/ 194 h 471"/>
              <a:gd name="T38" fmla="*/ 231 w 462"/>
              <a:gd name="T39" fmla="*/ 399 h 471"/>
              <a:gd name="T40" fmla="*/ 231 w 462"/>
              <a:gd name="T41" fmla="*/ 194 h 471"/>
              <a:gd name="T42" fmla="*/ 171 w 462"/>
              <a:gd name="T43" fmla="*/ 399 h 471"/>
              <a:gd name="T44" fmla="*/ 171 w 462"/>
              <a:gd name="T45" fmla="*/ 194 h 471"/>
              <a:gd name="T46" fmla="*/ 112 w 462"/>
              <a:gd name="T47" fmla="*/ 399 h 471"/>
              <a:gd name="T48" fmla="*/ 112 w 462"/>
              <a:gd name="T49" fmla="*/ 194 h 471"/>
              <a:gd name="T50" fmla="*/ 233 w 462"/>
              <a:gd name="T51" fmla="*/ 39 h 471"/>
              <a:gd name="T52" fmla="*/ 299 w 462"/>
              <a:gd name="T53" fmla="*/ 39 h 471"/>
              <a:gd name="T54" fmla="*/ 299 w 462"/>
              <a:gd name="T55" fmla="*/ 0 h 471"/>
              <a:gd name="T56" fmla="*/ 231 w 462"/>
              <a:gd name="T57" fmla="*/ 0 h 471"/>
              <a:gd name="T58" fmla="*/ 231 w 462"/>
              <a:gd name="T59" fmla="*/ 78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2" h="471">
                <a:moveTo>
                  <a:pt x="337" y="130"/>
                </a:moveTo>
                <a:lnTo>
                  <a:pt x="462" y="194"/>
                </a:lnTo>
                <a:lnTo>
                  <a:pt x="0" y="194"/>
                </a:lnTo>
                <a:lnTo>
                  <a:pt x="231" y="78"/>
                </a:lnTo>
                <a:lnTo>
                  <a:pt x="337" y="130"/>
                </a:lnTo>
                <a:moveTo>
                  <a:pt x="37" y="434"/>
                </a:moveTo>
                <a:lnTo>
                  <a:pt x="24" y="471"/>
                </a:lnTo>
                <a:lnTo>
                  <a:pt x="439" y="471"/>
                </a:lnTo>
                <a:lnTo>
                  <a:pt x="411" y="399"/>
                </a:lnTo>
                <a:lnTo>
                  <a:pt x="51" y="399"/>
                </a:lnTo>
                <a:lnTo>
                  <a:pt x="37" y="434"/>
                </a:lnTo>
                <a:moveTo>
                  <a:pt x="51" y="399"/>
                </a:moveTo>
                <a:lnTo>
                  <a:pt x="51" y="194"/>
                </a:lnTo>
                <a:moveTo>
                  <a:pt x="411" y="399"/>
                </a:moveTo>
                <a:lnTo>
                  <a:pt x="411" y="194"/>
                </a:lnTo>
                <a:moveTo>
                  <a:pt x="351" y="399"/>
                </a:moveTo>
                <a:lnTo>
                  <a:pt x="351" y="194"/>
                </a:lnTo>
                <a:moveTo>
                  <a:pt x="292" y="399"/>
                </a:moveTo>
                <a:lnTo>
                  <a:pt x="292" y="194"/>
                </a:lnTo>
                <a:moveTo>
                  <a:pt x="231" y="399"/>
                </a:moveTo>
                <a:lnTo>
                  <a:pt x="231" y="194"/>
                </a:lnTo>
                <a:moveTo>
                  <a:pt x="171" y="399"/>
                </a:moveTo>
                <a:lnTo>
                  <a:pt x="171" y="194"/>
                </a:lnTo>
                <a:moveTo>
                  <a:pt x="112" y="399"/>
                </a:moveTo>
                <a:lnTo>
                  <a:pt x="112" y="194"/>
                </a:lnTo>
                <a:moveTo>
                  <a:pt x="233" y="39"/>
                </a:moveTo>
                <a:lnTo>
                  <a:pt x="299" y="39"/>
                </a:lnTo>
                <a:lnTo>
                  <a:pt x="299" y="0"/>
                </a:lnTo>
                <a:lnTo>
                  <a:pt x="231" y="0"/>
                </a:lnTo>
                <a:lnTo>
                  <a:pt x="231" y="78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/>
          </a:p>
        </p:txBody>
      </p:sp>
      <p:sp>
        <p:nvSpPr>
          <p:cNvPr id="67" name="bag" title="Icon of a handbag">
            <a:extLst>
              <a:ext uri="{FF2B5EF4-FFF2-40B4-BE49-F238E27FC236}">
                <a16:creationId xmlns:a16="http://schemas.microsoft.com/office/drawing/2014/main" id="{3FC4C217-5268-43E9-8176-8266EE63E1A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40990" y="3334609"/>
            <a:ext cx="461054" cy="572825"/>
          </a:xfrm>
          <a:custGeom>
            <a:avLst/>
            <a:gdLst>
              <a:gd name="T0" fmla="*/ 47 w 275"/>
              <a:gd name="T1" fmla="*/ 91 h 340"/>
              <a:gd name="T2" fmla="*/ 47 w 275"/>
              <a:gd name="T3" fmla="*/ 57 h 340"/>
              <a:gd name="T4" fmla="*/ 104 w 275"/>
              <a:gd name="T5" fmla="*/ 0 h 340"/>
              <a:gd name="T6" fmla="*/ 161 w 275"/>
              <a:gd name="T7" fmla="*/ 57 h 340"/>
              <a:gd name="T8" fmla="*/ 161 w 275"/>
              <a:gd name="T9" fmla="*/ 91 h 340"/>
              <a:gd name="T10" fmla="*/ 227 w 275"/>
              <a:gd name="T11" fmla="*/ 91 h 340"/>
              <a:gd name="T12" fmla="*/ 227 w 275"/>
              <a:gd name="T13" fmla="*/ 57 h 340"/>
              <a:gd name="T14" fmla="*/ 170 w 275"/>
              <a:gd name="T15" fmla="*/ 0 h 340"/>
              <a:gd name="T16" fmla="*/ 137 w 275"/>
              <a:gd name="T17" fmla="*/ 11 h 340"/>
              <a:gd name="T18" fmla="*/ 203 w 275"/>
              <a:gd name="T19" fmla="*/ 91 h 340"/>
              <a:gd name="T20" fmla="*/ 202 w 275"/>
              <a:gd name="T21" fmla="*/ 303 h 340"/>
              <a:gd name="T22" fmla="*/ 239 w 275"/>
              <a:gd name="T23" fmla="*/ 340 h 340"/>
              <a:gd name="T24" fmla="*/ 275 w 275"/>
              <a:gd name="T25" fmla="*/ 303 h 340"/>
              <a:gd name="T26" fmla="*/ 275 w 275"/>
              <a:gd name="T27" fmla="*/ 91 h 340"/>
              <a:gd name="T28" fmla="*/ 0 w 275"/>
              <a:gd name="T29" fmla="*/ 91 h 340"/>
              <a:gd name="T30" fmla="*/ 0 w 275"/>
              <a:gd name="T31" fmla="*/ 303 h 340"/>
              <a:gd name="T32" fmla="*/ 37 w 275"/>
              <a:gd name="T33" fmla="*/ 340 h 340"/>
              <a:gd name="T34" fmla="*/ 239 w 275"/>
              <a:gd name="T35" fmla="*/ 34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5" h="340">
                <a:moveTo>
                  <a:pt x="47" y="91"/>
                </a:moveTo>
                <a:cubicBezTo>
                  <a:pt x="47" y="57"/>
                  <a:pt x="47" y="57"/>
                  <a:pt x="47" y="57"/>
                </a:cubicBezTo>
                <a:cubicBezTo>
                  <a:pt x="47" y="26"/>
                  <a:pt x="72" y="0"/>
                  <a:pt x="104" y="0"/>
                </a:cubicBezTo>
                <a:cubicBezTo>
                  <a:pt x="135" y="0"/>
                  <a:pt x="161" y="26"/>
                  <a:pt x="161" y="57"/>
                </a:cubicBezTo>
                <a:cubicBezTo>
                  <a:pt x="161" y="91"/>
                  <a:pt x="161" y="91"/>
                  <a:pt x="161" y="91"/>
                </a:cubicBezTo>
                <a:moveTo>
                  <a:pt x="227" y="91"/>
                </a:moveTo>
                <a:cubicBezTo>
                  <a:pt x="227" y="57"/>
                  <a:pt x="227" y="57"/>
                  <a:pt x="227" y="57"/>
                </a:cubicBezTo>
                <a:cubicBezTo>
                  <a:pt x="227" y="26"/>
                  <a:pt x="202" y="0"/>
                  <a:pt x="170" y="0"/>
                </a:cubicBezTo>
                <a:cubicBezTo>
                  <a:pt x="159" y="0"/>
                  <a:pt x="146" y="6"/>
                  <a:pt x="137" y="11"/>
                </a:cubicBezTo>
                <a:moveTo>
                  <a:pt x="203" y="91"/>
                </a:moveTo>
                <a:cubicBezTo>
                  <a:pt x="202" y="303"/>
                  <a:pt x="202" y="303"/>
                  <a:pt x="202" y="303"/>
                </a:cubicBezTo>
                <a:cubicBezTo>
                  <a:pt x="202" y="323"/>
                  <a:pt x="219" y="340"/>
                  <a:pt x="239" y="340"/>
                </a:cubicBezTo>
                <a:cubicBezTo>
                  <a:pt x="259" y="340"/>
                  <a:pt x="275" y="323"/>
                  <a:pt x="275" y="303"/>
                </a:cubicBezTo>
                <a:cubicBezTo>
                  <a:pt x="275" y="91"/>
                  <a:pt x="275" y="91"/>
                  <a:pt x="275" y="91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303"/>
                  <a:pt x="0" y="303"/>
                  <a:pt x="0" y="303"/>
                </a:cubicBezTo>
                <a:cubicBezTo>
                  <a:pt x="0" y="323"/>
                  <a:pt x="17" y="340"/>
                  <a:pt x="37" y="340"/>
                </a:cubicBezTo>
                <a:cubicBezTo>
                  <a:pt x="239" y="340"/>
                  <a:pt x="239" y="340"/>
                  <a:pt x="239" y="34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1409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68" name="building_8" title="Icon of tall buildings">
            <a:extLst>
              <a:ext uri="{FF2B5EF4-FFF2-40B4-BE49-F238E27FC236}">
                <a16:creationId xmlns:a16="http://schemas.microsoft.com/office/drawing/2014/main" id="{C6674ECB-F1B4-47B0-BCF4-852E584B722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1469" y="1902544"/>
            <a:ext cx="527426" cy="572825"/>
          </a:xfrm>
          <a:custGeom>
            <a:avLst/>
            <a:gdLst>
              <a:gd name="T0" fmla="*/ 299 w 395"/>
              <a:gd name="T1" fmla="*/ 151 h 429"/>
              <a:gd name="T2" fmla="*/ 299 w 395"/>
              <a:gd name="T3" fmla="*/ 429 h 429"/>
              <a:gd name="T4" fmla="*/ 242 w 395"/>
              <a:gd name="T5" fmla="*/ 429 h 429"/>
              <a:gd name="T6" fmla="*/ 242 w 395"/>
              <a:gd name="T7" fmla="*/ 333 h 429"/>
              <a:gd name="T8" fmla="*/ 181 w 395"/>
              <a:gd name="T9" fmla="*/ 333 h 429"/>
              <a:gd name="T10" fmla="*/ 181 w 395"/>
              <a:gd name="T11" fmla="*/ 429 h 429"/>
              <a:gd name="T12" fmla="*/ 121 w 395"/>
              <a:gd name="T13" fmla="*/ 429 h 429"/>
              <a:gd name="T14" fmla="*/ 121 w 395"/>
              <a:gd name="T15" fmla="*/ 151 h 429"/>
              <a:gd name="T16" fmla="*/ 211 w 395"/>
              <a:gd name="T17" fmla="*/ 151 h 429"/>
              <a:gd name="T18" fmla="*/ 299 w 395"/>
              <a:gd name="T19" fmla="*/ 151 h 429"/>
              <a:gd name="T20" fmla="*/ 211 w 395"/>
              <a:gd name="T21" fmla="*/ 151 h 429"/>
              <a:gd name="T22" fmla="*/ 211 w 395"/>
              <a:gd name="T23" fmla="*/ 92 h 429"/>
              <a:gd name="T24" fmla="*/ 0 w 395"/>
              <a:gd name="T25" fmla="*/ 92 h 429"/>
              <a:gd name="T26" fmla="*/ 0 w 395"/>
              <a:gd name="T27" fmla="*/ 429 h 429"/>
              <a:gd name="T28" fmla="*/ 395 w 395"/>
              <a:gd name="T29" fmla="*/ 429 h 429"/>
              <a:gd name="T30" fmla="*/ 395 w 395"/>
              <a:gd name="T31" fmla="*/ 123 h 429"/>
              <a:gd name="T32" fmla="*/ 268 w 395"/>
              <a:gd name="T33" fmla="*/ 0 h 429"/>
              <a:gd name="T34" fmla="*/ 268 w 395"/>
              <a:gd name="T35" fmla="*/ 151 h 429"/>
              <a:gd name="T36" fmla="*/ 62 w 395"/>
              <a:gd name="T37" fmla="*/ 151 h 429"/>
              <a:gd name="T38" fmla="*/ 56 w 395"/>
              <a:gd name="T39" fmla="*/ 151 h 429"/>
              <a:gd name="T40" fmla="*/ 56 w 395"/>
              <a:gd name="T41" fmla="*/ 155 h 429"/>
              <a:gd name="T42" fmla="*/ 62 w 395"/>
              <a:gd name="T43" fmla="*/ 155 h 429"/>
              <a:gd name="T44" fmla="*/ 62 w 395"/>
              <a:gd name="T45" fmla="*/ 151 h 429"/>
              <a:gd name="T46" fmla="*/ 62 w 395"/>
              <a:gd name="T47" fmla="*/ 211 h 429"/>
              <a:gd name="T48" fmla="*/ 56 w 395"/>
              <a:gd name="T49" fmla="*/ 211 h 429"/>
              <a:gd name="T50" fmla="*/ 56 w 395"/>
              <a:gd name="T51" fmla="*/ 217 h 429"/>
              <a:gd name="T52" fmla="*/ 62 w 395"/>
              <a:gd name="T53" fmla="*/ 217 h 429"/>
              <a:gd name="T54" fmla="*/ 62 w 395"/>
              <a:gd name="T55" fmla="*/ 211 h 429"/>
              <a:gd name="T56" fmla="*/ 62 w 395"/>
              <a:gd name="T57" fmla="*/ 271 h 429"/>
              <a:gd name="T58" fmla="*/ 56 w 395"/>
              <a:gd name="T59" fmla="*/ 271 h 429"/>
              <a:gd name="T60" fmla="*/ 56 w 395"/>
              <a:gd name="T61" fmla="*/ 277 h 429"/>
              <a:gd name="T62" fmla="*/ 62 w 395"/>
              <a:gd name="T63" fmla="*/ 277 h 429"/>
              <a:gd name="T64" fmla="*/ 62 w 395"/>
              <a:gd name="T65" fmla="*/ 271 h 429"/>
              <a:gd name="T66" fmla="*/ 62 w 395"/>
              <a:gd name="T67" fmla="*/ 332 h 429"/>
              <a:gd name="T68" fmla="*/ 56 w 395"/>
              <a:gd name="T69" fmla="*/ 332 h 429"/>
              <a:gd name="T70" fmla="*/ 56 w 395"/>
              <a:gd name="T71" fmla="*/ 337 h 429"/>
              <a:gd name="T72" fmla="*/ 62 w 395"/>
              <a:gd name="T73" fmla="*/ 337 h 429"/>
              <a:gd name="T74" fmla="*/ 62 w 395"/>
              <a:gd name="T75" fmla="*/ 332 h 429"/>
              <a:gd name="T76" fmla="*/ 62 w 395"/>
              <a:gd name="T77" fmla="*/ 392 h 429"/>
              <a:gd name="T78" fmla="*/ 56 w 395"/>
              <a:gd name="T79" fmla="*/ 392 h 429"/>
              <a:gd name="T80" fmla="*/ 56 w 395"/>
              <a:gd name="T81" fmla="*/ 397 h 429"/>
              <a:gd name="T82" fmla="*/ 62 w 395"/>
              <a:gd name="T83" fmla="*/ 397 h 429"/>
              <a:gd name="T84" fmla="*/ 62 w 395"/>
              <a:gd name="T85" fmla="*/ 392 h 429"/>
              <a:gd name="T86" fmla="*/ 182 w 395"/>
              <a:gd name="T87" fmla="*/ 211 h 429"/>
              <a:gd name="T88" fmla="*/ 177 w 395"/>
              <a:gd name="T89" fmla="*/ 211 h 429"/>
              <a:gd name="T90" fmla="*/ 177 w 395"/>
              <a:gd name="T91" fmla="*/ 217 h 429"/>
              <a:gd name="T92" fmla="*/ 182 w 395"/>
              <a:gd name="T93" fmla="*/ 217 h 429"/>
              <a:gd name="T94" fmla="*/ 182 w 395"/>
              <a:gd name="T95" fmla="*/ 211 h 429"/>
              <a:gd name="T96" fmla="*/ 182 w 395"/>
              <a:gd name="T97" fmla="*/ 273 h 429"/>
              <a:gd name="T98" fmla="*/ 177 w 395"/>
              <a:gd name="T99" fmla="*/ 273 h 429"/>
              <a:gd name="T100" fmla="*/ 177 w 395"/>
              <a:gd name="T101" fmla="*/ 277 h 429"/>
              <a:gd name="T102" fmla="*/ 182 w 395"/>
              <a:gd name="T103" fmla="*/ 277 h 429"/>
              <a:gd name="T104" fmla="*/ 182 w 395"/>
              <a:gd name="T105" fmla="*/ 273 h 429"/>
              <a:gd name="T106" fmla="*/ 243 w 395"/>
              <a:gd name="T107" fmla="*/ 211 h 429"/>
              <a:gd name="T108" fmla="*/ 237 w 395"/>
              <a:gd name="T109" fmla="*/ 211 h 429"/>
              <a:gd name="T110" fmla="*/ 237 w 395"/>
              <a:gd name="T111" fmla="*/ 217 h 429"/>
              <a:gd name="T112" fmla="*/ 243 w 395"/>
              <a:gd name="T113" fmla="*/ 217 h 429"/>
              <a:gd name="T114" fmla="*/ 243 w 395"/>
              <a:gd name="T115" fmla="*/ 211 h 429"/>
              <a:gd name="T116" fmla="*/ 243 w 395"/>
              <a:gd name="T117" fmla="*/ 273 h 429"/>
              <a:gd name="T118" fmla="*/ 237 w 395"/>
              <a:gd name="T119" fmla="*/ 273 h 429"/>
              <a:gd name="T120" fmla="*/ 237 w 395"/>
              <a:gd name="T121" fmla="*/ 277 h 429"/>
              <a:gd name="T122" fmla="*/ 243 w 395"/>
              <a:gd name="T123" fmla="*/ 277 h 429"/>
              <a:gd name="T124" fmla="*/ 243 w 395"/>
              <a:gd name="T125" fmla="*/ 273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95" h="429">
                <a:moveTo>
                  <a:pt x="299" y="151"/>
                </a:moveTo>
                <a:lnTo>
                  <a:pt x="299" y="429"/>
                </a:lnTo>
                <a:lnTo>
                  <a:pt x="242" y="429"/>
                </a:lnTo>
                <a:lnTo>
                  <a:pt x="242" y="333"/>
                </a:lnTo>
                <a:lnTo>
                  <a:pt x="181" y="333"/>
                </a:lnTo>
                <a:lnTo>
                  <a:pt x="181" y="429"/>
                </a:lnTo>
                <a:lnTo>
                  <a:pt x="121" y="429"/>
                </a:lnTo>
                <a:lnTo>
                  <a:pt x="121" y="151"/>
                </a:lnTo>
                <a:lnTo>
                  <a:pt x="211" y="151"/>
                </a:lnTo>
                <a:lnTo>
                  <a:pt x="299" y="151"/>
                </a:lnTo>
                <a:moveTo>
                  <a:pt x="211" y="151"/>
                </a:moveTo>
                <a:lnTo>
                  <a:pt x="211" y="92"/>
                </a:lnTo>
                <a:lnTo>
                  <a:pt x="0" y="92"/>
                </a:lnTo>
                <a:lnTo>
                  <a:pt x="0" y="429"/>
                </a:lnTo>
                <a:moveTo>
                  <a:pt x="395" y="429"/>
                </a:moveTo>
                <a:lnTo>
                  <a:pt x="395" y="123"/>
                </a:lnTo>
                <a:lnTo>
                  <a:pt x="268" y="0"/>
                </a:lnTo>
                <a:lnTo>
                  <a:pt x="268" y="151"/>
                </a:lnTo>
                <a:moveTo>
                  <a:pt x="62" y="151"/>
                </a:moveTo>
                <a:lnTo>
                  <a:pt x="56" y="151"/>
                </a:lnTo>
                <a:lnTo>
                  <a:pt x="56" y="155"/>
                </a:lnTo>
                <a:lnTo>
                  <a:pt x="62" y="155"/>
                </a:lnTo>
                <a:lnTo>
                  <a:pt x="62" y="151"/>
                </a:lnTo>
                <a:moveTo>
                  <a:pt x="62" y="211"/>
                </a:moveTo>
                <a:lnTo>
                  <a:pt x="56" y="211"/>
                </a:lnTo>
                <a:lnTo>
                  <a:pt x="56" y="217"/>
                </a:lnTo>
                <a:lnTo>
                  <a:pt x="62" y="217"/>
                </a:lnTo>
                <a:lnTo>
                  <a:pt x="62" y="211"/>
                </a:lnTo>
                <a:moveTo>
                  <a:pt x="62" y="271"/>
                </a:moveTo>
                <a:lnTo>
                  <a:pt x="56" y="271"/>
                </a:lnTo>
                <a:lnTo>
                  <a:pt x="56" y="277"/>
                </a:lnTo>
                <a:lnTo>
                  <a:pt x="62" y="277"/>
                </a:lnTo>
                <a:lnTo>
                  <a:pt x="62" y="271"/>
                </a:lnTo>
                <a:moveTo>
                  <a:pt x="62" y="332"/>
                </a:moveTo>
                <a:lnTo>
                  <a:pt x="56" y="332"/>
                </a:lnTo>
                <a:lnTo>
                  <a:pt x="56" y="337"/>
                </a:lnTo>
                <a:lnTo>
                  <a:pt x="62" y="337"/>
                </a:lnTo>
                <a:lnTo>
                  <a:pt x="62" y="332"/>
                </a:lnTo>
                <a:moveTo>
                  <a:pt x="62" y="392"/>
                </a:moveTo>
                <a:lnTo>
                  <a:pt x="56" y="392"/>
                </a:lnTo>
                <a:lnTo>
                  <a:pt x="56" y="397"/>
                </a:lnTo>
                <a:lnTo>
                  <a:pt x="62" y="397"/>
                </a:lnTo>
                <a:lnTo>
                  <a:pt x="62" y="392"/>
                </a:lnTo>
                <a:moveTo>
                  <a:pt x="182" y="211"/>
                </a:moveTo>
                <a:lnTo>
                  <a:pt x="177" y="211"/>
                </a:lnTo>
                <a:lnTo>
                  <a:pt x="177" y="217"/>
                </a:lnTo>
                <a:lnTo>
                  <a:pt x="182" y="217"/>
                </a:lnTo>
                <a:lnTo>
                  <a:pt x="182" y="211"/>
                </a:lnTo>
                <a:moveTo>
                  <a:pt x="182" y="273"/>
                </a:moveTo>
                <a:lnTo>
                  <a:pt x="177" y="273"/>
                </a:lnTo>
                <a:lnTo>
                  <a:pt x="177" y="277"/>
                </a:lnTo>
                <a:lnTo>
                  <a:pt x="182" y="277"/>
                </a:lnTo>
                <a:lnTo>
                  <a:pt x="182" y="273"/>
                </a:lnTo>
                <a:moveTo>
                  <a:pt x="243" y="211"/>
                </a:moveTo>
                <a:lnTo>
                  <a:pt x="237" y="211"/>
                </a:lnTo>
                <a:lnTo>
                  <a:pt x="237" y="217"/>
                </a:lnTo>
                <a:lnTo>
                  <a:pt x="243" y="217"/>
                </a:lnTo>
                <a:lnTo>
                  <a:pt x="243" y="211"/>
                </a:lnTo>
                <a:moveTo>
                  <a:pt x="243" y="273"/>
                </a:moveTo>
                <a:lnTo>
                  <a:pt x="237" y="273"/>
                </a:lnTo>
                <a:lnTo>
                  <a:pt x="237" y="277"/>
                </a:lnTo>
                <a:lnTo>
                  <a:pt x="243" y="277"/>
                </a:lnTo>
                <a:lnTo>
                  <a:pt x="243" y="273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/>
          </a:p>
        </p:txBody>
      </p:sp>
      <p:sp>
        <p:nvSpPr>
          <p:cNvPr id="69" name="factory_3" title="Icon of a factory or warehouse">
            <a:extLst>
              <a:ext uri="{FF2B5EF4-FFF2-40B4-BE49-F238E27FC236}">
                <a16:creationId xmlns:a16="http://schemas.microsoft.com/office/drawing/2014/main" id="{F2168AF9-F224-46A0-876B-847C64F102F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686082" y="1989415"/>
            <a:ext cx="644428" cy="399087"/>
          </a:xfrm>
          <a:custGeom>
            <a:avLst/>
            <a:gdLst>
              <a:gd name="T0" fmla="*/ 394 w 394"/>
              <a:gd name="T1" fmla="*/ 101 h 244"/>
              <a:gd name="T2" fmla="*/ 394 w 394"/>
              <a:gd name="T3" fmla="*/ 244 h 244"/>
              <a:gd name="T4" fmla="*/ 0 w 394"/>
              <a:gd name="T5" fmla="*/ 244 h 244"/>
              <a:gd name="T6" fmla="*/ 0 w 394"/>
              <a:gd name="T7" fmla="*/ 101 h 244"/>
              <a:gd name="T8" fmla="*/ 76 w 394"/>
              <a:gd name="T9" fmla="*/ 45 h 244"/>
              <a:gd name="T10" fmla="*/ 76 w 394"/>
              <a:gd name="T11" fmla="*/ 101 h 244"/>
              <a:gd name="T12" fmla="*/ 160 w 394"/>
              <a:gd name="T13" fmla="*/ 45 h 244"/>
              <a:gd name="T14" fmla="*/ 160 w 394"/>
              <a:gd name="T15" fmla="*/ 101 h 244"/>
              <a:gd name="T16" fmla="*/ 394 w 394"/>
              <a:gd name="T17" fmla="*/ 101 h 244"/>
              <a:gd name="T18" fmla="*/ 309 w 394"/>
              <a:gd name="T19" fmla="*/ 101 h 244"/>
              <a:gd name="T20" fmla="*/ 289 w 394"/>
              <a:gd name="T21" fmla="*/ 0 h 244"/>
              <a:gd name="T22" fmla="*/ 273 w 394"/>
              <a:gd name="T23" fmla="*/ 0 h 244"/>
              <a:gd name="T24" fmla="*/ 256 w 394"/>
              <a:gd name="T25" fmla="*/ 101 h 244"/>
              <a:gd name="T26" fmla="*/ 378 w 394"/>
              <a:gd name="T27" fmla="*/ 101 h 244"/>
              <a:gd name="T28" fmla="*/ 358 w 394"/>
              <a:gd name="T29" fmla="*/ 0 h 244"/>
              <a:gd name="T30" fmla="*/ 340 w 394"/>
              <a:gd name="T31" fmla="*/ 0 h 244"/>
              <a:gd name="T32" fmla="*/ 324 w 394"/>
              <a:gd name="T33" fmla="*/ 101 h 244"/>
              <a:gd name="T34" fmla="*/ 57 w 394"/>
              <a:gd name="T35" fmla="*/ 144 h 244"/>
              <a:gd name="T36" fmla="*/ 36 w 394"/>
              <a:gd name="T37" fmla="*/ 144 h 244"/>
              <a:gd name="T38" fmla="*/ 36 w 394"/>
              <a:gd name="T39" fmla="*/ 165 h 244"/>
              <a:gd name="T40" fmla="*/ 57 w 394"/>
              <a:gd name="T41" fmla="*/ 165 h 244"/>
              <a:gd name="T42" fmla="*/ 57 w 394"/>
              <a:gd name="T43" fmla="*/ 144 h 244"/>
              <a:gd name="T44" fmla="*/ 131 w 394"/>
              <a:gd name="T45" fmla="*/ 144 h 244"/>
              <a:gd name="T46" fmla="*/ 112 w 394"/>
              <a:gd name="T47" fmla="*/ 144 h 244"/>
              <a:gd name="T48" fmla="*/ 112 w 394"/>
              <a:gd name="T49" fmla="*/ 165 h 244"/>
              <a:gd name="T50" fmla="*/ 131 w 394"/>
              <a:gd name="T51" fmla="*/ 165 h 244"/>
              <a:gd name="T52" fmla="*/ 131 w 394"/>
              <a:gd name="T53" fmla="*/ 144 h 244"/>
              <a:gd name="T54" fmla="*/ 207 w 394"/>
              <a:gd name="T55" fmla="*/ 144 h 244"/>
              <a:gd name="T56" fmla="*/ 188 w 394"/>
              <a:gd name="T57" fmla="*/ 144 h 244"/>
              <a:gd name="T58" fmla="*/ 188 w 394"/>
              <a:gd name="T59" fmla="*/ 165 h 244"/>
              <a:gd name="T60" fmla="*/ 207 w 394"/>
              <a:gd name="T61" fmla="*/ 165 h 244"/>
              <a:gd name="T62" fmla="*/ 207 w 394"/>
              <a:gd name="T63" fmla="*/ 144 h 244"/>
              <a:gd name="T64" fmla="*/ 283 w 394"/>
              <a:gd name="T65" fmla="*/ 144 h 244"/>
              <a:gd name="T66" fmla="*/ 262 w 394"/>
              <a:gd name="T67" fmla="*/ 144 h 244"/>
              <a:gd name="T68" fmla="*/ 262 w 394"/>
              <a:gd name="T69" fmla="*/ 165 h 244"/>
              <a:gd name="T70" fmla="*/ 283 w 394"/>
              <a:gd name="T71" fmla="*/ 165 h 244"/>
              <a:gd name="T72" fmla="*/ 283 w 394"/>
              <a:gd name="T73" fmla="*/ 144 h 244"/>
              <a:gd name="T74" fmla="*/ 358 w 394"/>
              <a:gd name="T75" fmla="*/ 144 h 244"/>
              <a:gd name="T76" fmla="*/ 338 w 394"/>
              <a:gd name="T77" fmla="*/ 144 h 244"/>
              <a:gd name="T78" fmla="*/ 338 w 394"/>
              <a:gd name="T79" fmla="*/ 165 h 244"/>
              <a:gd name="T80" fmla="*/ 358 w 394"/>
              <a:gd name="T81" fmla="*/ 165 h 244"/>
              <a:gd name="T82" fmla="*/ 358 w 394"/>
              <a:gd name="T83" fmla="*/ 144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94" h="244">
                <a:moveTo>
                  <a:pt x="394" y="101"/>
                </a:moveTo>
                <a:lnTo>
                  <a:pt x="394" y="244"/>
                </a:lnTo>
                <a:lnTo>
                  <a:pt x="0" y="244"/>
                </a:lnTo>
                <a:lnTo>
                  <a:pt x="0" y="101"/>
                </a:lnTo>
                <a:lnTo>
                  <a:pt x="76" y="45"/>
                </a:lnTo>
                <a:lnTo>
                  <a:pt x="76" y="101"/>
                </a:lnTo>
                <a:lnTo>
                  <a:pt x="160" y="45"/>
                </a:lnTo>
                <a:lnTo>
                  <a:pt x="160" y="101"/>
                </a:lnTo>
                <a:lnTo>
                  <a:pt x="394" y="101"/>
                </a:lnTo>
                <a:moveTo>
                  <a:pt x="309" y="101"/>
                </a:moveTo>
                <a:lnTo>
                  <a:pt x="289" y="0"/>
                </a:lnTo>
                <a:lnTo>
                  <a:pt x="273" y="0"/>
                </a:lnTo>
                <a:lnTo>
                  <a:pt x="256" y="101"/>
                </a:lnTo>
                <a:moveTo>
                  <a:pt x="378" y="101"/>
                </a:moveTo>
                <a:lnTo>
                  <a:pt x="358" y="0"/>
                </a:lnTo>
                <a:lnTo>
                  <a:pt x="340" y="0"/>
                </a:lnTo>
                <a:lnTo>
                  <a:pt x="324" y="101"/>
                </a:lnTo>
                <a:moveTo>
                  <a:pt x="57" y="144"/>
                </a:moveTo>
                <a:lnTo>
                  <a:pt x="36" y="144"/>
                </a:lnTo>
                <a:lnTo>
                  <a:pt x="36" y="165"/>
                </a:lnTo>
                <a:lnTo>
                  <a:pt x="57" y="165"/>
                </a:lnTo>
                <a:lnTo>
                  <a:pt x="57" y="144"/>
                </a:lnTo>
                <a:moveTo>
                  <a:pt x="131" y="144"/>
                </a:moveTo>
                <a:lnTo>
                  <a:pt x="112" y="144"/>
                </a:lnTo>
                <a:lnTo>
                  <a:pt x="112" y="165"/>
                </a:lnTo>
                <a:lnTo>
                  <a:pt x="131" y="165"/>
                </a:lnTo>
                <a:lnTo>
                  <a:pt x="131" y="144"/>
                </a:lnTo>
                <a:moveTo>
                  <a:pt x="207" y="144"/>
                </a:moveTo>
                <a:lnTo>
                  <a:pt x="188" y="144"/>
                </a:lnTo>
                <a:lnTo>
                  <a:pt x="188" y="165"/>
                </a:lnTo>
                <a:lnTo>
                  <a:pt x="207" y="165"/>
                </a:lnTo>
                <a:lnTo>
                  <a:pt x="207" y="144"/>
                </a:lnTo>
                <a:moveTo>
                  <a:pt x="283" y="144"/>
                </a:moveTo>
                <a:lnTo>
                  <a:pt x="262" y="144"/>
                </a:lnTo>
                <a:lnTo>
                  <a:pt x="262" y="165"/>
                </a:lnTo>
                <a:lnTo>
                  <a:pt x="283" y="165"/>
                </a:lnTo>
                <a:lnTo>
                  <a:pt x="283" y="144"/>
                </a:lnTo>
                <a:moveTo>
                  <a:pt x="358" y="144"/>
                </a:moveTo>
                <a:lnTo>
                  <a:pt x="338" y="144"/>
                </a:lnTo>
                <a:lnTo>
                  <a:pt x="338" y="165"/>
                </a:lnTo>
                <a:lnTo>
                  <a:pt x="358" y="165"/>
                </a:lnTo>
                <a:lnTo>
                  <a:pt x="358" y="144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02" name="globe_2" title="Icon of a sphere made of lines">
            <a:extLst>
              <a:ext uri="{FF2B5EF4-FFF2-40B4-BE49-F238E27FC236}">
                <a16:creationId xmlns:a16="http://schemas.microsoft.com/office/drawing/2014/main" id="{46DD45A4-63F4-48F7-9EF8-2AE40C63790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81440" y="6198735"/>
            <a:ext cx="572825" cy="572825"/>
          </a:xfrm>
          <a:custGeom>
            <a:avLst/>
            <a:gdLst>
              <a:gd name="T0" fmla="*/ 0 w 335"/>
              <a:gd name="T1" fmla="*/ 168 h 335"/>
              <a:gd name="T2" fmla="*/ 168 w 335"/>
              <a:gd name="T3" fmla="*/ 0 h 335"/>
              <a:gd name="T4" fmla="*/ 335 w 335"/>
              <a:gd name="T5" fmla="*/ 168 h 335"/>
              <a:gd name="T6" fmla="*/ 168 w 335"/>
              <a:gd name="T7" fmla="*/ 335 h 335"/>
              <a:gd name="T8" fmla="*/ 0 w 335"/>
              <a:gd name="T9" fmla="*/ 168 h 335"/>
              <a:gd name="T10" fmla="*/ 168 w 335"/>
              <a:gd name="T11" fmla="*/ 335 h 335"/>
              <a:gd name="T12" fmla="*/ 253 w 335"/>
              <a:gd name="T13" fmla="*/ 168 h 335"/>
              <a:gd name="T14" fmla="*/ 168 w 335"/>
              <a:gd name="T15" fmla="*/ 0 h 335"/>
              <a:gd name="T16" fmla="*/ 82 w 335"/>
              <a:gd name="T17" fmla="*/ 168 h 335"/>
              <a:gd name="T18" fmla="*/ 168 w 335"/>
              <a:gd name="T19" fmla="*/ 335 h 335"/>
              <a:gd name="T20" fmla="*/ 8 w 335"/>
              <a:gd name="T21" fmla="*/ 116 h 335"/>
              <a:gd name="T22" fmla="*/ 327 w 335"/>
              <a:gd name="T23" fmla="*/ 116 h 335"/>
              <a:gd name="T24" fmla="*/ 9 w 335"/>
              <a:gd name="T25" fmla="*/ 221 h 335"/>
              <a:gd name="T26" fmla="*/ 326 w 335"/>
              <a:gd name="T27" fmla="*/ 221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5" h="335">
                <a:moveTo>
                  <a:pt x="0" y="168"/>
                </a:moveTo>
                <a:cubicBezTo>
                  <a:pt x="0" y="75"/>
                  <a:pt x="75" y="0"/>
                  <a:pt x="168" y="0"/>
                </a:cubicBezTo>
                <a:cubicBezTo>
                  <a:pt x="260" y="0"/>
                  <a:pt x="335" y="75"/>
                  <a:pt x="335" y="168"/>
                </a:cubicBezTo>
                <a:cubicBezTo>
                  <a:pt x="335" y="260"/>
                  <a:pt x="260" y="335"/>
                  <a:pt x="168" y="335"/>
                </a:cubicBezTo>
                <a:cubicBezTo>
                  <a:pt x="75" y="335"/>
                  <a:pt x="0" y="260"/>
                  <a:pt x="0" y="168"/>
                </a:cubicBezTo>
                <a:close/>
                <a:moveTo>
                  <a:pt x="168" y="335"/>
                </a:moveTo>
                <a:cubicBezTo>
                  <a:pt x="215" y="335"/>
                  <a:pt x="253" y="260"/>
                  <a:pt x="253" y="168"/>
                </a:cubicBezTo>
                <a:cubicBezTo>
                  <a:pt x="253" y="75"/>
                  <a:pt x="215" y="0"/>
                  <a:pt x="168" y="0"/>
                </a:cubicBezTo>
                <a:cubicBezTo>
                  <a:pt x="120" y="0"/>
                  <a:pt x="82" y="75"/>
                  <a:pt x="82" y="168"/>
                </a:cubicBezTo>
                <a:cubicBezTo>
                  <a:pt x="82" y="260"/>
                  <a:pt x="120" y="335"/>
                  <a:pt x="168" y="335"/>
                </a:cubicBezTo>
                <a:close/>
                <a:moveTo>
                  <a:pt x="8" y="116"/>
                </a:moveTo>
                <a:cubicBezTo>
                  <a:pt x="327" y="116"/>
                  <a:pt x="327" y="116"/>
                  <a:pt x="327" y="116"/>
                </a:cubicBezTo>
                <a:moveTo>
                  <a:pt x="9" y="221"/>
                </a:moveTo>
                <a:cubicBezTo>
                  <a:pt x="326" y="221"/>
                  <a:pt x="326" y="221"/>
                  <a:pt x="326" y="22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1409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03" name="globe_4" title="Icon of the earth">
            <a:extLst>
              <a:ext uri="{FF2B5EF4-FFF2-40B4-BE49-F238E27FC236}">
                <a16:creationId xmlns:a16="http://schemas.microsoft.com/office/drawing/2014/main" id="{77CC3F19-D34A-4D4C-A268-770E40DB2A8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88658" y="6198735"/>
            <a:ext cx="565722" cy="572825"/>
          </a:xfrm>
          <a:custGeom>
            <a:avLst/>
            <a:gdLst>
              <a:gd name="T0" fmla="*/ 0 w 332"/>
              <a:gd name="T1" fmla="*/ 167 h 333"/>
              <a:gd name="T2" fmla="*/ 36 w 332"/>
              <a:gd name="T3" fmla="*/ 63 h 333"/>
              <a:gd name="T4" fmla="*/ 166 w 332"/>
              <a:gd name="T5" fmla="*/ 0 h 333"/>
              <a:gd name="T6" fmla="*/ 332 w 332"/>
              <a:gd name="T7" fmla="*/ 167 h 333"/>
              <a:gd name="T8" fmla="*/ 166 w 332"/>
              <a:gd name="T9" fmla="*/ 333 h 333"/>
              <a:gd name="T10" fmla="*/ 0 w 332"/>
              <a:gd name="T11" fmla="*/ 167 h 333"/>
              <a:gd name="T12" fmla="*/ 89 w 332"/>
              <a:gd name="T13" fmla="*/ 314 h 333"/>
              <a:gd name="T14" fmla="*/ 102 w 332"/>
              <a:gd name="T15" fmla="*/ 299 h 333"/>
              <a:gd name="T16" fmla="*/ 98 w 332"/>
              <a:gd name="T17" fmla="*/ 272 h 333"/>
              <a:gd name="T18" fmla="*/ 72 w 332"/>
              <a:gd name="T19" fmla="*/ 255 h 333"/>
              <a:gd name="T20" fmla="*/ 38 w 332"/>
              <a:gd name="T21" fmla="*/ 255 h 333"/>
              <a:gd name="T22" fmla="*/ 21 w 332"/>
              <a:gd name="T23" fmla="*/ 217 h 333"/>
              <a:gd name="T24" fmla="*/ 38 w 332"/>
              <a:gd name="T25" fmla="*/ 168 h 333"/>
              <a:gd name="T26" fmla="*/ 58 w 332"/>
              <a:gd name="T27" fmla="*/ 167 h 333"/>
              <a:gd name="T28" fmla="*/ 80 w 332"/>
              <a:gd name="T29" fmla="*/ 193 h 333"/>
              <a:gd name="T30" fmla="*/ 102 w 332"/>
              <a:gd name="T31" fmla="*/ 182 h 333"/>
              <a:gd name="T32" fmla="*/ 93 w 332"/>
              <a:gd name="T33" fmla="*/ 156 h 333"/>
              <a:gd name="T34" fmla="*/ 101 w 332"/>
              <a:gd name="T35" fmla="*/ 124 h 333"/>
              <a:gd name="T36" fmla="*/ 145 w 332"/>
              <a:gd name="T37" fmla="*/ 80 h 333"/>
              <a:gd name="T38" fmla="*/ 119 w 332"/>
              <a:gd name="T39" fmla="*/ 47 h 333"/>
              <a:gd name="T40" fmla="*/ 101 w 332"/>
              <a:gd name="T41" fmla="*/ 68 h 333"/>
              <a:gd name="T42" fmla="*/ 32 w 332"/>
              <a:gd name="T43" fmla="*/ 68 h 333"/>
              <a:gd name="T44" fmla="*/ 251 w 332"/>
              <a:gd name="T45" fmla="*/ 24 h 333"/>
              <a:gd name="T46" fmla="*/ 187 w 332"/>
              <a:gd name="T47" fmla="*/ 56 h 333"/>
              <a:gd name="T48" fmla="*/ 201 w 332"/>
              <a:gd name="T49" fmla="*/ 92 h 333"/>
              <a:gd name="T50" fmla="*/ 235 w 332"/>
              <a:gd name="T51" fmla="*/ 92 h 333"/>
              <a:gd name="T52" fmla="*/ 219 w 332"/>
              <a:gd name="T53" fmla="*/ 115 h 333"/>
              <a:gd name="T54" fmla="*/ 187 w 332"/>
              <a:gd name="T55" fmla="*/ 130 h 333"/>
              <a:gd name="T56" fmla="*/ 161 w 332"/>
              <a:gd name="T57" fmla="*/ 168 h 333"/>
              <a:gd name="T58" fmla="*/ 169 w 332"/>
              <a:gd name="T59" fmla="*/ 204 h 333"/>
              <a:gd name="T60" fmla="*/ 206 w 332"/>
              <a:gd name="T61" fmla="*/ 225 h 333"/>
              <a:gd name="T62" fmla="*/ 218 w 332"/>
              <a:gd name="T63" fmla="*/ 212 h 333"/>
              <a:gd name="T64" fmla="*/ 229 w 332"/>
              <a:gd name="T65" fmla="*/ 244 h 333"/>
              <a:gd name="T66" fmla="*/ 217 w 332"/>
              <a:gd name="T67" fmla="*/ 289 h 333"/>
              <a:gd name="T68" fmla="*/ 245 w 332"/>
              <a:gd name="T69" fmla="*/ 276 h 333"/>
              <a:gd name="T70" fmla="*/ 259 w 332"/>
              <a:gd name="T71" fmla="*/ 256 h 333"/>
              <a:gd name="T72" fmla="*/ 259 w 332"/>
              <a:gd name="T73" fmla="*/ 168 h 333"/>
              <a:gd name="T74" fmla="*/ 239 w 332"/>
              <a:gd name="T75" fmla="*/ 137 h 333"/>
              <a:gd name="T76" fmla="*/ 259 w 332"/>
              <a:gd name="T77" fmla="*/ 124 h 333"/>
              <a:gd name="T78" fmla="*/ 284 w 332"/>
              <a:gd name="T79" fmla="*/ 137 h 333"/>
              <a:gd name="T80" fmla="*/ 306 w 332"/>
              <a:gd name="T81" fmla="*/ 170 h 333"/>
              <a:gd name="T82" fmla="*/ 306 w 332"/>
              <a:gd name="T83" fmla="*/ 186 h 333"/>
              <a:gd name="T84" fmla="*/ 332 w 332"/>
              <a:gd name="T85" fmla="*/ 18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2" h="333">
                <a:moveTo>
                  <a:pt x="0" y="167"/>
                </a:moveTo>
                <a:cubicBezTo>
                  <a:pt x="0" y="128"/>
                  <a:pt x="13" y="92"/>
                  <a:pt x="36" y="63"/>
                </a:cubicBezTo>
                <a:cubicBezTo>
                  <a:pt x="66" y="25"/>
                  <a:pt x="113" y="0"/>
                  <a:pt x="166" y="0"/>
                </a:cubicBezTo>
                <a:cubicBezTo>
                  <a:pt x="258" y="0"/>
                  <a:pt x="332" y="75"/>
                  <a:pt x="332" y="167"/>
                </a:cubicBezTo>
                <a:cubicBezTo>
                  <a:pt x="332" y="258"/>
                  <a:pt x="258" y="333"/>
                  <a:pt x="166" y="333"/>
                </a:cubicBezTo>
                <a:cubicBezTo>
                  <a:pt x="74" y="333"/>
                  <a:pt x="0" y="258"/>
                  <a:pt x="0" y="167"/>
                </a:cubicBezTo>
                <a:close/>
                <a:moveTo>
                  <a:pt x="89" y="314"/>
                </a:moveTo>
                <a:cubicBezTo>
                  <a:pt x="102" y="299"/>
                  <a:pt x="102" y="299"/>
                  <a:pt x="102" y="299"/>
                </a:cubicBezTo>
                <a:cubicBezTo>
                  <a:pt x="98" y="272"/>
                  <a:pt x="98" y="272"/>
                  <a:pt x="98" y="272"/>
                </a:cubicBezTo>
                <a:cubicBezTo>
                  <a:pt x="72" y="255"/>
                  <a:pt x="72" y="255"/>
                  <a:pt x="72" y="255"/>
                </a:cubicBezTo>
                <a:cubicBezTo>
                  <a:pt x="38" y="255"/>
                  <a:pt x="38" y="255"/>
                  <a:pt x="38" y="255"/>
                </a:cubicBezTo>
                <a:cubicBezTo>
                  <a:pt x="21" y="217"/>
                  <a:pt x="21" y="217"/>
                  <a:pt x="21" y="217"/>
                </a:cubicBezTo>
                <a:cubicBezTo>
                  <a:pt x="38" y="168"/>
                  <a:pt x="38" y="168"/>
                  <a:pt x="38" y="168"/>
                </a:cubicBezTo>
                <a:cubicBezTo>
                  <a:pt x="58" y="167"/>
                  <a:pt x="58" y="167"/>
                  <a:pt x="58" y="167"/>
                </a:cubicBezTo>
                <a:cubicBezTo>
                  <a:pt x="80" y="193"/>
                  <a:pt x="80" y="193"/>
                  <a:pt x="80" y="193"/>
                </a:cubicBezTo>
                <a:cubicBezTo>
                  <a:pt x="102" y="182"/>
                  <a:pt x="102" y="182"/>
                  <a:pt x="102" y="182"/>
                </a:cubicBezTo>
                <a:cubicBezTo>
                  <a:pt x="93" y="156"/>
                  <a:pt x="93" y="156"/>
                  <a:pt x="93" y="156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45" y="80"/>
                  <a:pt x="145" y="80"/>
                  <a:pt x="145" y="80"/>
                </a:cubicBezTo>
                <a:cubicBezTo>
                  <a:pt x="119" y="47"/>
                  <a:pt x="119" y="47"/>
                  <a:pt x="119" y="47"/>
                </a:cubicBezTo>
                <a:cubicBezTo>
                  <a:pt x="101" y="68"/>
                  <a:pt x="101" y="68"/>
                  <a:pt x="101" y="68"/>
                </a:cubicBezTo>
                <a:cubicBezTo>
                  <a:pt x="32" y="68"/>
                  <a:pt x="32" y="68"/>
                  <a:pt x="32" y="68"/>
                </a:cubicBezTo>
                <a:moveTo>
                  <a:pt x="251" y="24"/>
                </a:moveTo>
                <a:cubicBezTo>
                  <a:pt x="187" y="56"/>
                  <a:pt x="187" y="56"/>
                  <a:pt x="187" y="56"/>
                </a:cubicBezTo>
                <a:cubicBezTo>
                  <a:pt x="201" y="92"/>
                  <a:pt x="201" y="92"/>
                  <a:pt x="201" y="92"/>
                </a:cubicBezTo>
                <a:cubicBezTo>
                  <a:pt x="235" y="92"/>
                  <a:pt x="235" y="92"/>
                  <a:pt x="235" y="92"/>
                </a:cubicBezTo>
                <a:cubicBezTo>
                  <a:pt x="219" y="115"/>
                  <a:pt x="219" y="115"/>
                  <a:pt x="219" y="115"/>
                </a:cubicBezTo>
                <a:cubicBezTo>
                  <a:pt x="187" y="130"/>
                  <a:pt x="187" y="130"/>
                  <a:pt x="187" y="130"/>
                </a:cubicBezTo>
                <a:cubicBezTo>
                  <a:pt x="161" y="168"/>
                  <a:pt x="161" y="168"/>
                  <a:pt x="161" y="168"/>
                </a:cubicBezTo>
                <a:cubicBezTo>
                  <a:pt x="169" y="204"/>
                  <a:pt x="169" y="204"/>
                  <a:pt x="169" y="204"/>
                </a:cubicBezTo>
                <a:cubicBezTo>
                  <a:pt x="206" y="225"/>
                  <a:pt x="206" y="225"/>
                  <a:pt x="206" y="225"/>
                </a:cubicBezTo>
                <a:cubicBezTo>
                  <a:pt x="218" y="212"/>
                  <a:pt x="218" y="212"/>
                  <a:pt x="218" y="212"/>
                </a:cubicBezTo>
                <a:cubicBezTo>
                  <a:pt x="229" y="244"/>
                  <a:pt x="229" y="244"/>
                  <a:pt x="229" y="244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45" y="276"/>
                  <a:pt x="245" y="276"/>
                  <a:pt x="245" y="276"/>
                </a:cubicBezTo>
                <a:cubicBezTo>
                  <a:pt x="259" y="256"/>
                  <a:pt x="259" y="256"/>
                  <a:pt x="259" y="256"/>
                </a:cubicBezTo>
                <a:cubicBezTo>
                  <a:pt x="259" y="168"/>
                  <a:pt x="259" y="168"/>
                  <a:pt x="259" y="168"/>
                </a:cubicBezTo>
                <a:cubicBezTo>
                  <a:pt x="239" y="137"/>
                  <a:pt x="239" y="137"/>
                  <a:pt x="239" y="137"/>
                </a:cubicBezTo>
                <a:cubicBezTo>
                  <a:pt x="259" y="124"/>
                  <a:pt x="259" y="124"/>
                  <a:pt x="259" y="124"/>
                </a:cubicBezTo>
                <a:cubicBezTo>
                  <a:pt x="284" y="137"/>
                  <a:pt x="284" y="137"/>
                  <a:pt x="284" y="137"/>
                </a:cubicBezTo>
                <a:cubicBezTo>
                  <a:pt x="306" y="170"/>
                  <a:pt x="306" y="170"/>
                  <a:pt x="306" y="170"/>
                </a:cubicBezTo>
                <a:cubicBezTo>
                  <a:pt x="306" y="186"/>
                  <a:pt x="306" y="186"/>
                  <a:pt x="306" y="186"/>
                </a:cubicBezTo>
                <a:cubicBezTo>
                  <a:pt x="332" y="181"/>
                  <a:pt x="332" y="181"/>
                  <a:pt x="332" y="181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1409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6" name="LightningBolt_E945" title="Icon of a lightning bolt">
            <a:extLst>
              <a:ext uri="{FF2B5EF4-FFF2-40B4-BE49-F238E27FC236}">
                <a16:creationId xmlns:a16="http://schemas.microsoft.com/office/drawing/2014/main" id="{2F045775-79AA-42AD-988C-2684CEA1E801}"/>
              </a:ext>
            </a:extLst>
          </p:cNvPr>
          <p:cNvSpPr>
            <a:spLocks noChangeAspect="1"/>
          </p:cNvSpPr>
          <p:nvPr/>
        </p:nvSpPr>
        <p:spPr bwMode="auto">
          <a:xfrm>
            <a:off x="10284600" y="1902544"/>
            <a:ext cx="410488" cy="572825"/>
          </a:xfrm>
          <a:custGeom>
            <a:avLst/>
            <a:gdLst>
              <a:gd name="T0" fmla="*/ 481 w 2961"/>
              <a:gd name="T1" fmla="*/ 4132 h 4132"/>
              <a:gd name="T2" fmla="*/ 2961 w 2961"/>
              <a:gd name="T3" fmla="*/ 1653 h 4132"/>
              <a:gd name="T4" fmla="*/ 1652 w 2961"/>
              <a:gd name="T5" fmla="*/ 1653 h 4132"/>
              <a:gd name="T6" fmla="*/ 2479 w 2961"/>
              <a:gd name="T7" fmla="*/ 0 h 4132"/>
              <a:gd name="T8" fmla="*/ 1239 w 2961"/>
              <a:gd name="T9" fmla="*/ 0 h 4132"/>
              <a:gd name="T10" fmla="*/ 0 w 2961"/>
              <a:gd name="T11" fmla="*/ 2479 h 4132"/>
              <a:gd name="T12" fmla="*/ 964 w 2961"/>
              <a:gd name="T13" fmla="*/ 2479 h 4132"/>
              <a:gd name="T14" fmla="*/ 137 w 2961"/>
              <a:gd name="T15" fmla="*/ 4132 h 4132"/>
              <a:gd name="T16" fmla="*/ 481 w 2961"/>
              <a:gd name="T17" fmla="*/ 4132 h 4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61" h="4132">
                <a:moveTo>
                  <a:pt x="481" y="4132"/>
                </a:moveTo>
                <a:lnTo>
                  <a:pt x="2961" y="1653"/>
                </a:lnTo>
                <a:lnTo>
                  <a:pt x="1652" y="1653"/>
                </a:lnTo>
                <a:lnTo>
                  <a:pt x="2479" y="0"/>
                </a:lnTo>
                <a:lnTo>
                  <a:pt x="1239" y="0"/>
                </a:lnTo>
                <a:lnTo>
                  <a:pt x="0" y="2479"/>
                </a:lnTo>
                <a:lnTo>
                  <a:pt x="964" y="2479"/>
                </a:lnTo>
                <a:lnTo>
                  <a:pt x="137" y="4132"/>
                </a:lnTo>
                <a:lnTo>
                  <a:pt x="481" y="4132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140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0" name="Freeform 9" title="Icon of a heart with a heartbeat monitor line through the middle">
            <a:extLst>
              <a:ext uri="{FF2B5EF4-FFF2-40B4-BE49-F238E27FC236}">
                <a16:creationId xmlns:a16="http://schemas.microsoft.com/office/drawing/2014/main" id="{9C224447-D775-4C9B-BEF4-043856CD9C39}"/>
              </a:ext>
            </a:extLst>
          </p:cNvPr>
          <p:cNvSpPr>
            <a:spLocks noChangeAspect="1"/>
          </p:cNvSpPr>
          <p:nvPr/>
        </p:nvSpPr>
        <p:spPr bwMode="auto">
          <a:xfrm>
            <a:off x="13166414" y="1902544"/>
            <a:ext cx="676433" cy="572825"/>
          </a:xfrm>
          <a:custGeom>
            <a:avLst/>
            <a:gdLst>
              <a:gd name="T0" fmla="*/ 36 w 3778"/>
              <a:gd name="T1" fmla="*/ 1130 h 3199"/>
              <a:gd name="T2" fmla="*/ 19 w 3778"/>
              <a:gd name="T3" fmla="*/ 1010 h 3199"/>
              <a:gd name="T4" fmla="*/ 291 w 3778"/>
              <a:gd name="T5" fmla="*/ 276 h 3199"/>
              <a:gd name="T6" fmla="*/ 958 w 3778"/>
              <a:gd name="T7" fmla="*/ 0 h 3199"/>
              <a:gd name="T8" fmla="*/ 1624 w 3778"/>
              <a:gd name="T9" fmla="*/ 276 h 3199"/>
              <a:gd name="T10" fmla="*/ 1895 w 3778"/>
              <a:gd name="T11" fmla="*/ 547 h 3199"/>
              <a:gd name="T12" fmla="*/ 2166 w 3778"/>
              <a:gd name="T13" fmla="*/ 276 h 3199"/>
              <a:gd name="T14" fmla="*/ 2833 w 3778"/>
              <a:gd name="T15" fmla="*/ 0 h 3199"/>
              <a:gd name="T16" fmla="*/ 3499 w 3778"/>
              <a:gd name="T17" fmla="*/ 276 h 3199"/>
              <a:gd name="T18" fmla="*/ 3771 w 3778"/>
              <a:gd name="T19" fmla="*/ 906 h 3199"/>
              <a:gd name="T20" fmla="*/ 3579 w 3778"/>
              <a:gd name="T21" fmla="*/ 1510 h 3199"/>
              <a:gd name="T22" fmla="*/ 2768 w 3778"/>
              <a:gd name="T23" fmla="*/ 1510 h 3199"/>
              <a:gd name="T24" fmla="*/ 2520 w 3778"/>
              <a:gd name="T25" fmla="*/ 1262 h 3199"/>
              <a:gd name="T26" fmla="*/ 1895 w 3778"/>
              <a:gd name="T27" fmla="*/ 1887 h 3199"/>
              <a:gd name="T28" fmla="*/ 1020 w 3778"/>
              <a:gd name="T29" fmla="*/ 1012 h 3199"/>
              <a:gd name="T30" fmla="*/ 522 w 3778"/>
              <a:gd name="T31" fmla="*/ 1510 h 3199"/>
              <a:gd name="T32" fmla="*/ 207 w 3778"/>
              <a:gd name="T33" fmla="*/ 1511 h 3199"/>
              <a:gd name="T34" fmla="*/ 1895 w 3778"/>
              <a:gd name="T35" fmla="*/ 3199 h 3199"/>
              <a:gd name="T36" fmla="*/ 3214 w 3778"/>
              <a:gd name="T37" fmla="*/ 1879 h 3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778" h="3199">
                <a:moveTo>
                  <a:pt x="36" y="1130"/>
                </a:moveTo>
                <a:cubicBezTo>
                  <a:pt x="19" y="1010"/>
                  <a:pt x="19" y="1010"/>
                  <a:pt x="19" y="1010"/>
                </a:cubicBezTo>
                <a:cubicBezTo>
                  <a:pt x="0" y="738"/>
                  <a:pt x="98" y="469"/>
                  <a:pt x="291" y="276"/>
                </a:cubicBezTo>
                <a:cubicBezTo>
                  <a:pt x="469" y="98"/>
                  <a:pt x="706" y="0"/>
                  <a:pt x="958" y="0"/>
                </a:cubicBezTo>
                <a:cubicBezTo>
                  <a:pt x="1209" y="0"/>
                  <a:pt x="1446" y="98"/>
                  <a:pt x="1624" y="276"/>
                </a:cubicBezTo>
                <a:cubicBezTo>
                  <a:pt x="1895" y="547"/>
                  <a:pt x="1895" y="547"/>
                  <a:pt x="1895" y="547"/>
                </a:cubicBezTo>
                <a:cubicBezTo>
                  <a:pt x="2166" y="276"/>
                  <a:pt x="2166" y="276"/>
                  <a:pt x="2166" y="276"/>
                </a:cubicBezTo>
                <a:cubicBezTo>
                  <a:pt x="2344" y="98"/>
                  <a:pt x="2581" y="0"/>
                  <a:pt x="2833" y="0"/>
                </a:cubicBezTo>
                <a:cubicBezTo>
                  <a:pt x="3084" y="0"/>
                  <a:pt x="3321" y="98"/>
                  <a:pt x="3499" y="276"/>
                </a:cubicBezTo>
                <a:cubicBezTo>
                  <a:pt x="3667" y="444"/>
                  <a:pt x="3764" y="668"/>
                  <a:pt x="3771" y="906"/>
                </a:cubicBezTo>
                <a:cubicBezTo>
                  <a:pt x="3778" y="1125"/>
                  <a:pt x="3710" y="1337"/>
                  <a:pt x="3579" y="1510"/>
                </a:cubicBezTo>
                <a:cubicBezTo>
                  <a:pt x="2768" y="1510"/>
                  <a:pt x="2768" y="1510"/>
                  <a:pt x="2768" y="1510"/>
                </a:cubicBezTo>
                <a:cubicBezTo>
                  <a:pt x="2520" y="1262"/>
                  <a:pt x="2520" y="1262"/>
                  <a:pt x="2520" y="1262"/>
                </a:cubicBezTo>
                <a:cubicBezTo>
                  <a:pt x="1895" y="1887"/>
                  <a:pt x="1895" y="1887"/>
                  <a:pt x="1895" y="1887"/>
                </a:cubicBezTo>
                <a:cubicBezTo>
                  <a:pt x="1020" y="1012"/>
                  <a:pt x="1020" y="1012"/>
                  <a:pt x="1020" y="1012"/>
                </a:cubicBezTo>
                <a:cubicBezTo>
                  <a:pt x="522" y="1510"/>
                  <a:pt x="522" y="1510"/>
                  <a:pt x="522" y="1510"/>
                </a:cubicBezTo>
                <a:cubicBezTo>
                  <a:pt x="207" y="1511"/>
                  <a:pt x="207" y="1511"/>
                  <a:pt x="207" y="1511"/>
                </a:cubicBezTo>
                <a:cubicBezTo>
                  <a:pt x="1895" y="3199"/>
                  <a:pt x="1895" y="3199"/>
                  <a:pt x="1895" y="3199"/>
                </a:cubicBezTo>
                <a:cubicBezTo>
                  <a:pt x="3214" y="1879"/>
                  <a:pt x="3214" y="1879"/>
                  <a:pt x="3214" y="187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140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10" name="Beaker_F196" title="Icon of a scientific flask with liquid in it">
            <a:extLst>
              <a:ext uri="{FF2B5EF4-FFF2-40B4-BE49-F238E27FC236}">
                <a16:creationId xmlns:a16="http://schemas.microsoft.com/office/drawing/2014/main" id="{9FD843EA-18BA-4E6A-ABC5-BAC2D14F808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753085" y="3334609"/>
            <a:ext cx="495764" cy="572825"/>
          </a:xfrm>
          <a:custGeom>
            <a:avLst/>
            <a:gdLst>
              <a:gd name="T0" fmla="*/ 2433 w 3250"/>
              <a:gd name="T1" fmla="*/ 2127 h 3754"/>
              <a:gd name="T2" fmla="*/ 1894 w 3250"/>
              <a:gd name="T3" fmla="*/ 2002 h 3754"/>
              <a:gd name="T4" fmla="*/ 1355 w 3250"/>
              <a:gd name="T5" fmla="*/ 2252 h 3754"/>
              <a:gd name="T6" fmla="*/ 817 w 3250"/>
              <a:gd name="T7" fmla="*/ 2127 h 3754"/>
              <a:gd name="T8" fmla="*/ 874 w 3250"/>
              <a:gd name="T9" fmla="*/ 0 h 3754"/>
              <a:gd name="T10" fmla="*/ 1249 w 3250"/>
              <a:gd name="T11" fmla="*/ 0 h 3754"/>
              <a:gd name="T12" fmla="*/ 1249 w 3250"/>
              <a:gd name="T13" fmla="*/ 1306 h 3754"/>
              <a:gd name="T14" fmla="*/ 1213 w 3250"/>
              <a:gd name="T15" fmla="*/ 1437 h 3754"/>
              <a:gd name="T16" fmla="*/ 100 w 3250"/>
              <a:gd name="T17" fmla="*/ 3375 h 3754"/>
              <a:gd name="T18" fmla="*/ 315 w 3250"/>
              <a:gd name="T19" fmla="*/ 3754 h 3754"/>
              <a:gd name="T20" fmla="*/ 2936 w 3250"/>
              <a:gd name="T21" fmla="*/ 3754 h 3754"/>
              <a:gd name="T22" fmla="*/ 3150 w 3250"/>
              <a:gd name="T23" fmla="*/ 3376 h 3754"/>
              <a:gd name="T24" fmla="*/ 2037 w 3250"/>
              <a:gd name="T25" fmla="*/ 1437 h 3754"/>
              <a:gd name="T26" fmla="*/ 2000 w 3250"/>
              <a:gd name="T27" fmla="*/ 1306 h 3754"/>
              <a:gd name="T28" fmla="*/ 2000 w 3250"/>
              <a:gd name="T29" fmla="*/ 0 h 3754"/>
              <a:gd name="T30" fmla="*/ 2376 w 3250"/>
              <a:gd name="T31" fmla="*/ 0 h 3754"/>
              <a:gd name="T32" fmla="*/ 874 w 3250"/>
              <a:gd name="T33" fmla="*/ 3254 h 3754"/>
              <a:gd name="T34" fmla="*/ 1124 w 3250"/>
              <a:gd name="T35" fmla="*/ 3254 h 3754"/>
              <a:gd name="T36" fmla="*/ 1375 w 3250"/>
              <a:gd name="T37" fmla="*/ 2905 h 3754"/>
              <a:gd name="T38" fmla="*/ 1625 w 3250"/>
              <a:gd name="T39" fmla="*/ 2905 h 3754"/>
              <a:gd name="T40" fmla="*/ 874 w 3250"/>
              <a:gd name="T41" fmla="*/ 2601 h 3754"/>
              <a:gd name="T42" fmla="*/ 1124 w 3250"/>
              <a:gd name="T43" fmla="*/ 2601 h 3754"/>
              <a:gd name="T44" fmla="*/ 1875 w 3250"/>
              <a:gd name="T45" fmla="*/ 2655 h 3754"/>
              <a:gd name="T46" fmla="*/ 2125 w 3250"/>
              <a:gd name="T47" fmla="*/ 2655 h 3754"/>
              <a:gd name="T48" fmla="*/ 2376 w 3250"/>
              <a:gd name="T49" fmla="*/ 3254 h 3754"/>
              <a:gd name="T50" fmla="*/ 2626 w 3250"/>
              <a:gd name="T51" fmla="*/ 3254 h 3754"/>
              <a:gd name="T52" fmla="*/ 1625 w 3250"/>
              <a:gd name="T53" fmla="*/ 3375 h 3754"/>
              <a:gd name="T54" fmla="*/ 1875 w 3250"/>
              <a:gd name="T55" fmla="*/ 3375 h 3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250" h="3754">
                <a:moveTo>
                  <a:pt x="2433" y="2127"/>
                </a:moveTo>
                <a:cubicBezTo>
                  <a:pt x="2433" y="2127"/>
                  <a:pt x="2164" y="2002"/>
                  <a:pt x="1894" y="2002"/>
                </a:cubicBezTo>
                <a:cubicBezTo>
                  <a:pt x="1625" y="2002"/>
                  <a:pt x="1625" y="2252"/>
                  <a:pt x="1355" y="2252"/>
                </a:cubicBezTo>
                <a:cubicBezTo>
                  <a:pt x="1086" y="2252"/>
                  <a:pt x="817" y="2127"/>
                  <a:pt x="817" y="2127"/>
                </a:cubicBezTo>
                <a:moveTo>
                  <a:pt x="874" y="0"/>
                </a:moveTo>
                <a:cubicBezTo>
                  <a:pt x="1249" y="0"/>
                  <a:pt x="1249" y="0"/>
                  <a:pt x="1249" y="0"/>
                </a:cubicBezTo>
                <a:cubicBezTo>
                  <a:pt x="1249" y="1306"/>
                  <a:pt x="1249" y="1306"/>
                  <a:pt x="1249" y="1306"/>
                </a:cubicBezTo>
                <a:cubicBezTo>
                  <a:pt x="1249" y="1352"/>
                  <a:pt x="1237" y="1397"/>
                  <a:pt x="1213" y="1437"/>
                </a:cubicBezTo>
                <a:cubicBezTo>
                  <a:pt x="100" y="3375"/>
                  <a:pt x="100" y="3375"/>
                  <a:pt x="100" y="3375"/>
                </a:cubicBezTo>
                <a:cubicBezTo>
                  <a:pt x="0" y="3542"/>
                  <a:pt x="120" y="3754"/>
                  <a:pt x="315" y="3754"/>
                </a:cubicBezTo>
                <a:cubicBezTo>
                  <a:pt x="2936" y="3754"/>
                  <a:pt x="2936" y="3754"/>
                  <a:pt x="2936" y="3754"/>
                </a:cubicBezTo>
                <a:cubicBezTo>
                  <a:pt x="3130" y="3754"/>
                  <a:pt x="3250" y="3543"/>
                  <a:pt x="3150" y="3376"/>
                </a:cubicBezTo>
                <a:cubicBezTo>
                  <a:pt x="2037" y="1437"/>
                  <a:pt x="2037" y="1437"/>
                  <a:pt x="2037" y="1437"/>
                </a:cubicBezTo>
                <a:cubicBezTo>
                  <a:pt x="2013" y="1397"/>
                  <a:pt x="2000" y="1352"/>
                  <a:pt x="2000" y="1306"/>
                </a:cubicBezTo>
                <a:cubicBezTo>
                  <a:pt x="2000" y="0"/>
                  <a:pt x="2000" y="0"/>
                  <a:pt x="2000" y="0"/>
                </a:cubicBezTo>
                <a:cubicBezTo>
                  <a:pt x="2376" y="0"/>
                  <a:pt x="2376" y="0"/>
                  <a:pt x="2376" y="0"/>
                </a:cubicBezTo>
                <a:moveTo>
                  <a:pt x="874" y="3254"/>
                </a:moveTo>
                <a:cubicBezTo>
                  <a:pt x="1124" y="3254"/>
                  <a:pt x="1124" y="3254"/>
                  <a:pt x="1124" y="3254"/>
                </a:cubicBezTo>
                <a:moveTo>
                  <a:pt x="1375" y="2905"/>
                </a:moveTo>
                <a:cubicBezTo>
                  <a:pt x="1625" y="2905"/>
                  <a:pt x="1625" y="2905"/>
                  <a:pt x="1625" y="2905"/>
                </a:cubicBezTo>
                <a:moveTo>
                  <a:pt x="874" y="2601"/>
                </a:moveTo>
                <a:cubicBezTo>
                  <a:pt x="1124" y="2601"/>
                  <a:pt x="1124" y="2601"/>
                  <a:pt x="1124" y="2601"/>
                </a:cubicBezTo>
                <a:moveTo>
                  <a:pt x="1875" y="2655"/>
                </a:moveTo>
                <a:cubicBezTo>
                  <a:pt x="2125" y="2655"/>
                  <a:pt x="2125" y="2655"/>
                  <a:pt x="2125" y="2655"/>
                </a:cubicBezTo>
                <a:moveTo>
                  <a:pt x="2376" y="3254"/>
                </a:moveTo>
                <a:cubicBezTo>
                  <a:pt x="2626" y="3254"/>
                  <a:pt x="2626" y="3254"/>
                  <a:pt x="2626" y="3254"/>
                </a:cubicBezTo>
                <a:moveTo>
                  <a:pt x="1625" y="3375"/>
                </a:moveTo>
                <a:cubicBezTo>
                  <a:pt x="1875" y="3375"/>
                  <a:pt x="1875" y="3375"/>
                  <a:pt x="1875" y="3375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111" name="Compare_F057" title="Icon of a counterweight scale">
            <a:extLst>
              <a:ext uri="{FF2B5EF4-FFF2-40B4-BE49-F238E27FC236}">
                <a16:creationId xmlns:a16="http://schemas.microsoft.com/office/drawing/2014/main" id="{3805643A-6AFC-47C0-AAD2-34700A455EB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212485" y="3334609"/>
            <a:ext cx="554719" cy="572825"/>
          </a:xfrm>
          <a:custGeom>
            <a:avLst/>
            <a:gdLst>
              <a:gd name="T0" fmla="*/ 0 w 3750"/>
              <a:gd name="T1" fmla="*/ 371 h 3871"/>
              <a:gd name="T2" fmla="*/ 3750 w 3750"/>
              <a:gd name="T3" fmla="*/ 371 h 3871"/>
              <a:gd name="T4" fmla="*/ 1874 w 3750"/>
              <a:gd name="T5" fmla="*/ 0 h 3871"/>
              <a:gd name="T6" fmla="*/ 1874 w 3750"/>
              <a:gd name="T7" fmla="*/ 3352 h 3871"/>
              <a:gd name="T8" fmla="*/ 0 w 3750"/>
              <a:gd name="T9" fmla="*/ 1871 h 3871"/>
              <a:gd name="T10" fmla="*/ 1500 w 3750"/>
              <a:gd name="T11" fmla="*/ 1871 h 3871"/>
              <a:gd name="T12" fmla="*/ 2250 w 3750"/>
              <a:gd name="T13" fmla="*/ 1871 h 3871"/>
              <a:gd name="T14" fmla="*/ 3750 w 3750"/>
              <a:gd name="T15" fmla="*/ 1871 h 3871"/>
              <a:gd name="T16" fmla="*/ 250 w 3750"/>
              <a:gd name="T17" fmla="*/ 3871 h 3871"/>
              <a:gd name="T18" fmla="*/ 3500 w 3750"/>
              <a:gd name="T19" fmla="*/ 3871 h 3871"/>
              <a:gd name="T20" fmla="*/ 3116 w 3750"/>
              <a:gd name="T21" fmla="*/ 3869 h 3871"/>
              <a:gd name="T22" fmla="*/ 634 w 3750"/>
              <a:gd name="T23" fmla="*/ 3869 h 3871"/>
              <a:gd name="T24" fmla="*/ 138 w 3750"/>
              <a:gd name="T25" fmla="*/ 1871 h 3871"/>
              <a:gd name="T26" fmla="*/ 750 w 3750"/>
              <a:gd name="T27" fmla="*/ 2371 h 3871"/>
              <a:gd name="T28" fmla="*/ 1362 w 3750"/>
              <a:gd name="T29" fmla="*/ 1872 h 3871"/>
              <a:gd name="T30" fmla="*/ 2388 w 3750"/>
              <a:gd name="T31" fmla="*/ 1871 h 3871"/>
              <a:gd name="T32" fmla="*/ 3000 w 3750"/>
              <a:gd name="T33" fmla="*/ 2371 h 3871"/>
              <a:gd name="T34" fmla="*/ 3612 w 3750"/>
              <a:gd name="T35" fmla="*/ 1872 h 3871"/>
              <a:gd name="T36" fmla="*/ 764 w 3750"/>
              <a:gd name="T37" fmla="*/ 371 h 3871"/>
              <a:gd name="T38" fmla="*/ 736 w 3750"/>
              <a:gd name="T39" fmla="*/ 371 h 3871"/>
              <a:gd name="T40" fmla="*/ 313 w 3750"/>
              <a:gd name="T41" fmla="*/ 1871 h 3871"/>
              <a:gd name="T42" fmla="*/ 1188 w 3750"/>
              <a:gd name="T43" fmla="*/ 1871 h 3871"/>
              <a:gd name="T44" fmla="*/ 764 w 3750"/>
              <a:gd name="T45" fmla="*/ 371 h 3871"/>
              <a:gd name="T46" fmla="*/ 3014 w 3750"/>
              <a:gd name="T47" fmla="*/ 371 h 3871"/>
              <a:gd name="T48" fmla="*/ 2986 w 3750"/>
              <a:gd name="T49" fmla="*/ 371 h 3871"/>
              <a:gd name="T50" fmla="*/ 2563 w 3750"/>
              <a:gd name="T51" fmla="*/ 1871 h 3871"/>
              <a:gd name="T52" fmla="*/ 3438 w 3750"/>
              <a:gd name="T53" fmla="*/ 1871 h 3871"/>
              <a:gd name="T54" fmla="*/ 3014 w 3750"/>
              <a:gd name="T55" fmla="*/ 371 h 3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750" h="3871">
                <a:moveTo>
                  <a:pt x="0" y="371"/>
                </a:moveTo>
                <a:cubicBezTo>
                  <a:pt x="3750" y="371"/>
                  <a:pt x="3750" y="371"/>
                  <a:pt x="3750" y="371"/>
                </a:cubicBezTo>
                <a:moveTo>
                  <a:pt x="1874" y="0"/>
                </a:moveTo>
                <a:cubicBezTo>
                  <a:pt x="1874" y="3352"/>
                  <a:pt x="1874" y="3352"/>
                  <a:pt x="1874" y="3352"/>
                </a:cubicBezTo>
                <a:moveTo>
                  <a:pt x="0" y="1871"/>
                </a:moveTo>
                <a:cubicBezTo>
                  <a:pt x="1500" y="1871"/>
                  <a:pt x="1500" y="1871"/>
                  <a:pt x="1500" y="1871"/>
                </a:cubicBezTo>
                <a:moveTo>
                  <a:pt x="2250" y="1871"/>
                </a:moveTo>
                <a:cubicBezTo>
                  <a:pt x="3750" y="1871"/>
                  <a:pt x="3750" y="1871"/>
                  <a:pt x="3750" y="1871"/>
                </a:cubicBezTo>
                <a:moveTo>
                  <a:pt x="250" y="3871"/>
                </a:moveTo>
                <a:cubicBezTo>
                  <a:pt x="3500" y="3871"/>
                  <a:pt x="3500" y="3871"/>
                  <a:pt x="3500" y="3871"/>
                </a:cubicBezTo>
                <a:moveTo>
                  <a:pt x="3116" y="3869"/>
                </a:moveTo>
                <a:cubicBezTo>
                  <a:pt x="2430" y="3184"/>
                  <a:pt x="1320" y="3184"/>
                  <a:pt x="634" y="3869"/>
                </a:cubicBezTo>
                <a:moveTo>
                  <a:pt x="138" y="1871"/>
                </a:moveTo>
                <a:cubicBezTo>
                  <a:pt x="195" y="2156"/>
                  <a:pt x="448" y="2371"/>
                  <a:pt x="750" y="2371"/>
                </a:cubicBezTo>
                <a:cubicBezTo>
                  <a:pt x="1052" y="2371"/>
                  <a:pt x="1304" y="2157"/>
                  <a:pt x="1362" y="1872"/>
                </a:cubicBezTo>
                <a:moveTo>
                  <a:pt x="2388" y="1871"/>
                </a:moveTo>
                <a:cubicBezTo>
                  <a:pt x="2446" y="2156"/>
                  <a:pt x="2698" y="2371"/>
                  <a:pt x="3000" y="2371"/>
                </a:cubicBezTo>
                <a:cubicBezTo>
                  <a:pt x="3302" y="2371"/>
                  <a:pt x="3554" y="2157"/>
                  <a:pt x="3612" y="1872"/>
                </a:cubicBezTo>
                <a:moveTo>
                  <a:pt x="764" y="371"/>
                </a:moveTo>
                <a:cubicBezTo>
                  <a:pt x="736" y="371"/>
                  <a:pt x="736" y="371"/>
                  <a:pt x="736" y="371"/>
                </a:cubicBezTo>
                <a:cubicBezTo>
                  <a:pt x="313" y="1871"/>
                  <a:pt x="313" y="1871"/>
                  <a:pt x="313" y="1871"/>
                </a:cubicBezTo>
                <a:cubicBezTo>
                  <a:pt x="1188" y="1871"/>
                  <a:pt x="1188" y="1871"/>
                  <a:pt x="1188" y="1871"/>
                </a:cubicBezTo>
                <a:cubicBezTo>
                  <a:pt x="1188" y="1871"/>
                  <a:pt x="791" y="461"/>
                  <a:pt x="764" y="371"/>
                </a:cubicBezTo>
                <a:close/>
                <a:moveTo>
                  <a:pt x="3014" y="371"/>
                </a:moveTo>
                <a:cubicBezTo>
                  <a:pt x="2986" y="371"/>
                  <a:pt x="2986" y="371"/>
                  <a:pt x="2986" y="371"/>
                </a:cubicBezTo>
                <a:cubicBezTo>
                  <a:pt x="2563" y="1871"/>
                  <a:pt x="2563" y="1871"/>
                  <a:pt x="2563" y="1871"/>
                </a:cubicBezTo>
                <a:cubicBezTo>
                  <a:pt x="3438" y="1871"/>
                  <a:pt x="3438" y="1871"/>
                  <a:pt x="3438" y="1871"/>
                </a:cubicBezTo>
                <a:cubicBezTo>
                  <a:pt x="3438" y="1871"/>
                  <a:pt x="3041" y="461"/>
                  <a:pt x="3014" y="371"/>
                </a:cubicBez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140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12" name="Broadcasting_F1B5" title="Icon of a communication dish with signal lines">
            <a:extLst>
              <a:ext uri="{FF2B5EF4-FFF2-40B4-BE49-F238E27FC236}">
                <a16:creationId xmlns:a16="http://schemas.microsoft.com/office/drawing/2014/main" id="{508983B9-6969-4898-A86E-9A9D828E087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692568" y="3334609"/>
            <a:ext cx="572559" cy="572825"/>
          </a:xfrm>
          <a:custGeom>
            <a:avLst/>
            <a:gdLst>
              <a:gd name="T0" fmla="*/ 1786 w 3913"/>
              <a:gd name="T1" fmla="*/ 2127 h 3913"/>
              <a:gd name="T2" fmla="*/ 2198 w 3913"/>
              <a:gd name="T3" fmla="*/ 1715 h 3913"/>
              <a:gd name="T4" fmla="*/ 2286 w 3913"/>
              <a:gd name="T5" fmla="*/ 1502 h 3913"/>
              <a:gd name="T6" fmla="*/ 2161 w 3913"/>
              <a:gd name="T7" fmla="*/ 1627 h 3913"/>
              <a:gd name="T8" fmla="*/ 2286 w 3913"/>
              <a:gd name="T9" fmla="*/ 1752 h 3913"/>
              <a:gd name="T10" fmla="*/ 2411 w 3913"/>
              <a:gd name="T11" fmla="*/ 1627 h 3913"/>
              <a:gd name="T12" fmla="*/ 2286 w 3913"/>
              <a:gd name="T13" fmla="*/ 1502 h 3913"/>
              <a:gd name="T14" fmla="*/ 3162 w 3913"/>
              <a:gd name="T15" fmla="*/ 1877 h 3913"/>
              <a:gd name="T16" fmla="*/ 2036 w 3913"/>
              <a:gd name="T17" fmla="*/ 751 h 3913"/>
              <a:gd name="T18" fmla="*/ 3913 w 3913"/>
              <a:gd name="T19" fmla="*/ 1877 h 3913"/>
              <a:gd name="T20" fmla="*/ 2036 w 3913"/>
              <a:gd name="T21" fmla="*/ 0 h 3913"/>
              <a:gd name="T22" fmla="*/ 636 w 3913"/>
              <a:gd name="T23" fmla="*/ 977 h 3913"/>
              <a:gd name="T24" fmla="*/ 636 w 3913"/>
              <a:gd name="T25" fmla="*/ 3277 h 3913"/>
              <a:gd name="T26" fmla="*/ 2936 w 3913"/>
              <a:gd name="T27" fmla="*/ 3277 h 3913"/>
              <a:gd name="T28" fmla="*/ 636 w 3913"/>
              <a:gd name="T29" fmla="*/ 977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13" h="3913">
                <a:moveTo>
                  <a:pt x="1786" y="2127"/>
                </a:moveTo>
                <a:cubicBezTo>
                  <a:pt x="2198" y="1715"/>
                  <a:pt x="2198" y="1715"/>
                  <a:pt x="2198" y="1715"/>
                </a:cubicBezTo>
                <a:moveTo>
                  <a:pt x="2286" y="1502"/>
                </a:moveTo>
                <a:cubicBezTo>
                  <a:pt x="2217" y="1502"/>
                  <a:pt x="2161" y="1558"/>
                  <a:pt x="2161" y="1627"/>
                </a:cubicBezTo>
                <a:cubicBezTo>
                  <a:pt x="2161" y="1696"/>
                  <a:pt x="2217" y="1752"/>
                  <a:pt x="2286" y="1752"/>
                </a:cubicBezTo>
                <a:cubicBezTo>
                  <a:pt x="2355" y="1752"/>
                  <a:pt x="2411" y="1696"/>
                  <a:pt x="2411" y="1627"/>
                </a:cubicBezTo>
                <a:cubicBezTo>
                  <a:pt x="2411" y="1558"/>
                  <a:pt x="2355" y="1502"/>
                  <a:pt x="2286" y="1502"/>
                </a:cubicBezTo>
                <a:close/>
                <a:moveTo>
                  <a:pt x="3162" y="1877"/>
                </a:moveTo>
                <a:cubicBezTo>
                  <a:pt x="3162" y="1255"/>
                  <a:pt x="2658" y="751"/>
                  <a:pt x="2036" y="751"/>
                </a:cubicBezTo>
                <a:moveTo>
                  <a:pt x="3913" y="1877"/>
                </a:moveTo>
                <a:cubicBezTo>
                  <a:pt x="3913" y="840"/>
                  <a:pt x="3073" y="0"/>
                  <a:pt x="2036" y="0"/>
                </a:cubicBezTo>
                <a:moveTo>
                  <a:pt x="636" y="977"/>
                </a:moveTo>
                <a:cubicBezTo>
                  <a:pt x="0" y="1612"/>
                  <a:pt x="0" y="2642"/>
                  <a:pt x="636" y="3277"/>
                </a:cubicBezTo>
                <a:cubicBezTo>
                  <a:pt x="1271" y="3913"/>
                  <a:pt x="2301" y="3913"/>
                  <a:pt x="2936" y="3277"/>
                </a:cubicBezTo>
                <a:lnTo>
                  <a:pt x="636" y="977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140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4" name="Airplane_E709" title="Icon of an airplane">
            <a:extLst>
              <a:ext uri="{FF2B5EF4-FFF2-40B4-BE49-F238E27FC236}">
                <a16:creationId xmlns:a16="http://schemas.microsoft.com/office/drawing/2014/main" id="{D791FE23-F786-4E9E-841E-0237427F9105}"/>
              </a:ext>
            </a:extLst>
          </p:cNvPr>
          <p:cNvSpPr>
            <a:spLocks noChangeAspect="1"/>
          </p:cNvSpPr>
          <p:nvPr/>
        </p:nvSpPr>
        <p:spPr bwMode="auto">
          <a:xfrm>
            <a:off x="7199841" y="3334609"/>
            <a:ext cx="565342" cy="572825"/>
          </a:xfrm>
          <a:custGeom>
            <a:avLst/>
            <a:gdLst>
              <a:gd name="T0" fmla="*/ 1002 w 3707"/>
              <a:gd name="T1" fmla="*/ 3755 h 3755"/>
              <a:gd name="T2" fmla="*/ 1502 w 3707"/>
              <a:gd name="T3" fmla="*/ 2253 h 3755"/>
              <a:gd name="T4" fmla="*/ 751 w 3707"/>
              <a:gd name="T5" fmla="*/ 2253 h 3755"/>
              <a:gd name="T6" fmla="*/ 625 w 3707"/>
              <a:gd name="T7" fmla="*/ 2503 h 3755"/>
              <a:gd name="T8" fmla="*/ 0 w 3707"/>
              <a:gd name="T9" fmla="*/ 2503 h 3755"/>
              <a:gd name="T10" fmla="*/ 209 w 3707"/>
              <a:gd name="T11" fmla="*/ 1877 h 3755"/>
              <a:gd name="T12" fmla="*/ 0 w 3707"/>
              <a:gd name="T13" fmla="*/ 1251 h 3755"/>
              <a:gd name="T14" fmla="*/ 625 w 3707"/>
              <a:gd name="T15" fmla="*/ 1251 h 3755"/>
              <a:gd name="T16" fmla="*/ 751 w 3707"/>
              <a:gd name="T17" fmla="*/ 1502 h 3755"/>
              <a:gd name="T18" fmla="*/ 1502 w 3707"/>
              <a:gd name="T19" fmla="*/ 1502 h 3755"/>
              <a:gd name="T20" fmla="*/ 1002 w 3707"/>
              <a:gd name="T21" fmla="*/ 0 h 3755"/>
              <a:gd name="T22" fmla="*/ 1627 w 3707"/>
              <a:gd name="T23" fmla="*/ 0 h 3755"/>
              <a:gd name="T24" fmla="*/ 2378 w 3707"/>
              <a:gd name="T25" fmla="*/ 1502 h 3755"/>
              <a:gd name="T26" fmla="*/ 3331 w 3707"/>
              <a:gd name="T27" fmla="*/ 1502 h 3755"/>
              <a:gd name="T28" fmla="*/ 3707 w 3707"/>
              <a:gd name="T29" fmla="*/ 1877 h 3755"/>
              <a:gd name="T30" fmla="*/ 3331 w 3707"/>
              <a:gd name="T31" fmla="*/ 2253 h 3755"/>
              <a:gd name="T32" fmla="*/ 2378 w 3707"/>
              <a:gd name="T33" fmla="*/ 2253 h 3755"/>
              <a:gd name="T34" fmla="*/ 1627 w 3707"/>
              <a:gd name="T35" fmla="*/ 3755 h 3755"/>
              <a:gd name="T36" fmla="*/ 1002 w 3707"/>
              <a:gd name="T37" fmla="*/ 3755 h 3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707" h="3755">
                <a:moveTo>
                  <a:pt x="1002" y="3755"/>
                </a:moveTo>
                <a:cubicBezTo>
                  <a:pt x="1502" y="2253"/>
                  <a:pt x="1502" y="2253"/>
                  <a:pt x="1502" y="2253"/>
                </a:cubicBezTo>
                <a:cubicBezTo>
                  <a:pt x="751" y="2253"/>
                  <a:pt x="751" y="2253"/>
                  <a:pt x="751" y="2253"/>
                </a:cubicBezTo>
                <a:cubicBezTo>
                  <a:pt x="625" y="2503"/>
                  <a:pt x="625" y="2503"/>
                  <a:pt x="625" y="2503"/>
                </a:cubicBezTo>
                <a:cubicBezTo>
                  <a:pt x="0" y="2503"/>
                  <a:pt x="0" y="2503"/>
                  <a:pt x="0" y="2503"/>
                </a:cubicBezTo>
                <a:cubicBezTo>
                  <a:pt x="209" y="1877"/>
                  <a:pt x="209" y="1877"/>
                  <a:pt x="209" y="1877"/>
                </a:cubicBezTo>
                <a:cubicBezTo>
                  <a:pt x="0" y="1251"/>
                  <a:pt x="0" y="1251"/>
                  <a:pt x="0" y="1251"/>
                </a:cubicBezTo>
                <a:cubicBezTo>
                  <a:pt x="625" y="1251"/>
                  <a:pt x="625" y="1251"/>
                  <a:pt x="625" y="1251"/>
                </a:cubicBezTo>
                <a:cubicBezTo>
                  <a:pt x="751" y="1502"/>
                  <a:pt x="751" y="1502"/>
                  <a:pt x="751" y="1502"/>
                </a:cubicBezTo>
                <a:cubicBezTo>
                  <a:pt x="1502" y="1502"/>
                  <a:pt x="1502" y="1502"/>
                  <a:pt x="1502" y="1502"/>
                </a:cubicBezTo>
                <a:cubicBezTo>
                  <a:pt x="1002" y="0"/>
                  <a:pt x="1002" y="0"/>
                  <a:pt x="1002" y="0"/>
                </a:cubicBezTo>
                <a:cubicBezTo>
                  <a:pt x="1627" y="0"/>
                  <a:pt x="1627" y="0"/>
                  <a:pt x="1627" y="0"/>
                </a:cubicBezTo>
                <a:cubicBezTo>
                  <a:pt x="2378" y="1502"/>
                  <a:pt x="2378" y="1502"/>
                  <a:pt x="2378" y="1502"/>
                </a:cubicBezTo>
                <a:cubicBezTo>
                  <a:pt x="3331" y="1502"/>
                  <a:pt x="3331" y="1502"/>
                  <a:pt x="3331" y="1502"/>
                </a:cubicBezTo>
                <a:cubicBezTo>
                  <a:pt x="3538" y="1502"/>
                  <a:pt x="3707" y="1670"/>
                  <a:pt x="3707" y="1877"/>
                </a:cubicBezTo>
                <a:cubicBezTo>
                  <a:pt x="3707" y="2084"/>
                  <a:pt x="3538" y="2253"/>
                  <a:pt x="3331" y="2253"/>
                </a:cubicBezTo>
                <a:cubicBezTo>
                  <a:pt x="2378" y="2253"/>
                  <a:pt x="2378" y="2253"/>
                  <a:pt x="2378" y="2253"/>
                </a:cubicBezTo>
                <a:cubicBezTo>
                  <a:pt x="1627" y="3755"/>
                  <a:pt x="1627" y="3755"/>
                  <a:pt x="1627" y="3755"/>
                </a:cubicBezTo>
                <a:lnTo>
                  <a:pt x="1002" y="3755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140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13" name="News_E900" title="Icon of a newspaper">
            <a:extLst>
              <a:ext uri="{FF2B5EF4-FFF2-40B4-BE49-F238E27FC236}">
                <a16:creationId xmlns:a16="http://schemas.microsoft.com/office/drawing/2014/main" id="{A8996C66-1C83-4AE5-BA93-AD6D4B6436E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189747" y="1973880"/>
            <a:ext cx="644428" cy="430154"/>
          </a:xfrm>
          <a:custGeom>
            <a:avLst/>
            <a:gdLst>
              <a:gd name="T0" fmla="*/ 3240 w 3738"/>
              <a:gd name="T1" fmla="*/ 0 h 2493"/>
              <a:gd name="T2" fmla="*/ 3240 w 3738"/>
              <a:gd name="T3" fmla="*/ 499 h 2493"/>
              <a:gd name="T4" fmla="*/ 3738 w 3738"/>
              <a:gd name="T5" fmla="*/ 499 h 2493"/>
              <a:gd name="T6" fmla="*/ 3738 w 3738"/>
              <a:gd name="T7" fmla="*/ 2119 h 2493"/>
              <a:gd name="T8" fmla="*/ 3365 w 3738"/>
              <a:gd name="T9" fmla="*/ 2493 h 2493"/>
              <a:gd name="T10" fmla="*/ 361 w 3738"/>
              <a:gd name="T11" fmla="*/ 2493 h 2493"/>
              <a:gd name="T12" fmla="*/ 0 w 3738"/>
              <a:gd name="T13" fmla="*/ 2132 h 2493"/>
              <a:gd name="T14" fmla="*/ 0 w 3738"/>
              <a:gd name="T15" fmla="*/ 0 h 2493"/>
              <a:gd name="T16" fmla="*/ 3240 w 3738"/>
              <a:gd name="T17" fmla="*/ 0 h 2493"/>
              <a:gd name="T18" fmla="*/ 3240 w 3738"/>
              <a:gd name="T19" fmla="*/ 499 h 2493"/>
              <a:gd name="T20" fmla="*/ 3240 w 3738"/>
              <a:gd name="T21" fmla="*/ 1994 h 2493"/>
              <a:gd name="T22" fmla="*/ 2866 w 3738"/>
              <a:gd name="T23" fmla="*/ 499 h 2493"/>
              <a:gd name="T24" fmla="*/ 374 w 3738"/>
              <a:gd name="T25" fmla="*/ 499 h 2493"/>
              <a:gd name="T26" fmla="*/ 2866 w 3738"/>
              <a:gd name="T27" fmla="*/ 1994 h 2493"/>
              <a:gd name="T28" fmla="*/ 1869 w 3738"/>
              <a:gd name="T29" fmla="*/ 1994 h 2493"/>
              <a:gd name="T30" fmla="*/ 2866 w 3738"/>
              <a:gd name="T31" fmla="*/ 1496 h 2493"/>
              <a:gd name="T32" fmla="*/ 1869 w 3738"/>
              <a:gd name="T33" fmla="*/ 1496 h 2493"/>
              <a:gd name="T34" fmla="*/ 2866 w 3738"/>
              <a:gd name="T35" fmla="*/ 997 h 2493"/>
              <a:gd name="T36" fmla="*/ 1869 w 3738"/>
              <a:gd name="T37" fmla="*/ 997 h 2493"/>
              <a:gd name="T38" fmla="*/ 498 w 3738"/>
              <a:gd name="T39" fmla="*/ 1994 h 2493"/>
              <a:gd name="T40" fmla="*/ 1495 w 3738"/>
              <a:gd name="T41" fmla="*/ 1994 h 2493"/>
              <a:gd name="T42" fmla="*/ 1495 w 3738"/>
              <a:gd name="T43" fmla="*/ 992 h 2493"/>
              <a:gd name="T44" fmla="*/ 498 w 3738"/>
              <a:gd name="T45" fmla="*/ 992 h 2493"/>
              <a:gd name="T46" fmla="*/ 498 w 3738"/>
              <a:gd name="T47" fmla="*/ 1994 h 2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738" h="2493">
                <a:moveTo>
                  <a:pt x="3240" y="0"/>
                </a:moveTo>
                <a:cubicBezTo>
                  <a:pt x="3240" y="499"/>
                  <a:pt x="3240" y="499"/>
                  <a:pt x="3240" y="499"/>
                </a:cubicBezTo>
                <a:cubicBezTo>
                  <a:pt x="3738" y="499"/>
                  <a:pt x="3738" y="499"/>
                  <a:pt x="3738" y="499"/>
                </a:cubicBezTo>
                <a:cubicBezTo>
                  <a:pt x="3738" y="2119"/>
                  <a:pt x="3738" y="2119"/>
                  <a:pt x="3738" y="2119"/>
                </a:cubicBezTo>
                <a:cubicBezTo>
                  <a:pt x="3738" y="2325"/>
                  <a:pt x="3571" y="2493"/>
                  <a:pt x="3365" y="2493"/>
                </a:cubicBezTo>
                <a:cubicBezTo>
                  <a:pt x="361" y="2493"/>
                  <a:pt x="361" y="2493"/>
                  <a:pt x="361" y="2493"/>
                </a:cubicBezTo>
                <a:cubicBezTo>
                  <a:pt x="161" y="2493"/>
                  <a:pt x="0" y="2331"/>
                  <a:pt x="0" y="2132"/>
                </a:cubicBezTo>
                <a:cubicBezTo>
                  <a:pt x="0" y="0"/>
                  <a:pt x="0" y="0"/>
                  <a:pt x="0" y="0"/>
                </a:cubicBezTo>
                <a:lnTo>
                  <a:pt x="3240" y="0"/>
                </a:lnTo>
                <a:close/>
                <a:moveTo>
                  <a:pt x="3240" y="499"/>
                </a:moveTo>
                <a:cubicBezTo>
                  <a:pt x="3240" y="1994"/>
                  <a:pt x="3240" y="1994"/>
                  <a:pt x="3240" y="1994"/>
                </a:cubicBezTo>
                <a:moveTo>
                  <a:pt x="2866" y="499"/>
                </a:moveTo>
                <a:cubicBezTo>
                  <a:pt x="374" y="499"/>
                  <a:pt x="374" y="499"/>
                  <a:pt x="374" y="499"/>
                </a:cubicBezTo>
                <a:moveTo>
                  <a:pt x="2866" y="1994"/>
                </a:moveTo>
                <a:cubicBezTo>
                  <a:pt x="1869" y="1994"/>
                  <a:pt x="1869" y="1994"/>
                  <a:pt x="1869" y="1994"/>
                </a:cubicBezTo>
                <a:moveTo>
                  <a:pt x="2866" y="1496"/>
                </a:moveTo>
                <a:cubicBezTo>
                  <a:pt x="1869" y="1496"/>
                  <a:pt x="1869" y="1496"/>
                  <a:pt x="1869" y="1496"/>
                </a:cubicBezTo>
                <a:moveTo>
                  <a:pt x="2866" y="997"/>
                </a:moveTo>
                <a:cubicBezTo>
                  <a:pt x="1869" y="997"/>
                  <a:pt x="1869" y="997"/>
                  <a:pt x="1869" y="997"/>
                </a:cubicBezTo>
                <a:moveTo>
                  <a:pt x="498" y="1994"/>
                </a:moveTo>
                <a:cubicBezTo>
                  <a:pt x="1495" y="1994"/>
                  <a:pt x="1495" y="1994"/>
                  <a:pt x="1495" y="1994"/>
                </a:cubicBezTo>
                <a:cubicBezTo>
                  <a:pt x="1495" y="992"/>
                  <a:pt x="1495" y="992"/>
                  <a:pt x="1495" y="992"/>
                </a:cubicBezTo>
                <a:cubicBezTo>
                  <a:pt x="498" y="992"/>
                  <a:pt x="498" y="992"/>
                  <a:pt x="498" y="992"/>
                </a:cubicBezTo>
                <a:lnTo>
                  <a:pt x="498" y="1994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140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18" name="sports" title="Icon of a rugby ball and soccer ball">
            <a:extLst>
              <a:ext uri="{FF2B5EF4-FFF2-40B4-BE49-F238E27FC236}">
                <a16:creationId xmlns:a16="http://schemas.microsoft.com/office/drawing/2014/main" id="{EA33A977-43C6-48D3-98B0-AF23E1996D6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727355" y="1902544"/>
            <a:ext cx="576544" cy="572825"/>
          </a:xfrm>
          <a:custGeom>
            <a:avLst/>
            <a:gdLst>
              <a:gd name="T0" fmla="*/ 75 w 349"/>
              <a:gd name="T1" fmla="*/ 123 h 348"/>
              <a:gd name="T2" fmla="*/ 212 w 349"/>
              <a:gd name="T3" fmla="*/ 0 h 348"/>
              <a:gd name="T4" fmla="*/ 349 w 349"/>
              <a:gd name="T5" fmla="*/ 137 h 348"/>
              <a:gd name="T6" fmla="*/ 222 w 349"/>
              <a:gd name="T7" fmla="*/ 274 h 348"/>
              <a:gd name="T8" fmla="*/ 21 w 349"/>
              <a:gd name="T9" fmla="*/ 139 h 348"/>
              <a:gd name="T10" fmla="*/ 62 w 349"/>
              <a:gd name="T11" fmla="*/ 288 h 348"/>
              <a:gd name="T12" fmla="*/ 212 w 349"/>
              <a:gd name="T13" fmla="*/ 329 h 348"/>
              <a:gd name="T14" fmla="*/ 171 w 349"/>
              <a:gd name="T15" fmla="*/ 180 h 348"/>
              <a:gd name="T16" fmla="*/ 21 w 349"/>
              <a:gd name="T17" fmla="*/ 139 h 348"/>
              <a:gd name="T18" fmla="*/ 92 w 349"/>
              <a:gd name="T19" fmla="*/ 211 h 348"/>
              <a:gd name="T20" fmla="*/ 138 w 349"/>
              <a:gd name="T21" fmla="*/ 256 h 348"/>
              <a:gd name="T22" fmla="*/ 75 w 349"/>
              <a:gd name="T23" fmla="*/ 123 h 348"/>
              <a:gd name="T24" fmla="*/ 74 w 349"/>
              <a:gd name="T25" fmla="*/ 128 h 348"/>
              <a:gd name="T26" fmla="*/ 161 w 349"/>
              <a:gd name="T27" fmla="*/ 123 h 348"/>
              <a:gd name="T28" fmla="*/ 179 w 349"/>
              <a:gd name="T29" fmla="*/ 175 h 348"/>
              <a:gd name="T30" fmla="*/ 245 w 349"/>
              <a:gd name="T31" fmla="*/ 175 h 348"/>
              <a:gd name="T32" fmla="*/ 262 w 349"/>
              <a:gd name="T33" fmla="*/ 123 h 348"/>
              <a:gd name="T34" fmla="*/ 212 w 349"/>
              <a:gd name="T35" fmla="*/ 85 h 348"/>
              <a:gd name="T36" fmla="*/ 161 w 349"/>
              <a:gd name="T37" fmla="*/ 123 h 348"/>
              <a:gd name="T38" fmla="*/ 162 w 349"/>
              <a:gd name="T39" fmla="*/ 8 h 348"/>
              <a:gd name="T40" fmla="*/ 212 w 349"/>
              <a:gd name="T41" fmla="*/ 41 h 348"/>
              <a:gd name="T42" fmla="*/ 261 w 349"/>
              <a:gd name="T43" fmla="*/ 8 h 348"/>
              <a:gd name="T44" fmla="*/ 212 w 349"/>
              <a:gd name="T45" fmla="*/ 85 h 348"/>
              <a:gd name="T46" fmla="*/ 212 w 349"/>
              <a:gd name="T47" fmla="*/ 39 h 348"/>
              <a:gd name="T48" fmla="*/ 262 w 349"/>
              <a:gd name="T49" fmla="*/ 123 h 348"/>
              <a:gd name="T50" fmla="*/ 307 w 349"/>
              <a:gd name="T51" fmla="*/ 113 h 348"/>
              <a:gd name="T52" fmla="*/ 322 w 349"/>
              <a:gd name="T53" fmla="*/ 56 h 348"/>
              <a:gd name="T54" fmla="*/ 348 w 349"/>
              <a:gd name="T55" fmla="*/ 153 h 348"/>
              <a:gd name="T56" fmla="*/ 307 w 349"/>
              <a:gd name="T57" fmla="*/ 113 h 348"/>
              <a:gd name="T58" fmla="*/ 99 w 349"/>
              <a:gd name="T59" fmla="*/ 56 h 348"/>
              <a:gd name="T60" fmla="*/ 115 w 349"/>
              <a:gd name="T61" fmla="*/ 113 h 348"/>
              <a:gd name="T62" fmla="*/ 160 w 349"/>
              <a:gd name="T63" fmla="*/ 123 h 348"/>
              <a:gd name="T64" fmla="*/ 94 w 349"/>
              <a:gd name="T65" fmla="*/ 133 h 348"/>
              <a:gd name="T66" fmla="*/ 115 w 349"/>
              <a:gd name="T67" fmla="*/ 113 h 348"/>
              <a:gd name="T68" fmla="*/ 245 w 349"/>
              <a:gd name="T69" fmla="*/ 175 h 348"/>
              <a:gd name="T70" fmla="*/ 270 w 349"/>
              <a:gd name="T71" fmla="*/ 215 h 348"/>
              <a:gd name="T72" fmla="*/ 323 w 349"/>
              <a:gd name="T73" fmla="*/ 218 h 348"/>
              <a:gd name="T74" fmla="*/ 245 w 349"/>
              <a:gd name="T75" fmla="*/ 271 h 348"/>
              <a:gd name="T76" fmla="*/ 270 w 349"/>
              <a:gd name="T77" fmla="*/ 215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49" h="348">
                <a:moveTo>
                  <a:pt x="75" y="123"/>
                </a:moveTo>
                <a:cubicBezTo>
                  <a:pt x="82" y="54"/>
                  <a:pt x="140" y="0"/>
                  <a:pt x="212" y="0"/>
                </a:cubicBezTo>
                <a:cubicBezTo>
                  <a:pt x="288" y="0"/>
                  <a:pt x="349" y="61"/>
                  <a:pt x="349" y="137"/>
                </a:cubicBezTo>
                <a:cubicBezTo>
                  <a:pt x="349" y="210"/>
                  <a:pt x="293" y="269"/>
                  <a:pt x="222" y="274"/>
                </a:cubicBezTo>
                <a:moveTo>
                  <a:pt x="21" y="139"/>
                </a:moveTo>
                <a:cubicBezTo>
                  <a:pt x="0" y="160"/>
                  <a:pt x="10" y="236"/>
                  <a:pt x="62" y="288"/>
                </a:cubicBezTo>
                <a:cubicBezTo>
                  <a:pt x="115" y="341"/>
                  <a:pt x="192" y="348"/>
                  <a:pt x="212" y="329"/>
                </a:cubicBezTo>
                <a:cubicBezTo>
                  <a:pt x="232" y="309"/>
                  <a:pt x="223" y="232"/>
                  <a:pt x="171" y="180"/>
                </a:cubicBezTo>
                <a:cubicBezTo>
                  <a:pt x="118" y="127"/>
                  <a:pt x="45" y="115"/>
                  <a:pt x="21" y="139"/>
                </a:cubicBezTo>
                <a:close/>
                <a:moveTo>
                  <a:pt x="92" y="211"/>
                </a:moveTo>
                <a:cubicBezTo>
                  <a:pt x="138" y="256"/>
                  <a:pt x="138" y="256"/>
                  <a:pt x="138" y="256"/>
                </a:cubicBezTo>
                <a:moveTo>
                  <a:pt x="75" y="123"/>
                </a:moveTo>
                <a:cubicBezTo>
                  <a:pt x="75" y="125"/>
                  <a:pt x="74" y="128"/>
                  <a:pt x="74" y="128"/>
                </a:cubicBezTo>
                <a:moveTo>
                  <a:pt x="161" y="123"/>
                </a:moveTo>
                <a:cubicBezTo>
                  <a:pt x="179" y="175"/>
                  <a:pt x="179" y="175"/>
                  <a:pt x="179" y="175"/>
                </a:cubicBezTo>
                <a:cubicBezTo>
                  <a:pt x="245" y="175"/>
                  <a:pt x="245" y="175"/>
                  <a:pt x="245" y="175"/>
                </a:cubicBezTo>
                <a:cubicBezTo>
                  <a:pt x="262" y="123"/>
                  <a:pt x="262" y="123"/>
                  <a:pt x="262" y="123"/>
                </a:cubicBezTo>
                <a:cubicBezTo>
                  <a:pt x="212" y="85"/>
                  <a:pt x="212" y="85"/>
                  <a:pt x="212" y="85"/>
                </a:cubicBezTo>
                <a:lnTo>
                  <a:pt x="161" y="123"/>
                </a:lnTo>
                <a:close/>
                <a:moveTo>
                  <a:pt x="162" y="8"/>
                </a:moveTo>
                <a:cubicBezTo>
                  <a:pt x="212" y="41"/>
                  <a:pt x="212" y="41"/>
                  <a:pt x="212" y="41"/>
                </a:cubicBezTo>
                <a:cubicBezTo>
                  <a:pt x="261" y="8"/>
                  <a:pt x="261" y="8"/>
                  <a:pt x="261" y="8"/>
                </a:cubicBezTo>
                <a:moveTo>
                  <a:pt x="212" y="85"/>
                </a:moveTo>
                <a:cubicBezTo>
                  <a:pt x="212" y="39"/>
                  <a:pt x="212" y="39"/>
                  <a:pt x="212" y="39"/>
                </a:cubicBezTo>
                <a:moveTo>
                  <a:pt x="262" y="123"/>
                </a:moveTo>
                <a:cubicBezTo>
                  <a:pt x="307" y="113"/>
                  <a:pt x="307" y="113"/>
                  <a:pt x="307" y="113"/>
                </a:cubicBezTo>
                <a:cubicBezTo>
                  <a:pt x="322" y="56"/>
                  <a:pt x="322" y="56"/>
                  <a:pt x="322" y="56"/>
                </a:cubicBezTo>
                <a:moveTo>
                  <a:pt x="348" y="153"/>
                </a:moveTo>
                <a:cubicBezTo>
                  <a:pt x="307" y="113"/>
                  <a:pt x="307" y="113"/>
                  <a:pt x="307" y="113"/>
                </a:cubicBezTo>
                <a:moveTo>
                  <a:pt x="99" y="56"/>
                </a:moveTo>
                <a:cubicBezTo>
                  <a:pt x="115" y="113"/>
                  <a:pt x="115" y="113"/>
                  <a:pt x="115" y="113"/>
                </a:cubicBezTo>
                <a:cubicBezTo>
                  <a:pt x="160" y="123"/>
                  <a:pt x="160" y="123"/>
                  <a:pt x="160" y="123"/>
                </a:cubicBezTo>
                <a:moveTo>
                  <a:pt x="94" y="133"/>
                </a:moveTo>
                <a:cubicBezTo>
                  <a:pt x="115" y="113"/>
                  <a:pt x="115" y="113"/>
                  <a:pt x="115" y="113"/>
                </a:cubicBezTo>
                <a:moveTo>
                  <a:pt x="245" y="175"/>
                </a:moveTo>
                <a:cubicBezTo>
                  <a:pt x="270" y="215"/>
                  <a:pt x="270" y="215"/>
                  <a:pt x="270" y="215"/>
                </a:cubicBezTo>
                <a:cubicBezTo>
                  <a:pt x="323" y="218"/>
                  <a:pt x="323" y="218"/>
                  <a:pt x="323" y="218"/>
                </a:cubicBezTo>
                <a:moveTo>
                  <a:pt x="245" y="271"/>
                </a:moveTo>
                <a:cubicBezTo>
                  <a:pt x="270" y="215"/>
                  <a:pt x="270" y="215"/>
                  <a:pt x="270" y="215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140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22" name="POI_ECAF" title="Icon of a map location marker">
            <a:extLst>
              <a:ext uri="{FF2B5EF4-FFF2-40B4-BE49-F238E27FC236}">
                <a16:creationId xmlns:a16="http://schemas.microsoft.com/office/drawing/2014/main" id="{4463A89D-566F-4E08-8C04-3DC710425F8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96194" y="6198735"/>
            <a:ext cx="357979" cy="572825"/>
          </a:xfrm>
          <a:custGeom>
            <a:avLst/>
            <a:gdLst>
              <a:gd name="T0" fmla="*/ 2132 w 2244"/>
              <a:gd name="T1" fmla="*/ 1570 h 3590"/>
              <a:gd name="T2" fmla="*/ 1122 w 2244"/>
              <a:gd name="T3" fmla="*/ 3590 h 3590"/>
              <a:gd name="T4" fmla="*/ 112 w 2244"/>
              <a:gd name="T5" fmla="*/ 1570 h 3590"/>
              <a:gd name="T6" fmla="*/ 0 w 2244"/>
              <a:gd name="T7" fmla="*/ 1122 h 3590"/>
              <a:gd name="T8" fmla="*/ 1122 w 2244"/>
              <a:gd name="T9" fmla="*/ 0 h 3590"/>
              <a:gd name="T10" fmla="*/ 2244 w 2244"/>
              <a:gd name="T11" fmla="*/ 1122 h 3590"/>
              <a:gd name="T12" fmla="*/ 2132 w 2244"/>
              <a:gd name="T13" fmla="*/ 1570 h 3590"/>
              <a:gd name="T14" fmla="*/ 1122 w 2244"/>
              <a:gd name="T15" fmla="*/ 504 h 3590"/>
              <a:gd name="T16" fmla="*/ 501 w 2244"/>
              <a:gd name="T17" fmla="*/ 1125 h 3590"/>
              <a:gd name="T18" fmla="*/ 1122 w 2244"/>
              <a:gd name="T19" fmla="*/ 1746 h 3590"/>
              <a:gd name="T20" fmla="*/ 1743 w 2244"/>
              <a:gd name="T21" fmla="*/ 1125 h 3590"/>
              <a:gd name="T22" fmla="*/ 1122 w 2244"/>
              <a:gd name="T23" fmla="*/ 504 h 3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44" h="3590">
                <a:moveTo>
                  <a:pt x="2132" y="1570"/>
                </a:moveTo>
                <a:cubicBezTo>
                  <a:pt x="1122" y="3590"/>
                  <a:pt x="1122" y="3590"/>
                  <a:pt x="1122" y="3590"/>
                </a:cubicBezTo>
                <a:cubicBezTo>
                  <a:pt x="112" y="1570"/>
                  <a:pt x="112" y="1570"/>
                  <a:pt x="112" y="1570"/>
                </a:cubicBezTo>
                <a:cubicBezTo>
                  <a:pt x="41" y="1432"/>
                  <a:pt x="0" y="1281"/>
                  <a:pt x="0" y="1122"/>
                </a:cubicBezTo>
                <a:cubicBezTo>
                  <a:pt x="0" y="502"/>
                  <a:pt x="502" y="0"/>
                  <a:pt x="1122" y="0"/>
                </a:cubicBezTo>
                <a:cubicBezTo>
                  <a:pt x="1742" y="0"/>
                  <a:pt x="2244" y="502"/>
                  <a:pt x="2244" y="1122"/>
                </a:cubicBezTo>
                <a:cubicBezTo>
                  <a:pt x="2244" y="1281"/>
                  <a:pt x="2203" y="1432"/>
                  <a:pt x="2132" y="1570"/>
                </a:cubicBezTo>
                <a:close/>
                <a:moveTo>
                  <a:pt x="1122" y="504"/>
                </a:moveTo>
                <a:cubicBezTo>
                  <a:pt x="779" y="504"/>
                  <a:pt x="501" y="782"/>
                  <a:pt x="501" y="1125"/>
                </a:cubicBezTo>
                <a:cubicBezTo>
                  <a:pt x="501" y="1468"/>
                  <a:pt x="779" y="1746"/>
                  <a:pt x="1122" y="1746"/>
                </a:cubicBezTo>
                <a:cubicBezTo>
                  <a:pt x="1465" y="1746"/>
                  <a:pt x="1743" y="1468"/>
                  <a:pt x="1743" y="1125"/>
                </a:cubicBezTo>
                <a:cubicBezTo>
                  <a:pt x="1743" y="782"/>
                  <a:pt x="1465" y="504"/>
                  <a:pt x="1122" y="504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140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26" name="location_5" title="Icon of a pin">
            <a:extLst>
              <a:ext uri="{FF2B5EF4-FFF2-40B4-BE49-F238E27FC236}">
                <a16:creationId xmlns:a16="http://schemas.microsoft.com/office/drawing/2014/main" id="{E2FB9E86-53F9-4D42-8B6D-9D3D1D4928D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80677" y="6198735"/>
            <a:ext cx="203671" cy="572825"/>
          </a:xfrm>
          <a:custGeom>
            <a:avLst/>
            <a:gdLst>
              <a:gd name="T0" fmla="*/ 0 w 116"/>
              <a:gd name="T1" fmla="*/ 58 h 330"/>
              <a:gd name="T2" fmla="*/ 58 w 116"/>
              <a:gd name="T3" fmla="*/ 0 h 330"/>
              <a:gd name="T4" fmla="*/ 116 w 116"/>
              <a:gd name="T5" fmla="*/ 58 h 330"/>
              <a:gd name="T6" fmla="*/ 58 w 116"/>
              <a:gd name="T7" fmla="*/ 116 h 330"/>
              <a:gd name="T8" fmla="*/ 0 w 116"/>
              <a:gd name="T9" fmla="*/ 58 h 330"/>
              <a:gd name="T10" fmla="*/ 58 w 116"/>
              <a:gd name="T11" fmla="*/ 116 h 330"/>
              <a:gd name="T12" fmla="*/ 58 w 116"/>
              <a:gd name="T13" fmla="*/ 330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" h="330">
                <a:moveTo>
                  <a:pt x="0" y="58"/>
                </a:moveTo>
                <a:cubicBezTo>
                  <a:pt x="0" y="26"/>
                  <a:pt x="26" y="0"/>
                  <a:pt x="58" y="0"/>
                </a:cubicBezTo>
                <a:cubicBezTo>
                  <a:pt x="90" y="0"/>
                  <a:pt x="116" y="26"/>
                  <a:pt x="116" y="58"/>
                </a:cubicBezTo>
                <a:cubicBezTo>
                  <a:pt x="116" y="90"/>
                  <a:pt x="90" y="116"/>
                  <a:pt x="58" y="116"/>
                </a:cubicBezTo>
                <a:cubicBezTo>
                  <a:pt x="26" y="116"/>
                  <a:pt x="0" y="90"/>
                  <a:pt x="0" y="58"/>
                </a:cubicBezTo>
                <a:close/>
                <a:moveTo>
                  <a:pt x="58" y="116"/>
                </a:moveTo>
                <a:cubicBezTo>
                  <a:pt x="58" y="330"/>
                  <a:pt x="58" y="330"/>
                  <a:pt x="58" y="33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140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30" name="location_3" title="Icon of a map with a pin in it">
            <a:extLst>
              <a:ext uri="{FF2B5EF4-FFF2-40B4-BE49-F238E27FC236}">
                <a16:creationId xmlns:a16="http://schemas.microsoft.com/office/drawing/2014/main" id="{E3CD4656-7B16-4B1C-9652-3641D5DA4C6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637931" y="6198735"/>
            <a:ext cx="681833" cy="572825"/>
          </a:xfrm>
          <a:custGeom>
            <a:avLst/>
            <a:gdLst>
              <a:gd name="T0" fmla="*/ 84 w 360"/>
              <a:gd name="T1" fmla="*/ 109 h 302"/>
              <a:gd name="T2" fmla="*/ 276 w 360"/>
              <a:gd name="T3" fmla="*/ 109 h 302"/>
              <a:gd name="T4" fmla="*/ 360 w 360"/>
              <a:gd name="T5" fmla="*/ 302 h 302"/>
              <a:gd name="T6" fmla="*/ 0 w 360"/>
              <a:gd name="T7" fmla="*/ 302 h 302"/>
              <a:gd name="T8" fmla="*/ 84 w 360"/>
              <a:gd name="T9" fmla="*/ 109 h 302"/>
              <a:gd name="T10" fmla="*/ 180 w 360"/>
              <a:gd name="T11" fmla="*/ 72 h 302"/>
              <a:gd name="T12" fmla="*/ 216 w 360"/>
              <a:gd name="T13" fmla="*/ 36 h 302"/>
              <a:gd name="T14" fmla="*/ 180 w 360"/>
              <a:gd name="T15" fmla="*/ 0 h 302"/>
              <a:gd name="T16" fmla="*/ 144 w 360"/>
              <a:gd name="T17" fmla="*/ 36 h 302"/>
              <a:gd name="T18" fmla="*/ 180 w 360"/>
              <a:gd name="T19" fmla="*/ 72 h 302"/>
              <a:gd name="T20" fmla="*/ 180 w 360"/>
              <a:gd name="T21" fmla="*/ 72 h 302"/>
              <a:gd name="T22" fmla="*/ 180 w 360"/>
              <a:gd name="T23" fmla="*/ 216 h 302"/>
              <a:gd name="T24" fmla="*/ 36 w 360"/>
              <a:gd name="T25" fmla="*/ 218 h 302"/>
              <a:gd name="T26" fmla="*/ 323 w 360"/>
              <a:gd name="T27" fmla="*/ 218 h 302"/>
              <a:gd name="T28" fmla="*/ 111 w 360"/>
              <a:gd name="T29" fmla="*/ 218 h 302"/>
              <a:gd name="T30" fmla="*/ 94 w 360"/>
              <a:gd name="T31" fmla="*/ 302 h 302"/>
              <a:gd name="T32" fmla="*/ 267 w 360"/>
              <a:gd name="T33" fmla="*/ 302 h 302"/>
              <a:gd name="T34" fmla="*/ 222 w 360"/>
              <a:gd name="T35" fmla="*/ 109 h 302"/>
              <a:gd name="T36" fmla="*/ 236 w 360"/>
              <a:gd name="T37" fmla="*/ 169 h 302"/>
              <a:gd name="T38" fmla="*/ 302 w 360"/>
              <a:gd name="T39" fmla="*/ 169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60" h="302">
                <a:moveTo>
                  <a:pt x="84" y="109"/>
                </a:moveTo>
                <a:cubicBezTo>
                  <a:pt x="276" y="109"/>
                  <a:pt x="276" y="109"/>
                  <a:pt x="276" y="109"/>
                </a:cubicBezTo>
                <a:cubicBezTo>
                  <a:pt x="360" y="302"/>
                  <a:pt x="360" y="302"/>
                  <a:pt x="360" y="302"/>
                </a:cubicBezTo>
                <a:cubicBezTo>
                  <a:pt x="0" y="302"/>
                  <a:pt x="0" y="302"/>
                  <a:pt x="0" y="302"/>
                </a:cubicBezTo>
                <a:lnTo>
                  <a:pt x="84" y="109"/>
                </a:lnTo>
                <a:close/>
                <a:moveTo>
                  <a:pt x="180" y="72"/>
                </a:moveTo>
                <a:cubicBezTo>
                  <a:pt x="200" y="72"/>
                  <a:pt x="216" y="56"/>
                  <a:pt x="216" y="36"/>
                </a:cubicBezTo>
                <a:cubicBezTo>
                  <a:pt x="216" y="16"/>
                  <a:pt x="200" y="0"/>
                  <a:pt x="180" y="0"/>
                </a:cubicBezTo>
                <a:cubicBezTo>
                  <a:pt x="160" y="0"/>
                  <a:pt x="144" y="16"/>
                  <a:pt x="144" y="36"/>
                </a:cubicBezTo>
                <a:cubicBezTo>
                  <a:pt x="144" y="56"/>
                  <a:pt x="160" y="72"/>
                  <a:pt x="180" y="72"/>
                </a:cubicBezTo>
                <a:close/>
                <a:moveTo>
                  <a:pt x="180" y="72"/>
                </a:moveTo>
                <a:cubicBezTo>
                  <a:pt x="180" y="216"/>
                  <a:pt x="180" y="216"/>
                  <a:pt x="180" y="216"/>
                </a:cubicBezTo>
                <a:moveTo>
                  <a:pt x="36" y="218"/>
                </a:moveTo>
                <a:cubicBezTo>
                  <a:pt x="323" y="218"/>
                  <a:pt x="323" y="218"/>
                  <a:pt x="323" y="218"/>
                </a:cubicBezTo>
                <a:moveTo>
                  <a:pt x="111" y="218"/>
                </a:moveTo>
                <a:cubicBezTo>
                  <a:pt x="94" y="302"/>
                  <a:pt x="94" y="302"/>
                  <a:pt x="94" y="302"/>
                </a:cubicBezTo>
                <a:moveTo>
                  <a:pt x="267" y="302"/>
                </a:moveTo>
                <a:cubicBezTo>
                  <a:pt x="222" y="109"/>
                  <a:pt x="222" y="109"/>
                  <a:pt x="222" y="109"/>
                </a:cubicBezTo>
                <a:moveTo>
                  <a:pt x="236" y="169"/>
                </a:moveTo>
                <a:cubicBezTo>
                  <a:pt x="302" y="169"/>
                  <a:pt x="302" y="169"/>
                  <a:pt x="302" y="16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140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7" name="DownloadMap_E826" title="Icon of a folded map with a download symbol in the lower right corner">
            <a:extLst>
              <a:ext uri="{FF2B5EF4-FFF2-40B4-BE49-F238E27FC236}">
                <a16:creationId xmlns:a16="http://schemas.microsoft.com/office/drawing/2014/main" id="{18968BF3-4EFE-43C9-9B3A-F0B88582464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39681" y="6198735"/>
            <a:ext cx="700323" cy="572825"/>
          </a:xfrm>
          <a:custGeom>
            <a:avLst/>
            <a:gdLst>
              <a:gd name="T0" fmla="*/ 1290 w 4993"/>
              <a:gd name="T1" fmla="*/ 0 h 4084"/>
              <a:gd name="T2" fmla="*/ 1290 w 4993"/>
              <a:gd name="T3" fmla="*/ 2794 h 4084"/>
              <a:gd name="T4" fmla="*/ 4190 w 4993"/>
              <a:gd name="T5" fmla="*/ 1666 h 4084"/>
              <a:gd name="T6" fmla="*/ 4190 w 4993"/>
              <a:gd name="T7" fmla="*/ 3277 h 4084"/>
              <a:gd name="T8" fmla="*/ 3506 w 4993"/>
              <a:gd name="T9" fmla="*/ 2754 h 4084"/>
              <a:gd name="T10" fmla="*/ 4190 w 4993"/>
              <a:gd name="T11" fmla="*/ 3438 h 4084"/>
              <a:gd name="T12" fmla="*/ 4875 w 4993"/>
              <a:gd name="T13" fmla="*/ 2754 h 4084"/>
              <a:gd name="T14" fmla="*/ 4190 w 4993"/>
              <a:gd name="T15" fmla="*/ 1344 h 4084"/>
              <a:gd name="T16" fmla="*/ 4190 w 4993"/>
              <a:gd name="T17" fmla="*/ 107 h 4084"/>
              <a:gd name="T18" fmla="*/ 2901 w 4993"/>
              <a:gd name="T19" fmla="*/ 537 h 4084"/>
              <a:gd name="T20" fmla="*/ 1290 w 4993"/>
              <a:gd name="T21" fmla="*/ 0 h 4084"/>
              <a:gd name="T22" fmla="*/ 0 w 4993"/>
              <a:gd name="T23" fmla="*/ 430 h 4084"/>
              <a:gd name="T24" fmla="*/ 0 w 4993"/>
              <a:gd name="T25" fmla="*/ 3225 h 4084"/>
              <a:gd name="T26" fmla="*/ 1290 w 4993"/>
              <a:gd name="T27" fmla="*/ 2794 h 4084"/>
              <a:gd name="T28" fmla="*/ 2901 w 4993"/>
              <a:gd name="T29" fmla="*/ 3332 h 4084"/>
              <a:gd name="T30" fmla="*/ 2901 w 4993"/>
              <a:gd name="T31" fmla="*/ 537 h 4084"/>
              <a:gd name="T32" fmla="*/ 3385 w 4993"/>
              <a:gd name="T33" fmla="*/ 4084 h 4084"/>
              <a:gd name="T34" fmla="*/ 4993 w 4993"/>
              <a:gd name="T35" fmla="*/ 4084 h 4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993" h="4084">
                <a:moveTo>
                  <a:pt x="1290" y="0"/>
                </a:moveTo>
                <a:lnTo>
                  <a:pt x="1290" y="2794"/>
                </a:lnTo>
                <a:moveTo>
                  <a:pt x="4190" y="1666"/>
                </a:moveTo>
                <a:lnTo>
                  <a:pt x="4190" y="3277"/>
                </a:lnTo>
                <a:moveTo>
                  <a:pt x="3506" y="2754"/>
                </a:moveTo>
                <a:lnTo>
                  <a:pt x="4190" y="3438"/>
                </a:lnTo>
                <a:lnTo>
                  <a:pt x="4875" y="2754"/>
                </a:lnTo>
                <a:moveTo>
                  <a:pt x="4190" y="1344"/>
                </a:moveTo>
                <a:lnTo>
                  <a:pt x="4190" y="107"/>
                </a:lnTo>
                <a:lnTo>
                  <a:pt x="2901" y="537"/>
                </a:lnTo>
                <a:lnTo>
                  <a:pt x="1290" y="0"/>
                </a:lnTo>
                <a:lnTo>
                  <a:pt x="0" y="430"/>
                </a:lnTo>
                <a:lnTo>
                  <a:pt x="0" y="3225"/>
                </a:lnTo>
                <a:lnTo>
                  <a:pt x="1290" y="2794"/>
                </a:lnTo>
                <a:lnTo>
                  <a:pt x="2901" y="3332"/>
                </a:lnTo>
                <a:lnTo>
                  <a:pt x="2901" y="537"/>
                </a:lnTo>
                <a:moveTo>
                  <a:pt x="3385" y="4084"/>
                </a:moveTo>
                <a:lnTo>
                  <a:pt x="4993" y="4084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140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8" name="Quest_ED40" title="Icon of a map with a dotted line leading to an ex">
            <a:extLst>
              <a:ext uri="{FF2B5EF4-FFF2-40B4-BE49-F238E27FC236}">
                <a16:creationId xmlns:a16="http://schemas.microsoft.com/office/drawing/2014/main" id="{075B875E-4A20-4666-BEAB-A78785321A4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699837" y="6198735"/>
            <a:ext cx="572685" cy="572825"/>
          </a:xfrm>
          <a:custGeom>
            <a:avLst/>
            <a:gdLst>
              <a:gd name="T0" fmla="*/ 2625 w 3750"/>
              <a:gd name="T1" fmla="*/ 3000 h 3750"/>
              <a:gd name="T2" fmla="*/ 2360 w 3750"/>
              <a:gd name="T3" fmla="*/ 3110 h 3750"/>
              <a:gd name="T4" fmla="*/ 2250 w 3750"/>
              <a:gd name="T5" fmla="*/ 3375 h 3750"/>
              <a:gd name="T6" fmla="*/ 2360 w 3750"/>
              <a:gd name="T7" fmla="*/ 3640 h 3750"/>
              <a:gd name="T8" fmla="*/ 2625 w 3750"/>
              <a:gd name="T9" fmla="*/ 3750 h 3750"/>
              <a:gd name="T10" fmla="*/ 375 w 3750"/>
              <a:gd name="T11" fmla="*/ 3750 h 3750"/>
              <a:gd name="T12" fmla="*/ 110 w 3750"/>
              <a:gd name="T13" fmla="*/ 3640 h 3750"/>
              <a:gd name="T14" fmla="*/ 0 w 3750"/>
              <a:gd name="T15" fmla="*/ 3375 h 3750"/>
              <a:gd name="T16" fmla="*/ 110 w 3750"/>
              <a:gd name="T17" fmla="*/ 3110 h 3750"/>
              <a:gd name="T18" fmla="*/ 375 w 3750"/>
              <a:gd name="T19" fmla="*/ 3000 h 3750"/>
              <a:gd name="T20" fmla="*/ 2625 w 3750"/>
              <a:gd name="T21" fmla="*/ 3000 h 3750"/>
              <a:gd name="T22" fmla="*/ 500 w 3750"/>
              <a:gd name="T23" fmla="*/ 2875 h 3750"/>
              <a:gd name="T24" fmla="*/ 500 w 3750"/>
              <a:gd name="T25" fmla="*/ 375 h 3750"/>
              <a:gd name="T26" fmla="*/ 3000 w 3750"/>
              <a:gd name="T27" fmla="*/ 750 h 3750"/>
              <a:gd name="T28" fmla="*/ 3375 w 3750"/>
              <a:gd name="T29" fmla="*/ 750 h 3750"/>
              <a:gd name="T30" fmla="*/ 3750 w 3750"/>
              <a:gd name="T31" fmla="*/ 375 h 3750"/>
              <a:gd name="T32" fmla="*/ 3375 w 3750"/>
              <a:gd name="T33" fmla="*/ 0 h 3750"/>
              <a:gd name="T34" fmla="*/ 3000 w 3750"/>
              <a:gd name="T35" fmla="*/ 375 h 3750"/>
              <a:gd name="T36" fmla="*/ 3000 w 3750"/>
              <a:gd name="T37" fmla="*/ 2375 h 3750"/>
              <a:gd name="T38" fmla="*/ 3366 w 3750"/>
              <a:gd name="T39" fmla="*/ 0 h 3750"/>
              <a:gd name="T40" fmla="*/ 875 w 3750"/>
              <a:gd name="T41" fmla="*/ 0 h 3750"/>
              <a:gd name="T42" fmla="*/ 500 w 3750"/>
              <a:gd name="T43" fmla="*/ 375 h 3750"/>
              <a:gd name="T44" fmla="*/ 3000 w 3750"/>
              <a:gd name="T45" fmla="*/ 2375 h 3750"/>
              <a:gd name="T46" fmla="*/ 3000 w 3750"/>
              <a:gd name="T47" fmla="*/ 3375 h 3750"/>
              <a:gd name="T48" fmla="*/ 375 w 3750"/>
              <a:gd name="T49" fmla="*/ 3750 h 3750"/>
              <a:gd name="T50" fmla="*/ 2625 w 3750"/>
              <a:gd name="T51" fmla="*/ 3750 h 3750"/>
              <a:gd name="T52" fmla="*/ 3000 w 3750"/>
              <a:gd name="T53" fmla="*/ 3375 h 3750"/>
              <a:gd name="T54" fmla="*/ 1625 w 3750"/>
              <a:gd name="T55" fmla="*/ 375 h 3750"/>
              <a:gd name="T56" fmla="*/ 2375 w 3750"/>
              <a:gd name="T57" fmla="*/ 1125 h 3750"/>
              <a:gd name="T58" fmla="*/ 2375 w 3750"/>
              <a:gd name="T59" fmla="*/ 375 h 3750"/>
              <a:gd name="T60" fmla="*/ 1625 w 3750"/>
              <a:gd name="T61" fmla="*/ 1125 h 3750"/>
              <a:gd name="T62" fmla="*/ 1000 w 3750"/>
              <a:gd name="T63" fmla="*/ 1875 h 3750"/>
              <a:gd name="T64" fmla="*/ 1000 w 3750"/>
              <a:gd name="T65" fmla="*/ 2125 h 3750"/>
              <a:gd name="T66" fmla="*/ 1338 w 3750"/>
              <a:gd name="T67" fmla="*/ 1412 h 3750"/>
              <a:gd name="T68" fmla="*/ 1162 w 3750"/>
              <a:gd name="T69" fmla="*/ 1588 h 3750"/>
              <a:gd name="T70" fmla="*/ 1162 w 3750"/>
              <a:gd name="T71" fmla="*/ 2412 h 3750"/>
              <a:gd name="T72" fmla="*/ 1338 w 3750"/>
              <a:gd name="T73" fmla="*/ 2588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750" h="3750">
                <a:moveTo>
                  <a:pt x="2625" y="3000"/>
                </a:moveTo>
                <a:cubicBezTo>
                  <a:pt x="2521" y="3000"/>
                  <a:pt x="2428" y="3042"/>
                  <a:pt x="2360" y="3110"/>
                </a:cubicBezTo>
                <a:cubicBezTo>
                  <a:pt x="2292" y="3178"/>
                  <a:pt x="2250" y="3271"/>
                  <a:pt x="2250" y="3375"/>
                </a:cubicBezTo>
                <a:cubicBezTo>
                  <a:pt x="2250" y="3479"/>
                  <a:pt x="2292" y="3572"/>
                  <a:pt x="2360" y="3640"/>
                </a:cubicBezTo>
                <a:cubicBezTo>
                  <a:pt x="2428" y="3708"/>
                  <a:pt x="2521" y="3750"/>
                  <a:pt x="2625" y="3750"/>
                </a:cubicBezTo>
                <a:moveTo>
                  <a:pt x="375" y="3750"/>
                </a:moveTo>
                <a:cubicBezTo>
                  <a:pt x="271" y="3750"/>
                  <a:pt x="178" y="3708"/>
                  <a:pt x="110" y="3640"/>
                </a:cubicBezTo>
                <a:cubicBezTo>
                  <a:pt x="42" y="3572"/>
                  <a:pt x="0" y="3479"/>
                  <a:pt x="0" y="3375"/>
                </a:cubicBezTo>
                <a:cubicBezTo>
                  <a:pt x="0" y="3271"/>
                  <a:pt x="42" y="3178"/>
                  <a:pt x="110" y="3110"/>
                </a:cubicBezTo>
                <a:cubicBezTo>
                  <a:pt x="178" y="3042"/>
                  <a:pt x="271" y="3000"/>
                  <a:pt x="375" y="3000"/>
                </a:cubicBezTo>
                <a:cubicBezTo>
                  <a:pt x="2625" y="3000"/>
                  <a:pt x="2625" y="3000"/>
                  <a:pt x="2625" y="3000"/>
                </a:cubicBezTo>
                <a:moveTo>
                  <a:pt x="500" y="2875"/>
                </a:moveTo>
                <a:cubicBezTo>
                  <a:pt x="500" y="375"/>
                  <a:pt x="500" y="375"/>
                  <a:pt x="500" y="375"/>
                </a:cubicBezTo>
                <a:moveTo>
                  <a:pt x="3000" y="750"/>
                </a:moveTo>
                <a:cubicBezTo>
                  <a:pt x="3375" y="750"/>
                  <a:pt x="3375" y="750"/>
                  <a:pt x="3375" y="750"/>
                </a:cubicBezTo>
                <a:cubicBezTo>
                  <a:pt x="3582" y="750"/>
                  <a:pt x="3750" y="582"/>
                  <a:pt x="3750" y="375"/>
                </a:cubicBezTo>
                <a:cubicBezTo>
                  <a:pt x="3750" y="168"/>
                  <a:pt x="3582" y="0"/>
                  <a:pt x="3375" y="0"/>
                </a:cubicBezTo>
                <a:cubicBezTo>
                  <a:pt x="3168" y="0"/>
                  <a:pt x="3000" y="168"/>
                  <a:pt x="3000" y="375"/>
                </a:cubicBezTo>
                <a:cubicBezTo>
                  <a:pt x="3000" y="2375"/>
                  <a:pt x="3000" y="2375"/>
                  <a:pt x="3000" y="2375"/>
                </a:cubicBezTo>
                <a:moveTo>
                  <a:pt x="3366" y="0"/>
                </a:moveTo>
                <a:cubicBezTo>
                  <a:pt x="875" y="0"/>
                  <a:pt x="875" y="0"/>
                  <a:pt x="875" y="0"/>
                </a:cubicBezTo>
                <a:cubicBezTo>
                  <a:pt x="668" y="0"/>
                  <a:pt x="500" y="168"/>
                  <a:pt x="500" y="375"/>
                </a:cubicBezTo>
                <a:moveTo>
                  <a:pt x="3000" y="2375"/>
                </a:moveTo>
                <a:cubicBezTo>
                  <a:pt x="3000" y="3375"/>
                  <a:pt x="3000" y="3375"/>
                  <a:pt x="3000" y="3375"/>
                </a:cubicBezTo>
                <a:moveTo>
                  <a:pt x="375" y="3750"/>
                </a:moveTo>
                <a:cubicBezTo>
                  <a:pt x="2625" y="3750"/>
                  <a:pt x="2625" y="3750"/>
                  <a:pt x="2625" y="3750"/>
                </a:cubicBezTo>
                <a:cubicBezTo>
                  <a:pt x="2832" y="3750"/>
                  <a:pt x="3000" y="3582"/>
                  <a:pt x="3000" y="3375"/>
                </a:cubicBezTo>
                <a:moveTo>
                  <a:pt x="1625" y="375"/>
                </a:moveTo>
                <a:cubicBezTo>
                  <a:pt x="2375" y="1125"/>
                  <a:pt x="2375" y="1125"/>
                  <a:pt x="2375" y="1125"/>
                </a:cubicBezTo>
                <a:moveTo>
                  <a:pt x="2375" y="375"/>
                </a:moveTo>
                <a:cubicBezTo>
                  <a:pt x="1625" y="1125"/>
                  <a:pt x="1625" y="1125"/>
                  <a:pt x="1625" y="1125"/>
                </a:cubicBezTo>
                <a:moveTo>
                  <a:pt x="1000" y="1875"/>
                </a:moveTo>
                <a:cubicBezTo>
                  <a:pt x="1000" y="2125"/>
                  <a:pt x="1000" y="2125"/>
                  <a:pt x="1000" y="2125"/>
                </a:cubicBezTo>
                <a:moveTo>
                  <a:pt x="1338" y="1412"/>
                </a:moveTo>
                <a:cubicBezTo>
                  <a:pt x="1162" y="1588"/>
                  <a:pt x="1162" y="1588"/>
                  <a:pt x="1162" y="1588"/>
                </a:cubicBezTo>
                <a:moveTo>
                  <a:pt x="1162" y="2412"/>
                </a:moveTo>
                <a:cubicBezTo>
                  <a:pt x="1338" y="2588"/>
                  <a:pt x="1338" y="2588"/>
                  <a:pt x="1338" y="2588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140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44" name="building_5" title="Icon of a building with columns in a row and a triangular top">
            <a:extLst>
              <a:ext uri="{FF2B5EF4-FFF2-40B4-BE49-F238E27FC236}">
                <a16:creationId xmlns:a16="http://schemas.microsoft.com/office/drawing/2014/main" id="{08DFF6CA-916D-4EF3-BE69-507AC092394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681250" y="9062853"/>
            <a:ext cx="668751" cy="572825"/>
          </a:xfrm>
          <a:custGeom>
            <a:avLst/>
            <a:gdLst>
              <a:gd name="T0" fmla="*/ 178 w 244"/>
              <a:gd name="T1" fmla="*/ 28 h 209"/>
              <a:gd name="T2" fmla="*/ 244 w 244"/>
              <a:gd name="T3" fmla="*/ 62 h 209"/>
              <a:gd name="T4" fmla="*/ 0 w 244"/>
              <a:gd name="T5" fmla="*/ 62 h 209"/>
              <a:gd name="T6" fmla="*/ 122 w 244"/>
              <a:gd name="T7" fmla="*/ 0 h 209"/>
              <a:gd name="T8" fmla="*/ 178 w 244"/>
              <a:gd name="T9" fmla="*/ 28 h 209"/>
              <a:gd name="T10" fmla="*/ 20 w 244"/>
              <a:gd name="T11" fmla="*/ 190 h 209"/>
              <a:gd name="T12" fmla="*/ 13 w 244"/>
              <a:gd name="T13" fmla="*/ 209 h 209"/>
              <a:gd name="T14" fmla="*/ 232 w 244"/>
              <a:gd name="T15" fmla="*/ 209 h 209"/>
              <a:gd name="T16" fmla="*/ 217 w 244"/>
              <a:gd name="T17" fmla="*/ 171 h 209"/>
              <a:gd name="T18" fmla="*/ 27 w 244"/>
              <a:gd name="T19" fmla="*/ 171 h 209"/>
              <a:gd name="T20" fmla="*/ 20 w 244"/>
              <a:gd name="T21" fmla="*/ 190 h 209"/>
              <a:gd name="T22" fmla="*/ 27 w 244"/>
              <a:gd name="T23" fmla="*/ 171 h 209"/>
              <a:gd name="T24" fmla="*/ 27 w 244"/>
              <a:gd name="T25" fmla="*/ 62 h 209"/>
              <a:gd name="T26" fmla="*/ 217 w 244"/>
              <a:gd name="T27" fmla="*/ 171 h 209"/>
              <a:gd name="T28" fmla="*/ 217 w 244"/>
              <a:gd name="T29" fmla="*/ 62 h 209"/>
              <a:gd name="T30" fmla="*/ 185 w 244"/>
              <a:gd name="T31" fmla="*/ 171 h 209"/>
              <a:gd name="T32" fmla="*/ 185 w 244"/>
              <a:gd name="T33" fmla="*/ 62 h 209"/>
              <a:gd name="T34" fmla="*/ 154 w 244"/>
              <a:gd name="T35" fmla="*/ 171 h 209"/>
              <a:gd name="T36" fmla="*/ 154 w 244"/>
              <a:gd name="T37" fmla="*/ 62 h 209"/>
              <a:gd name="T38" fmla="*/ 122 w 244"/>
              <a:gd name="T39" fmla="*/ 171 h 209"/>
              <a:gd name="T40" fmla="*/ 122 w 244"/>
              <a:gd name="T41" fmla="*/ 62 h 209"/>
              <a:gd name="T42" fmla="*/ 90 w 244"/>
              <a:gd name="T43" fmla="*/ 171 h 209"/>
              <a:gd name="T44" fmla="*/ 90 w 244"/>
              <a:gd name="T45" fmla="*/ 62 h 209"/>
              <a:gd name="T46" fmla="*/ 59 w 244"/>
              <a:gd name="T47" fmla="*/ 171 h 209"/>
              <a:gd name="T48" fmla="*/ 59 w 244"/>
              <a:gd name="T49" fmla="*/ 62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44" h="209">
                <a:moveTo>
                  <a:pt x="178" y="28"/>
                </a:moveTo>
                <a:lnTo>
                  <a:pt x="244" y="62"/>
                </a:lnTo>
                <a:lnTo>
                  <a:pt x="0" y="62"/>
                </a:lnTo>
                <a:lnTo>
                  <a:pt x="122" y="0"/>
                </a:lnTo>
                <a:lnTo>
                  <a:pt x="178" y="28"/>
                </a:lnTo>
                <a:moveTo>
                  <a:pt x="20" y="190"/>
                </a:moveTo>
                <a:lnTo>
                  <a:pt x="13" y="209"/>
                </a:lnTo>
                <a:lnTo>
                  <a:pt x="232" y="209"/>
                </a:lnTo>
                <a:lnTo>
                  <a:pt x="217" y="171"/>
                </a:lnTo>
                <a:lnTo>
                  <a:pt x="27" y="171"/>
                </a:lnTo>
                <a:lnTo>
                  <a:pt x="20" y="190"/>
                </a:lnTo>
                <a:moveTo>
                  <a:pt x="27" y="171"/>
                </a:moveTo>
                <a:lnTo>
                  <a:pt x="27" y="62"/>
                </a:lnTo>
                <a:moveTo>
                  <a:pt x="217" y="171"/>
                </a:moveTo>
                <a:lnTo>
                  <a:pt x="217" y="62"/>
                </a:lnTo>
                <a:moveTo>
                  <a:pt x="185" y="171"/>
                </a:moveTo>
                <a:lnTo>
                  <a:pt x="185" y="62"/>
                </a:lnTo>
                <a:moveTo>
                  <a:pt x="154" y="171"/>
                </a:moveTo>
                <a:lnTo>
                  <a:pt x="154" y="62"/>
                </a:lnTo>
                <a:moveTo>
                  <a:pt x="122" y="171"/>
                </a:moveTo>
                <a:lnTo>
                  <a:pt x="122" y="62"/>
                </a:lnTo>
                <a:moveTo>
                  <a:pt x="90" y="171"/>
                </a:moveTo>
                <a:lnTo>
                  <a:pt x="90" y="62"/>
                </a:lnTo>
                <a:moveTo>
                  <a:pt x="59" y="171"/>
                </a:moveTo>
                <a:lnTo>
                  <a:pt x="59" y="62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24678613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663154"/>
              </p:ext>
            </p:extLst>
          </p:nvPr>
        </p:nvGraphicFramePr>
        <p:xfrm>
          <a:off x="716020" y="245875"/>
          <a:ext cx="18044400" cy="7160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3700">
                  <a:extLst>
                    <a:ext uri="{9D8B030D-6E8A-4147-A177-3AD203B41FA5}">
                      <a16:colId xmlns:a16="http://schemas.microsoft.com/office/drawing/2014/main" val="3545333302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2085789621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1781478402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866376207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1958708367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868269742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2574187171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1633163628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984020324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1478484229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3614713011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1904622046"/>
                    </a:ext>
                  </a:extLst>
                </a:gridCol>
              </a:tblGrid>
              <a:tr h="1432062">
                <a:tc gridSpan="12">
                  <a:txBody>
                    <a:bodyPr/>
                    <a:lstStyle/>
                    <a:p>
                      <a:r>
                        <a:rPr lang="en-US" sz="1600" b="1" kern="1200" cap="none" spc="50" baseline="0" dirty="0">
                          <a:ln w="3175">
                            <a:noFill/>
                          </a:ln>
                          <a:solidFill>
                            <a:srgbClr val="EF753F"/>
                          </a:solidFill>
                          <a:effectLst/>
                          <a:latin typeface="+mn-lt"/>
                          <a:ea typeface="+mn-ea"/>
                          <a:cs typeface="Segoe UI Semibold"/>
                        </a:rPr>
                        <a:t>PEOPLE  /  HEALTH</a:t>
                      </a:r>
                      <a:endParaRPr lang="en-US" sz="1400" b="0" i="1" kern="1200" cap="none" spc="0" baseline="0" dirty="0">
                        <a:ln w="3175">
                          <a:noFill/>
                        </a:ln>
                        <a:solidFill>
                          <a:srgbClr val="EF753F"/>
                        </a:soli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0" marB="143206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 dirty="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73152" marB="3802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73152" marB="3802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772346"/>
                  </a:ext>
                </a:extLst>
              </a:tr>
              <a:tr h="1432062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lang="en-US" sz="900" kern="1200" dirty="0"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Person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People, pair, partners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Group, partners, collaboration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Family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People centric, contact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Presenter, speaker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Conversation, talk, chat, message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Tech support, helpline, telemarketer, assistant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Woman, women, girl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Man, men, boy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Woman, women, girl, child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Man, men, boy, child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120923"/>
                  </a:ext>
                </a:extLst>
              </a:tr>
              <a:tr h="1432062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lang="en-US" sz="900" kern="1200" dirty="0"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Identification, ID card, personal information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lang="en-US" sz="900" kern="1200" dirty="0"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Identification, ID card, personal information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Directory, address book, contact list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lang="en-US" sz="900" kern="1200" dirty="0"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Identification, ID card, personal information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Meeting planner, schedule, appointment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Connect, share, collaborate, switch user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Send, personal information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Receive, download information, people first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Network, collaboration, meeting, manager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Group effort, teamwork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Recognition, award, VIP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Handshake, partner, meeting, agreement, commitment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383513"/>
                  </a:ext>
                </a:extLst>
              </a:tr>
              <a:tr h="1432062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lang="en-US" sz="900" kern="1200" dirty="0"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Location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Speaker, presenter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Bicyclist, rider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Construction worker, under construction, manual labor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Mountain climber, rock climber, 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Accessibility, person with a disability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Heart, love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Heart, love, rekindled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Heartbeat, alive, life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Diagnostic, heartbeat, heartrate monitor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Pulse, heartbeat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Health, first-aid, medicine, medical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863702"/>
                  </a:ext>
                </a:extLst>
              </a:tr>
              <a:tr h="1432062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lang="en-US" sz="900" kern="1200" dirty="0"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Laugh, happy, smile, ecstatic, funny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Smile, happy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Sad, frown, upset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Eye, sight, see, eyesight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Brain, thought, thinking, </a:t>
                      </a:r>
                      <a:r>
                        <a:rPr kumimoji="0" lang="en-US" sz="900" b="0" i="0" u="none" strike="noStrike" kern="1200" cap="none" spc="-2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memory, intelligence, idea</a:t>
                      </a:r>
                      <a:endParaRPr lang="en-US" sz="900" kern="1200" spc="-20" baseline="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 -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 -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 -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 -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 -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 -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 -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696574"/>
                  </a:ext>
                </a:extLst>
              </a:tr>
            </a:tbl>
          </a:graphicData>
        </a:graphic>
      </p:graphicFrame>
      <p:graphicFrame>
        <p:nvGraphicFramePr>
          <p:cNvPr id="92" name="Table 91">
            <a:extLst>
              <a:ext uri="{FF2B5EF4-FFF2-40B4-BE49-F238E27FC236}">
                <a16:creationId xmlns:a16="http://schemas.microsoft.com/office/drawing/2014/main" id="{C189C986-D1A6-4BF6-B158-4471BC542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631403"/>
              </p:ext>
            </p:extLst>
          </p:nvPr>
        </p:nvGraphicFramePr>
        <p:xfrm>
          <a:off x="716020" y="7406185"/>
          <a:ext cx="18044400" cy="28641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3700">
                  <a:extLst>
                    <a:ext uri="{9D8B030D-6E8A-4147-A177-3AD203B41FA5}">
                      <a16:colId xmlns:a16="http://schemas.microsoft.com/office/drawing/2014/main" val="3545333302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2085789621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1781478402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866376207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1958708367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868269742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2574187171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1633163628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984020324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1478484229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3614713011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1904622046"/>
                    </a:ext>
                  </a:extLst>
                </a:gridCol>
              </a:tblGrid>
              <a:tr h="1432062">
                <a:tc gridSpan="12">
                  <a:txBody>
                    <a:bodyPr/>
                    <a:lstStyle/>
                    <a:p>
                      <a:r>
                        <a:rPr lang="en-US" sz="1600" b="1" kern="1200" cap="none" spc="50" baseline="0" dirty="0">
                          <a:ln w="3175">
                            <a:noFill/>
                          </a:ln>
                          <a:solidFill>
                            <a:srgbClr val="EF753F"/>
                          </a:solidFill>
                          <a:effectLst/>
                          <a:latin typeface="+mn-lt"/>
                          <a:ea typeface="+mn-ea"/>
                          <a:cs typeface="Segoe UI Semibold"/>
                        </a:rPr>
                        <a:t>PHOTO  /  VIDEO</a:t>
                      </a:r>
                      <a:endParaRPr lang="en-US" sz="1400" b="0" i="1" kern="1200" cap="none" spc="0" baseline="0" dirty="0">
                        <a:ln w="3175">
                          <a:noFill/>
                        </a:ln>
                        <a:solidFill>
                          <a:srgbClr val="EF753F"/>
                        </a:solidFill>
                        <a:effectLst/>
                        <a:latin typeface="+mn-lt"/>
                        <a:ea typeface="+mn-ea"/>
                        <a:cs typeface="Segoe UI Semibold"/>
                      </a:endParaRPr>
                    </a:p>
                  </a:txBody>
                  <a:tcPr marL="0" marR="0" marT="0" marB="143206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 dirty="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73152" marB="3802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73152" marB="3802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772346"/>
                  </a:ext>
                </a:extLst>
              </a:tr>
              <a:tr h="1432062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lang="en-US" sz="900" kern="1200" dirty="0"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Gallery, picture, landscape, photo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Gallery, picture, landscape, photo album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Crop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Camera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Recapture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Camera flash, remote camera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Video, film, movie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Video camera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Surveillance camera, security camera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Surveillance camera, security camera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Mobile video, cellphone video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Video call, recorded speech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12092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 library   </a:t>
            </a:r>
            <a:r>
              <a:rPr lang="en-US" dirty="0">
                <a:latin typeface="+mn-lt"/>
              </a:rPr>
              <a:t>/   P</a:t>
            </a:r>
          </a:p>
        </p:txBody>
      </p:sp>
      <p:sp>
        <p:nvSpPr>
          <p:cNvPr id="32" name="girl" title="Icon of a young woman">
            <a:extLst>
              <a:ext uri="{FF2B5EF4-FFF2-40B4-BE49-F238E27FC236}">
                <a16:creationId xmlns:a16="http://schemas.microsoft.com/office/drawing/2014/main" id="{053C5A22-44E1-4F48-B15B-F6CC41195C5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270126" y="1902544"/>
            <a:ext cx="483669" cy="572825"/>
          </a:xfrm>
          <a:custGeom>
            <a:avLst/>
            <a:gdLst>
              <a:gd name="T0" fmla="*/ 65 w 299"/>
              <a:gd name="T1" fmla="*/ 119 h 354"/>
              <a:gd name="T2" fmla="*/ 169 w 299"/>
              <a:gd name="T3" fmla="*/ 15 h 354"/>
              <a:gd name="T4" fmla="*/ 273 w 299"/>
              <a:gd name="T5" fmla="*/ 119 h 354"/>
              <a:gd name="T6" fmla="*/ 169 w 299"/>
              <a:gd name="T7" fmla="*/ 223 h 354"/>
              <a:gd name="T8" fmla="*/ 65 w 299"/>
              <a:gd name="T9" fmla="*/ 119 h 354"/>
              <a:gd name="T10" fmla="*/ 299 w 299"/>
              <a:gd name="T11" fmla="*/ 354 h 354"/>
              <a:gd name="T12" fmla="*/ 169 w 299"/>
              <a:gd name="T13" fmla="*/ 223 h 354"/>
              <a:gd name="T14" fmla="*/ 38 w 299"/>
              <a:gd name="T15" fmla="*/ 354 h 354"/>
              <a:gd name="T16" fmla="*/ 112 w 299"/>
              <a:gd name="T17" fmla="*/ 236 h 354"/>
              <a:gd name="T18" fmla="*/ 169 w 299"/>
              <a:gd name="T19" fmla="*/ 289 h 354"/>
              <a:gd name="T20" fmla="*/ 225 w 299"/>
              <a:gd name="T21" fmla="*/ 236 h 354"/>
              <a:gd name="T22" fmla="*/ 105 w 299"/>
              <a:gd name="T23" fmla="*/ 37 h 354"/>
              <a:gd name="T24" fmla="*/ 165 w 299"/>
              <a:gd name="T25" fmla="*/ 85 h 354"/>
              <a:gd name="T26" fmla="*/ 269 w 299"/>
              <a:gd name="T27" fmla="*/ 90 h 354"/>
              <a:gd name="T28" fmla="*/ 69 w 299"/>
              <a:gd name="T29" fmla="*/ 148 h 354"/>
              <a:gd name="T30" fmla="*/ 105 w 299"/>
              <a:gd name="T31" fmla="*/ 107 h 354"/>
              <a:gd name="T32" fmla="*/ 99 w 299"/>
              <a:gd name="T33" fmla="*/ 42 h 354"/>
              <a:gd name="T34" fmla="*/ 105 w 299"/>
              <a:gd name="T35" fmla="*/ 37 h 354"/>
              <a:gd name="T36" fmla="*/ 55 w 299"/>
              <a:gd name="T37" fmla="*/ 25 h 354"/>
              <a:gd name="T38" fmla="*/ 62 w 299"/>
              <a:gd name="T39" fmla="*/ 109 h 354"/>
              <a:gd name="T40" fmla="*/ 0 w 299"/>
              <a:gd name="T41" fmla="*/ 127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9" h="354">
                <a:moveTo>
                  <a:pt x="65" y="119"/>
                </a:moveTo>
                <a:cubicBezTo>
                  <a:pt x="65" y="62"/>
                  <a:pt x="111" y="15"/>
                  <a:pt x="169" y="15"/>
                </a:cubicBezTo>
                <a:cubicBezTo>
                  <a:pt x="226" y="15"/>
                  <a:pt x="273" y="62"/>
                  <a:pt x="273" y="119"/>
                </a:cubicBezTo>
                <a:cubicBezTo>
                  <a:pt x="273" y="177"/>
                  <a:pt x="226" y="223"/>
                  <a:pt x="169" y="223"/>
                </a:cubicBezTo>
                <a:cubicBezTo>
                  <a:pt x="111" y="223"/>
                  <a:pt x="65" y="177"/>
                  <a:pt x="65" y="119"/>
                </a:cubicBezTo>
                <a:close/>
                <a:moveTo>
                  <a:pt x="299" y="354"/>
                </a:moveTo>
                <a:cubicBezTo>
                  <a:pt x="299" y="282"/>
                  <a:pt x="241" y="223"/>
                  <a:pt x="169" y="223"/>
                </a:cubicBezTo>
                <a:cubicBezTo>
                  <a:pt x="97" y="223"/>
                  <a:pt x="38" y="282"/>
                  <a:pt x="38" y="354"/>
                </a:cubicBezTo>
                <a:moveTo>
                  <a:pt x="112" y="236"/>
                </a:moveTo>
                <a:cubicBezTo>
                  <a:pt x="169" y="289"/>
                  <a:pt x="169" y="289"/>
                  <a:pt x="169" y="289"/>
                </a:cubicBezTo>
                <a:cubicBezTo>
                  <a:pt x="225" y="236"/>
                  <a:pt x="225" y="236"/>
                  <a:pt x="225" y="236"/>
                </a:cubicBezTo>
                <a:moveTo>
                  <a:pt x="105" y="37"/>
                </a:moveTo>
                <a:cubicBezTo>
                  <a:pt x="105" y="37"/>
                  <a:pt x="130" y="75"/>
                  <a:pt x="165" y="85"/>
                </a:cubicBezTo>
                <a:cubicBezTo>
                  <a:pt x="206" y="96"/>
                  <a:pt x="269" y="90"/>
                  <a:pt x="269" y="90"/>
                </a:cubicBezTo>
                <a:moveTo>
                  <a:pt x="69" y="148"/>
                </a:moveTo>
                <a:cubicBezTo>
                  <a:pt x="69" y="148"/>
                  <a:pt x="98" y="128"/>
                  <a:pt x="105" y="107"/>
                </a:cubicBezTo>
                <a:cubicBezTo>
                  <a:pt x="117" y="68"/>
                  <a:pt x="99" y="42"/>
                  <a:pt x="99" y="42"/>
                </a:cubicBezTo>
                <a:moveTo>
                  <a:pt x="105" y="37"/>
                </a:moveTo>
                <a:cubicBezTo>
                  <a:pt x="105" y="37"/>
                  <a:pt x="87" y="0"/>
                  <a:pt x="55" y="25"/>
                </a:cubicBezTo>
                <a:cubicBezTo>
                  <a:pt x="28" y="47"/>
                  <a:pt x="66" y="87"/>
                  <a:pt x="62" y="109"/>
                </a:cubicBezTo>
                <a:cubicBezTo>
                  <a:pt x="55" y="139"/>
                  <a:pt x="0" y="127"/>
                  <a:pt x="0" y="12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/>
          </a:p>
        </p:txBody>
      </p:sp>
      <p:sp>
        <p:nvSpPr>
          <p:cNvPr id="34" name="personal_connect" title="Icon of a person with two bidirectional arrows below them">
            <a:extLst>
              <a:ext uri="{FF2B5EF4-FFF2-40B4-BE49-F238E27FC236}">
                <a16:creationId xmlns:a16="http://schemas.microsoft.com/office/drawing/2014/main" id="{7452F361-432F-4C90-9896-B47EB7D3213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811417" y="3334609"/>
            <a:ext cx="349521" cy="572825"/>
          </a:xfrm>
          <a:custGeom>
            <a:avLst/>
            <a:gdLst>
              <a:gd name="T0" fmla="*/ 39 w 198"/>
              <a:gd name="T1" fmla="*/ 61 h 325"/>
              <a:gd name="T2" fmla="*/ 100 w 198"/>
              <a:gd name="T3" fmla="*/ 0 h 325"/>
              <a:gd name="T4" fmla="*/ 161 w 198"/>
              <a:gd name="T5" fmla="*/ 61 h 325"/>
              <a:gd name="T6" fmla="*/ 100 w 198"/>
              <a:gd name="T7" fmla="*/ 122 h 325"/>
              <a:gd name="T8" fmla="*/ 39 w 198"/>
              <a:gd name="T9" fmla="*/ 61 h 325"/>
              <a:gd name="T10" fmla="*/ 198 w 198"/>
              <a:gd name="T11" fmla="*/ 221 h 325"/>
              <a:gd name="T12" fmla="*/ 99 w 198"/>
              <a:gd name="T13" fmla="*/ 122 h 325"/>
              <a:gd name="T14" fmla="*/ 0 w 198"/>
              <a:gd name="T15" fmla="*/ 221 h 325"/>
              <a:gd name="T16" fmla="*/ 122 w 198"/>
              <a:gd name="T17" fmla="*/ 261 h 325"/>
              <a:gd name="T18" fmla="*/ 152 w 198"/>
              <a:gd name="T19" fmla="*/ 231 h 325"/>
              <a:gd name="T20" fmla="*/ 122 w 198"/>
              <a:gd name="T21" fmla="*/ 201 h 325"/>
              <a:gd name="T22" fmla="*/ 152 w 198"/>
              <a:gd name="T23" fmla="*/ 231 h 325"/>
              <a:gd name="T24" fmla="*/ 43 w 198"/>
              <a:gd name="T25" fmla="*/ 231 h 325"/>
              <a:gd name="T26" fmla="*/ 81 w 198"/>
              <a:gd name="T27" fmla="*/ 265 h 325"/>
              <a:gd name="T28" fmla="*/ 51 w 198"/>
              <a:gd name="T29" fmla="*/ 295 h 325"/>
              <a:gd name="T30" fmla="*/ 81 w 198"/>
              <a:gd name="T31" fmla="*/ 325 h 325"/>
              <a:gd name="T32" fmla="*/ 51 w 198"/>
              <a:gd name="T33" fmla="*/ 295 h 325"/>
              <a:gd name="T34" fmla="*/ 161 w 198"/>
              <a:gd name="T35" fmla="*/ 29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8" h="325">
                <a:moveTo>
                  <a:pt x="39" y="61"/>
                </a:moveTo>
                <a:cubicBezTo>
                  <a:pt x="39" y="27"/>
                  <a:pt x="66" y="0"/>
                  <a:pt x="100" y="0"/>
                </a:cubicBezTo>
                <a:cubicBezTo>
                  <a:pt x="134" y="0"/>
                  <a:pt x="161" y="27"/>
                  <a:pt x="161" y="61"/>
                </a:cubicBezTo>
                <a:cubicBezTo>
                  <a:pt x="161" y="95"/>
                  <a:pt x="134" y="122"/>
                  <a:pt x="100" y="122"/>
                </a:cubicBezTo>
                <a:cubicBezTo>
                  <a:pt x="66" y="122"/>
                  <a:pt x="39" y="95"/>
                  <a:pt x="39" y="61"/>
                </a:cubicBezTo>
                <a:close/>
                <a:moveTo>
                  <a:pt x="198" y="221"/>
                </a:moveTo>
                <a:cubicBezTo>
                  <a:pt x="198" y="166"/>
                  <a:pt x="153" y="122"/>
                  <a:pt x="99" y="122"/>
                </a:cubicBezTo>
                <a:cubicBezTo>
                  <a:pt x="44" y="122"/>
                  <a:pt x="0" y="166"/>
                  <a:pt x="0" y="221"/>
                </a:cubicBezTo>
                <a:moveTo>
                  <a:pt x="122" y="261"/>
                </a:moveTo>
                <a:cubicBezTo>
                  <a:pt x="152" y="231"/>
                  <a:pt x="152" y="231"/>
                  <a:pt x="152" y="231"/>
                </a:cubicBezTo>
                <a:cubicBezTo>
                  <a:pt x="122" y="201"/>
                  <a:pt x="122" y="201"/>
                  <a:pt x="122" y="201"/>
                </a:cubicBezTo>
                <a:moveTo>
                  <a:pt x="152" y="231"/>
                </a:moveTo>
                <a:cubicBezTo>
                  <a:pt x="43" y="231"/>
                  <a:pt x="43" y="231"/>
                  <a:pt x="43" y="231"/>
                </a:cubicBezTo>
                <a:moveTo>
                  <a:pt x="81" y="265"/>
                </a:moveTo>
                <a:cubicBezTo>
                  <a:pt x="51" y="295"/>
                  <a:pt x="51" y="295"/>
                  <a:pt x="51" y="295"/>
                </a:cubicBezTo>
                <a:cubicBezTo>
                  <a:pt x="81" y="325"/>
                  <a:pt x="81" y="325"/>
                  <a:pt x="81" y="325"/>
                </a:cubicBezTo>
                <a:moveTo>
                  <a:pt x="51" y="295"/>
                </a:moveTo>
                <a:cubicBezTo>
                  <a:pt x="161" y="295"/>
                  <a:pt x="161" y="295"/>
                  <a:pt x="161" y="29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/>
          </a:p>
        </p:txBody>
      </p:sp>
      <p:sp>
        <p:nvSpPr>
          <p:cNvPr id="35" name="boy" title="Icon of a man">
            <a:extLst>
              <a:ext uri="{FF2B5EF4-FFF2-40B4-BE49-F238E27FC236}">
                <a16:creationId xmlns:a16="http://schemas.microsoft.com/office/drawing/2014/main" id="{620DEF93-8435-4A86-875F-F5358C6575C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795578" y="1902544"/>
            <a:ext cx="440098" cy="572825"/>
          </a:xfrm>
          <a:custGeom>
            <a:avLst/>
            <a:gdLst>
              <a:gd name="T0" fmla="*/ 27 w 261"/>
              <a:gd name="T1" fmla="*/ 104 h 339"/>
              <a:gd name="T2" fmla="*/ 131 w 261"/>
              <a:gd name="T3" fmla="*/ 0 h 339"/>
              <a:gd name="T4" fmla="*/ 235 w 261"/>
              <a:gd name="T5" fmla="*/ 104 h 339"/>
              <a:gd name="T6" fmla="*/ 131 w 261"/>
              <a:gd name="T7" fmla="*/ 208 h 339"/>
              <a:gd name="T8" fmla="*/ 27 w 261"/>
              <a:gd name="T9" fmla="*/ 104 h 339"/>
              <a:gd name="T10" fmla="*/ 261 w 261"/>
              <a:gd name="T11" fmla="*/ 339 h 339"/>
              <a:gd name="T12" fmla="*/ 131 w 261"/>
              <a:gd name="T13" fmla="*/ 208 h 339"/>
              <a:gd name="T14" fmla="*/ 0 w 261"/>
              <a:gd name="T15" fmla="*/ 339 h 339"/>
              <a:gd name="T16" fmla="*/ 74 w 261"/>
              <a:gd name="T17" fmla="*/ 221 h 339"/>
              <a:gd name="T18" fmla="*/ 131 w 261"/>
              <a:gd name="T19" fmla="*/ 274 h 339"/>
              <a:gd name="T20" fmla="*/ 187 w 261"/>
              <a:gd name="T21" fmla="*/ 221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1" h="339">
                <a:moveTo>
                  <a:pt x="27" y="104"/>
                </a:moveTo>
                <a:cubicBezTo>
                  <a:pt x="27" y="47"/>
                  <a:pt x="73" y="0"/>
                  <a:pt x="131" y="0"/>
                </a:cubicBezTo>
                <a:cubicBezTo>
                  <a:pt x="188" y="0"/>
                  <a:pt x="235" y="47"/>
                  <a:pt x="235" y="104"/>
                </a:cubicBezTo>
                <a:cubicBezTo>
                  <a:pt x="235" y="162"/>
                  <a:pt x="188" y="208"/>
                  <a:pt x="131" y="208"/>
                </a:cubicBezTo>
                <a:cubicBezTo>
                  <a:pt x="73" y="208"/>
                  <a:pt x="27" y="162"/>
                  <a:pt x="27" y="104"/>
                </a:cubicBezTo>
                <a:close/>
                <a:moveTo>
                  <a:pt x="261" y="339"/>
                </a:moveTo>
                <a:cubicBezTo>
                  <a:pt x="261" y="267"/>
                  <a:pt x="203" y="208"/>
                  <a:pt x="131" y="208"/>
                </a:cubicBezTo>
                <a:cubicBezTo>
                  <a:pt x="59" y="208"/>
                  <a:pt x="0" y="267"/>
                  <a:pt x="0" y="339"/>
                </a:cubicBezTo>
                <a:moveTo>
                  <a:pt x="74" y="221"/>
                </a:moveTo>
                <a:cubicBezTo>
                  <a:pt x="131" y="274"/>
                  <a:pt x="131" y="274"/>
                  <a:pt x="131" y="274"/>
                </a:cubicBezTo>
                <a:cubicBezTo>
                  <a:pt x="187" y="221"/>
                  <a:pt x="187" y="221"/>
                  <a:pt x="187" y="22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/>
          </a:p>
        </p:txBody>
      </p:sp>
      <p:sp>
        <p:nvSpPr>
          <p:cNvPr id="36" name="ID" title="Icon of a person with three stacked lines of text to the right of them">
            <a:extLst>
              <a:ext uri="{FF2B5EF4-FFF2-40B4-BE49-F238E27FC236}">
                <a16:creationId xmlns:a16="http://schemas.microsoft.com/office/drawing/2014/main" id="{DD35A619-B68C-4371-816C-5D8E276821E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09837" y="3414261"/>
            <a:ext cx="716031" cy="413522"/>
          </a:xfrm>
          <a:custGeom>
            <a:avLst/>
            <a:gdLst>
              <a:gd name="T0" fmla="*/ 20 w 356"/>
              <a:gd name="T1" fmla="*/ 62 h 204"/>
              <a:gd name="T2" fmla="*/ 81 w 356"/>
              <a:gd name="T3" fmla="*/ 0 h 204"/>
              <a:gd name="T4" fmla="*/ 143 w 356"/>
              <a:gd name="T5" fmla="*/ 62 h 204"/>
              <a:gd name="T6" fmla="*/ 81 w 356"/>
              <a:gd name="T7" fmla="*/ 123 h 204"/>
              <a:gd name="T8" fmla="*/ 20 w 356"/>
              <a:gd name="T9" fmla="*/ 62 h 204"/>
              <a:gd name="T10" fmla="*/ 162 w 356"/>
              <a:gd name="T11" fmla="*/ 204 h 204"/>
              <a:gd name="T12" fmla="*/ 81 w 356"/>
              <a:gd name="T13" fmla="*/ 123 h 204"/>
              <a:gd name="T14" fmla="*/ 0 w 356"/>
              <a:gd name="T15" fmla="*/ 204 h 204"/>
              <a:gd name="T16" fmla="*/ 199 w 356"/>
              <a:gd name="T17" fmla="*/ 3 h 204"/>
              <a:gd name="T18" fmla="*/ 356 w 356"/>
              <a:gd name="T19" fmla="*/ 3 h 204"/>
              <a:gd name="T20" fmla="*/ 199 w 356"/>
              <a:gd name="T21" fmla="*/ 97 h 204"/>
              <a:gd name="T22" fmla="*/ 356 w 356"/>
              <a:gd name="T23" fmla="*/ 97 h 204"/>
              <a:gd name="T24" fmla="*/ 199 w 356"/>
              <a:gd name="T25" fmla="*/ 192 h 204"/>
              <a:gd name="T26" fmla="*/ 356 w 356"/>
              <a:gd name="T27" fmla="*/ 192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6" h="204">
                <a:moveTo>
                  <a:pt x="20" y="62"/>
                </a:moveTo>
                <a:cubicBezTo>
                  <a:pt x="20" y="28"/>
                  <a:pt x="47" y="0"/>
                  <a:pt x="81" y="0"/>
                </a:cubicBezTo>
                <a:cubicBezTo>
                  <a:pt x="115" y="0"/>
                  <a:pt x="143" y="28"/>
                  <a:pt x="143" y="62"/>
                </a:cubicBezTo>
                <a:cubicBezTo>
                  <a:pt x="143" y="96"/>
                  <a:pt x="115" y="123"/>
                  <a:pt x="81" y="123"/>
                </a:cubicBezTo>
                <a:cubicBezTo>
                  <a:pt x="47" y="123"/>
                  <a:pt x="20" y="96"/>
                  <a:pt x="20" y="62"/>
                </a:cubicBezTo>
                <a:close/>
                <a:moveTo>
                  <a:pt x="162" y="204"/>
                </a:moveTo>
                <a:cubicBezTo>
                  <a:pt x="162" y="160"/>
                  <a:pt x="126" y="123"/>
                  <a:pt x="81" y="123"/>
                </a:cubicBezTo>
                <a:cubicBezTo>
                  <a:pt x="37" y="123"/>
                  <a:pt x="0" y="160"/>
                  <a:pt x="0" y="204"/>
                </a:cubicBezTo>
                <a:moveTo>
                  <a:pt x="199" y="3"/>
                </a:moveTo>
                <a:cubicBezTo>
                  <a:pt x="356" y="3"/>
                  <a:pt x="356" y="3"/>
                  <a:pt x="356" y="3"/>
                </a:cubicBezTo>
                <a:moveTo>
                  <a:pt x="199" y="97"/>
                </a:moveTo>
                <a:cubicBezTo>
                  <a:pt x="356" y="97"/>
                  <a:pt x="356" y="97"/>
                  <a:pt x="356" y="97"/>
                </a:cubicBezTo>
                <a:moveTo>
                  <a:pt x="199" y="192"/>
                </a:moveTo>
                <a:cubicBezTo>
                  <a:pt x="356" y="192"/>
                  <a:pt x="356" y="192"/>
                  <a:pt x="356" y="19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/>
          </a:p>
        </p:txBody>
      </p:sp>
      <p:sp>
        <p:nvSpPr>
          <p:cNvPr id="37" name="manager" title="Icon of three people with lines connecting them">
            <a:extLst>
              <a:ext uri="{FF2B5EF4-FFF2-40B4-BE49-F238E27FC236}">
                <a16:creationId xmlns:a16="http://schemas.microsoft.com/office/drawing/2014/main" id="{06484BE9-73D9-41C6-A8FA-B656BE5FFA7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220474" y="3334609"/>
            <a:ext cx="568314" cy="572825"/>
          </a:xfrm>
          <a:custGeom>
            <a:avLst/>
            <a:gdLst>
              <a:gd name="T0" fmla="*/ 128 w 348"/>
              <a:gd name="T1" fmla="*/ 46 h 352"/>
              <a:gd name="T2" fmla="*/ 174 w 348"/>
              <a:gd name="T3" fmla="*/ 0 h 352"/>
              <a:gd name="T4" fmla="*/ 220 w 348"/>
              <a:gd name="T5" fmla="*/ 46 h 352"/>
              <a:gd name="T6" fmla="*/ 174 w 348"/>
              <a:gd name="T7" fmla="*/ 91 h 352"/>
              <a:gd name="T8" fmla="*/ 128 w 348"/>
              <a:gd name="T9" fmla="*/ 46 h 352"/>
              <a:gd name="T10" fmla="*/ 231 w 348"/>
              <a:gd name="T11" fmla="*/ 148 h 352"/>
              <a:gd name="T12" fmla="*/ 174 w 348"/>
              <a:gd name="T13" fmla="*/ 91 h 352"/>
              <a:gd name="T14" fmla="*/ 117 w 348"/>
              <a:gd name="T15" fmla="*/ 148 h 352"/>
              <a:gd name="T16" fmla="*/ 57 w 348"/>
              <a:gd name="T17" fmla="*/ 295 h 352"/>
              <a:gd name="T18" fmla="*/ 102 w 348"/>
              <a:gd name="T19" fmla="*/ 249 h 352"/>
              <a:gd name="T20" fmla="*/ 57 w 348"/>
              <a:gd name="T21" fmla="*/ 204 h 352"/>
              <a:gd name="T22" fmla="*/ 11 w 348"/>
              <a:gd name="T23" fmla="*/ 249 h 352"/>
              <a:gd name="T24" fmla="*/ 57 w 348"/>
              <a:gd name="T25" fmla="*/ 295 h 352"/>
              <a:gd name="T26" fmla="*/ 114 w 348"/>
              <a:gd name="T27" fmla="*/ 352 h 352"/>
              <a:gd name="T28" fmla="*/ 57 w 348"/>
              <a:gd name="T29" fmla="*/ 295 h 352"/>
              <a:gd name="T30" fmla="*/ 0 w 348"/>
              <a:gd name="T31" fmla="*/ 352 h 352"/>
              <a:gd name="T32" fmla="*/ 291 w 348"/>
              <a:gd name="T33" fmla="*/ 295 h 352"/>
              <a:gd name="T34" fmla="*/ 337 w 348"/>
              <a:gd name="T35" fmla="*/ 249 h 352"/>
              <a:gd name="T36" fmla="*/ 291 w 348"/>
              <a:gd name="T37" fmla="*/ 204 h 352"/>
              <a:gd name="T38" fmla="*/ 246 w 348"/>
              <a:gd name="T39" fmla="*/ 249 h 352"/>
              <a:gd name="T40" fmla="*/ 291 w 348"/>
              <a:gd name="T41" fmla="*/ 295 h 352"/>
              <a:gd name="T42" fmla="*/ 348 w 348"/>
              <a:gd name="T43" fmla="*/ 352 h 352"/>
              <a:gd name="T44" fmla="*/ 291 w 348"/>
              <a:gd name="T45" fmla="*/ 295 h 352"/>
              <a:gd name="T46" fmla="*/ 234 w 348"/>
              <a:gd name="T47" fmla="*/ 352 h 352"/>
              <a:gd name="T48" fmla="*/ 224 w 348"/>
              <a:gd name="T49" fmla="*/ 219 h 352"/>
              <a:gd name="T50" fmla="*/ 174 w 348"/>
              <a:gd name="T51" fmla="*/ 169 h 352"/>
              <a:gd name="T52" fmla="*/ 124 w 348"/>
              <a:gd name="T53" fmla="*/ 219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48" h="352">
                <a:moveTo>
                  <a:pt x="128" y="46"/>
                </a:moveTo>
                <a:cubicBezTo>
                  <a:pt x="128" y="20"/>
                  <a:pt x="149" y="0"/>
                  <a:pt x="174" y="0"/>
                </a:cubicBezTo>
                <a:cubicBezTo>
                  <a:pt x="199" y="0"/>
                  <a:pt x="220" y="20"/>
                  <a:pt x="220" y="46"/>
                </a:cubicBezTo>
                <a:cubicBezTo>
                  <a:pt x="220" y="71"/>
                  <a:pt x="199" y="91"/>
                  <a:pt x="174" y="91"/>
                </a:cubicBezTo>
                <a:cubicBezTo>
                  <a:pt x="149" y="91"/>
                  <a:pt x="128" y="71"/>
                  <a:pt x="128" y="46"/>
                </a:cubicBezTo>
                <a:close/>
                <a:moveTo>
                  <a:pt x="231" y="148"/>
                </a:moveTo>
                <a:cubicBezTo>
                  <a:pt x="231" y="117"/>
                  <a:pt x="206" y="91"/>
                  <a:pt x="174" y="91"/>
                </a:cubicBezTo>
                <a:cubicBezTo>
                  <a:pt x="142" y="91"/>
                  <a:pt x="117" y="117"/>
                  <a:pt x="117" y="148"/>
                </a:cubicBezTo>
                <a:moveTo>
                  <a:pt x="57" y="295"/>
                </a:moveTo>
                <a:cubicBezTo>
                  <a:pt x="82" y="295"/>
                  <a:pt x="102" y="275"/>
                  <a:pt x="102" y="249"/>
                </a:cubicBezTo>
                <a:cubicBezTo>
                  <a:pt x="102" y="224"/>
                  <a:pt x="82" y="204"/>
                  <a:pt x="57" y="204"/>
                </a:cubicBezTo>
                <a:cubicBezTo>
                  <a:pt x="32" y="204"/>
                  <a:pt x="11" y="224"/>
                  <a:pt x="11" y="249"/>
                </a:cubicBezTo>
                <a:cubicBezTo>
                  <a:pt x="11" y="275"/>
                  <a:pt x="32" y="295"/>
                  <a:pt x="57" y="295"/>
                </a:cubicBezTo>
                <a:close/>
                <a:moveTo>
                  <a:pt x="114" y="352"/>
                </a:moveTo>
                <a:cubicBezTo>
                  <a:pt x="114" y="320"/>
                  <a:pt x="88" y="295"/>
                  <a:pt x="57" y="295"/>
                </a:cubicBezTo>
                <a:cubicBezTo>
                  <a:pt x="25" y="295"/>
                  <a:pt x="0" y="320"/>
                  <a:pt x="0" y="352"/>
                </a:cubicBezTo>
                <a:moveTo>
                  <a:pt x="291" y="295"/>
                </a:moveTo>
                <a:cubicBezTo>
                  <a:pt x="316" y="295"/>
                  <a:pt x="337" y="275"/>
                  <a:pt x="337" y="249"/>
                </a:cubicBezTo>
                <a:cubicBezTo>
                  <a:pt x="337" y="224"/>
                  <a:pt x="316" y="204"/>
                  <a:pt x="291" y="204"/>
                </a:cubicBezTo>
                <a:cubicBezTo>
                  <a:pt x="266" y="204"/>
                  <a:pt x="246" y="224"/>
                  <a:pt x="246" y="249"/>
                </a:cubicBezTo>
                <a:cubicBezTo>
                  <a:pt x="246" y="275"/>
                  <a:pt x="266" y="295"/>
                  <a:pt x="291" y="295"/>
                </a:cubicBezTo>
                <a:close/>
                <a:moveTo>
                  <a:pt x="348" y="352"/>
                </a:moveTo>
                <a:cubicBezTo>
                  <a:pt x="348" y="320"/>
                  <a:pt x="323" y="295"/>
                  <a:pt x="291" y="295"/>
                </a:cubicBezTo>
                <a:cubicBezTo>
                  <a:pt x="260" y="295"/>
                  <a:pt x="234" y="320"/>
                  <a:pt x="234" y="352"/>
                </a:cubicBezTo>
                <a:moveTo>
                  <a:pt x="224" y="219"/>
                </a:moveTo>
                <a:cubicBezTo>
                  <a:pt x="174" y="169"/>
                  <a:pt x="174" y="169"/>
                  <a:pt x="174" y="169"/>
                </a:cubicBezTo>
                <a:cubicBezTo>
                  <a:pt x="124" y="219"/>
                  <a:pt x="124" y="219"/>
                  <a:pt x="124" y="21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/>
          </a:p>
        </p:txBody>
      </p:sp>
      <p:sp>
        <p:nvSpPr>
          <p:cNvPr id="38" name="people_4" title="Icon of a person">
            <a:extLst>
              <a:ext uri="{FF2B5EF4-FFF2-40B4-BE49-F238E27FC236}">
                <a16:creationId xmlns:a16="http://schemas.microsoft.com/office/drawing/2014/main" id="{E917B9D2-D8D5-4ACB-B36A-EC712DF2605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11667" y="1902544"/>
            <a:ext cx="512374" cy="572825"/>
          </a:xfrm>
          <a:custGeom>
            <a:avLst/>
            <a:gdLst>
              <a:gd name="T0" fmla="*/ 48 w 246"/>
              <a:gd name="T1" fmla="*/ 76 h 275"/>
              <a:gd name="T2" fmla="*/ 124 w 246"/>
              <a:gd name="T3" fmla="*/ 0 h 275"/>
              <a:gd name="T4" fmla="*/ 201 w 246"/>
              <a:gd name="T5" fmla="*/ 76 h 275"/>
              <a:gd name="T6" fmla="*/ 124 w 246"/>
              <a:gd name="T7" fmla="*/ 152 h 275"/>
              <a:gd name="T8" fmla="*/ 48 w 246"/>
              <a:gd name="T9" fmla="*/ 76 h 275"/>
              <a:gd name="T10" fmla="*/ 246 w 246"/>
              <a:gd name="T11" fmla="*/ 275 h 275"/>
              <a:gd name="T12" fmla="*/ 123 w 246"/>
              <a:gd name="T13" fmla="*/ 152 h 275"/>
              <a:gd name="T14" fmla="*/ 0 w 246"/>
              <a:gd name="T15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275">
                <a:moveTo>
                  <a:pt x="48" y="76"/>
                </a:moveTo>
                <a:cubicBezTo>
                  <a:pt x="48" y="34"/>
                  <a:pt x="82" y="0"/>
                  <a:pt x="124" y="0"/>
                </a:cubicBezTo>
                <a:cubicBezTo>
                  <a:pt x="166" y="0"/>
                  <a:pt x="201" y="34"/>
                  <a:pt x="201" y="76"/>
                </a:cubicBezTo>
                <a:cubicBezTo>
                  <a:pt x="201" y="118"/>
                  <a:pt x="166" y="152"/>
                  <a:pt x="124" y="152"/>
                </a:cubicBezTo>
                <a:cubicBezTo>
                  <a:pt x="82" y="152"/>
                  <a:pt x="48" y="118"/>
                  <a:pt x="48" y="76"/>
                </a:cubicBezTo>
                <a:close/>
                <a:moveTo>
                  <a:pt x="246" y="275"/>
                </a:moveTo>
                <a:cubicBezTo>
                  <a:pt x="246" y="207"/>
                  <a:pt x="191" y="152"/>
                  <a:pt x="123" y="152"/>
                </a:cubicBezTo>
                <a:cubicBezTo>
                  <a:pt x="55" y="152"/>
                  <a:pt x="0" y="207"/>
                  <a:pt x="0" y="2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/>
          </a:p>
        </p:txBody>
      </p:sp>
      <p:sp>
        <p:nvSpPr>
          <p:cNvPr id="39" name="people_5" title="Icon of a person with a box around them">
            <a:extLst>
              <a:ext uri="{FF2B5EF4-FFF2-40B4-BE49-F238E27FC236}">
                <a16:creationId xmlns:a16="http://schemas.microsoft.com/office/drawing/2014/main" id="{845FCC95-7813-4D80-8C74-09421DAECD3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194960" y="1902544"/>
            <a:ext cx="575107" cy="572825"/>
          </a:xfrm>
          <a:custGeom>
            <a:avLst/>
            <a:gdLst>
              <a:gd name="T0" fmla="*/ 90 w 347"/>
              <a:gd name="T1" fmla="*/ 124 h 347"/>
              <a:gd name="T2" fmla="*/ 175 w 347"/>
              <a:gd name="T3" fmla="*/ 39 h 347"/>
              <a:gd name="T4" fmla="*/ 260 w 347"/>
              <a:gd name="T5" fmla="*/ 124 h 347"/>
              <a:gd name="T6" fmla="*/ 175 w 347"/>
              <a:gd name="T7" fmla="*/ 209 h 347"/>
              <a:gd name="T8" fmla="*/ 90 w 347"/>
              <a:gd name="T9" fmla="*/ 124 h 347"/>
              <a:gd name="T10" fmla="*/ 325 w 347"/>
              <a:gd name="T11" fmla="*/ 347 h 347"/>
              <a:gd name="T12" fmla="*/ 347 w 347"/>
              <a:gd name="T13" fmla="*/ 347 h 347"/>
              <a:gd name="T14" fmla="*/ 347 w 347"/>
              <a:gd name="T15" fmla="*/ 0 h 347"/>
              <a:gd name="T16" fmla="*/ 0 w 347"/>
              <a:gd name="T17" fmla="*/ 0 h 347"/>
              <a:gd name="T18" fmla="*/ 0 w 347"/>
              <a:gd name="T19" fmla="*/ 347 h 347"/>
              <a:gd name="T20" fmla="*/ 19 w 347"/>
              <a:gd name="T21" fmla="*/ 347 h 347"/>
              <a:gd name="T22" fmla="*/ 36 w 347"/>
              <a:gd name="T23" fmla="*/ 347 h 347"/>
              <a:gd name="T24" fmla="*/ 174 w 347"/>
              <a:gd name="T25" fmla="*/ 209 h 347"/>
              <a:gd name="T26" fmla="*/ 311 w 347"/>
              <a:gd name="T27" fmla="*/ 347 h 347"/>
              <a:gd name="T28" fmla="*/ 325 w 347"/>
              <a:gd name="T29" fmla="*/ 34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47" h="347">
                <a:moveTo>
                  <a:pt x="90" y="124"/>
                </a:moveTo>
                <a:cubicBezTo>
                  <a:pt x="90" y="77"/>
                  <a:pt x="128" y="39"/>
                  <a:pt x="175" y="39"/>
                </a:cubicBezTo>
                <a:cubicBezTo>
                  <a:pt x="222" y="39"/>
                  <a:pt x="260" y="77"/>
                  <a:pt x="260" y="124"/>
                </a:cubicBezTo>
                <a:cubicBezTo>
                  <a:pt x="260" y="171"/>
                  <a:pt x="222" y="209"/>
                  <a:pt x="175" y="209"/>
                </a:cubicBezTo>
                <a:cubicBezTo>
                  <a:pt x="128" y="209"/>
                  <a:pt x="90" y="171"/>
                  <a:pt x="90" y="124"/>
                </a:cubicBezTo>
                <a:close/>
                <a:moveTo>
                  <a:pt x="325" y="347"/>
                </a:moveTo>
                <a:cubicBezTo>
                  <a:pt x="347" y="347"/>
                  <a:pt x="347" y="347"/>
                  <a:pt x="347" y="347"/>
                </a:cubicBezTo>
                <a:cubicBezTo>
                  <a:pt x="347" y="0"/>
                  <a:pt x="347" y="0"/>
                  <a:pt x="3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47"/>
                  <a:pt x="0" y="347"/>
                  <a:pt x="0" y="347"/>
                </a:cubicBezTo>
                <a:cubicBezTo>
                  <a:pt x="19" y="347"/>
                  <a:pt x="19" y="347"/>
                  <a:pt x="19" y="347"/>
                </a:cubicBezTo>
                <a:cubicBezTo>
                  <a:pt x="36" y="347"/>
                  <a:pt x="36" y="347"/>
                  <a:pt x="36" y="347"/>
                </a:cubicBezTo>
                <a:cubicBezTo>
                  <a:pt x="36" y="271"/>
                  <a:pt x="98" y="209"/>
                  <a:pt x="174" y="209"/>
                </a:cubicBezTo>
                <a:cubicBezTo>
                  <a:pt x="249" y="209"/>
                  <a:pt x="311" y="271"/>
                  <a:pt x="311" y="347"/>
                </a:cubicBezTo>
                <a:lnTo>
                  <a:pt x="325" y="347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/>
          </a:p>
        </p:txBody>
      </p:sp>
      <p:sp>
        <p:nvSpPr>
          <p:cNvPr id="40" name="people_6" title="Icon of a person with a screen behind them">
            <a:extLst>
              <a:ext uri="{FF2B5EF4-FFF2-40B4-BE49-F238E27FC236}">
                <a16:creationId xmlns:a16="http://schemas.microsoft.com/office/drawing/2014/main" id="{9506BBC5-4610-4122-A309-891695315AC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698626" y="1902544"/>
            <a:ext cx="575107" cy="572825"/>
          </a:xfrm>
          <a:custGeom>
            <a:avLst/>
            <a:gdLst>
              <a:gd name="T0" fmla="*/ 90 w 347"/>
              <a:gd name="T1" fmla="*/ 124 h 347"/>
              <a:gd name="T2" fmla="*/ 175 w 347"/>
              <a:gd name="T3" fmla="*/ 39 h 347"/>
              <a:gd name="T4" fmla="*/ 260 w 347"/>
              <a:gd name="T5" fmla="*/ 124 h 347"/>
              <a:gd name="T6" fmla="*/ 175 w 347"/>
              <a:gd name="T7" fmla="*/ 209 h 347"/>
              <a:gd name="T8" fmla="*/ 90 w 347"/>
              <a:gd name="T9" fmla="*/ 124 h 347"/>
              <a:gd name="T10" fmla="*/ 311 w 347"/>
              <a:gd name="T11" fmla="*/ 347 h 347"/>
              <a:gd name="T12" fmla="*/ 174 w 347"/>
              <a:gd name="T13" fmla="*/ 209 h 347"/>
              <a:gd name="T14" fmla="*/ 36 w 347"/>
              <a:gd name="T15" fmla="*/ 347 h 347"/>
              <a:gd name="T16" fmla="*/ 293 w 347"/>
              <a:gd name="T17" fmla="*/ 239 h 347"/>
              <a:gd name="T18" fmla="*/ 347 w 347"/>
              <a:gd name="T19" fmla="*/ 239 h 347"/>
              <a:gd name="T20" fmla="*/ 347 w 347"/>
              <a:gd name="T21" fmla="*/ 0 h 347"/>
              <a:gd name="T22" fmla="*/ 0 w 347"/>
              <a:gd name="T23" fmla="*/ 0 h 347"/>
              <a:gd name="T24" fmla="*/ 0 w 347"/>
              <a:gd name="T25" fmla="*/ 239 h 347"/>
              <a:gd name="T26" fmla="*/ 54 w 347"/>
              <a:gd name="T27" fmla="*/ 23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7" h="347">
                <a:moveTo>
                  <a:pt x="90" y="124"/>
                </a:moveTo>
                <a:cubicBezTo>
                  <a:pt x="90" y="77"/>
                  <a:pt x="128" y="39"/>
                  <a:pt x="175" y="39"/>
                </a:cubicBezTo>
                <a:cubicBezTo>
                  <a:pt x="222" y="39"/>
                  <a:pt x="260" y="77"/>
                  <a:pt x="260" y="124"/>
                </a:cubicBezTo>
                <a:cubicBezTo>
                  <a:pt x="260" y="171"/>
                  <a:pt x="222" y="209"/>
                  <a:pt x="175" y="209"/>
                </a:cubicBezTo>
                <a:cubicBezTo>
                  <a:pt x="128" y="209"/>
                  <a:pt x="90" y="171"/>
                  <a:pt x="90" y="124"/>
                </a:cubicBezTo>
                <a:close/>
                <a:moveTo>
                  <a:pt x="311" y="347"/>
                </a:moveTo>
                <a:cubicBezTo>
                  <a:pt x="311" y="271"/>
                  <a:pt x="249" y="209"/>
                  <a:pt x="174" y="209"/>
                </a:cubicBezTo>
                <a:cubicBezTo>
                  <a:pt x="98" y="209"/>
                  <a:pt x="36" y="271"/>
                  <a:pt x="36" y="347"/>
                </a:cubicBezTo>
                <a:moveTo>
                  <a:pt x="293" y="239"/>
                </a:moveTo>
                <a:cubicBezTo>
                  <a:pt x="347" y="239"/>
                  <a:pt x="347" y="239"/>
                  <a:pt x="347" y="239"/>
                </a:cubicBezTo>
                <a:cubicBezTo>
                  <a:pt x="347" y="0"/>
                  <a:pt x="347" y="0"/>
                  <a:pt x="3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9"/>
                  <a:pt x="0" y="239"/>
                  <a:pt x="0" y="239"/>
                </a:cubicBezTo>
                <a:cubicBezTo>
                  <a:pt x="54" y="239"/>
                  <a:pt x="54" y="239"/>
                  <a:pt x="54" y="239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/>
          </a:p>
        </p:txBody>
      </p:sp>
      <p:sp>
        <p:nvSpPr>
          <p:cNvPr id="41" name="people_8" title="Icon of two people with an arrow pointing to the right">
            <a:extLst>
              <a:ext uri="{FF2B5EF4-FFF2-40B4-BE49-F238E27FC236}">
                <a16:creationId xmlns:a16="http://schemas.microsoft.com/office/drawing/2014/main" id="{82A5067B-E8D9-4C30-BD30-A770E4D1047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84177" y="3334609"/>
            <a:ext cx="611334" cy="572825"/>
          </a:xfrm>
          <a:custGeom>
            <a:avLst/>
            <a:gdLst>
              <a:gd name="T0" fmla="*/ 24 w 351"/>
              <a:gd name="T1" fmla="*/ 190 h 329"/>
              <a:gd name="T2" fmla="*/ 80 w 351"/>
              <a:gd name="T3" fmla="*/ 134 h 329"/>
              <a:gd name="T4" fmla="*/ 136 w 351"/>
              <a:gd name="T5" fmla="*/ 190 h 329"/>
              <a:gd name="T6" fmla="*/ 80 w 351"/>
              <a:gd name="T7" fmla="*/ 246 h 329"/>
              <a:gd name="T8" fmla="*/ 24 w 351"/>
              <a:gd name="T9" fmla="*/ 190 h 329"/>
              <a:gd name="T10" fmla="*/ 163 w 351"/>
              <a:gd name="T11" fmla="*/ 328 h 329"/>
              <a:gd name="T12" fmla="*/ 81 w 351"/>
              <a:gd name="T13" fmla="*/ 246 h 329"/>
              <a:gd name="T14" fmla="*/ 0 w 351"/>
              <a:gd name="T15" fmla="*/ 328 h 329"/>
              <a:gd name="T16" fmla="*/ 217 w 351"/>
              <a:gd name="T17" fmla="*/ 112 h 329"/>
              <a:gd name="T18" fmla="*/ 273 w 351"/>
              <a:gd name="T19" fmla="*/ 56 h 329"/>
              <a:gd name="T20" fmla="*/ 217 w 351"/>
              <a:gd name="T21" fmla="*/ 0 h 329"/>
              <a:gd name="T22" fmla="*/ 161 w 351"/>
              <a:gd name="T23" fmla="*/ 56 h 329"/>
              <a:gd name="T24" fmla="*/ 217 w 351"/>
              <a:gd name="T25" fmla="*/ 112 h 329"/>
              <a:gd name="T26" fmla="*/ 300 w 351"/>
              <a:gd name="T27" fmla="*/ 194 h 329"/>
              <a:gd name="T28" fmla="*/ 218 w 351"/>
              <a:gd name="T29" fmla="*/ 112 h 329"/>
              <a:gd name="T30" fmla="*/ 136 w 351"/>
              <a:gd name="T31" fmla="*/ 194 h 329"/>
              <a:gd name="T32" fmla="*/ 296 w 351"/>
              <a:gd name="T33" fmla="*/ 329 h 329"/>
              <a:gd name="T34" fmla="*/ 351 w 351"/>
              <a:gd name="T35" fmla="*/ 273 h 329"/>
              <a:gd name="T36" fmla="*/ 296 w 351"/>
              <a:gd name="T37" fmla="*/ 218 h 329"/>
              <a:gd name="T38" fmla="*/ 351 w 351"/>
              <a:gd name="T39" fmla="*/ 273 h 329"/>
              <a:gd name="T40" fmla="*/ 249 w 351"/>
              <a:gd name="T41" fmla="*/ 273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51" h="329">
                <a:moveTo>
                  <a:pt x="24" y="190"/>
                </a:moveTo>
                <a:cubicBezTo>
                  <a:pt x="24" y="159"/>
                  <a:pt x="49" y="134"/>
                  <a:pt x="80" y="134"/>
                </a:cubicBezTo>
                <a:cubicBezTo>
                  <a:pt x="111" y="134"/>
                  <a:pt x="136" y="159"/>
                  <a:pt x="136" y="190"/>
                </a:cubicBezTo>
                <a:cubicBezTo>
                  <a:pt x="136" y="221"/>
                  <a:pt x="111" y="246"/>
                  <a:pt x="80" y="246"/>
                </a:cubicBezTo>
                <a:cubicBezTo>
                  <a:pt x="49" y="246"/>
                  <a:pt x="24" y="221"/>
                  <a:pt x="24" y="190"/>
                </a:cubicBezTo>
                <a:close/>
                <a:moveTo>
                  <a:pt x="163" y="328"/>
                </a:moveTo>
                <a:cubicBezTo>
                  <a:pt x="163" y="283"/>
                  <a:pt x="127" y="246"/>
                  <a:pt x="81" y="246"/>
                </a:cubicBezTo>
                <a:cubicBezTo>
                  <a:pt x="36" y="246"/>
                  <a:pt x="0" y="283"/>
                  <a:pt x="0" y="328"/>
                </a:cubicBezTo>
                <a:moveTo>
                  <a:pt x="217" y="112"/>
                </a:moveTo>
                <a:cubicBezTo>
                  <a:pt x="248" y="112"/>
                  <a:pt x="273" y="87"/>
                  <a:pt x="273" y="56"/>
                </a:cubicBezTo>
                <a:cubicBezTo>
                  <a:pt x="273" y="25"/>
                  <a:pt x="248" y="0"/>
                  <a:pt x="217" y="0"/>
                </a:cubicBezTo>
                <a:cubicBezTo>
                  <a:pt x="186" y="0"/>
                  <a:pt x="161" y="25"/>
                  <a:pt x="161" y="56"/>
                </a:cubicBezTo>
                <a:cubicBezTo>
                  <a:pt x="161" y="87"/>
                  <a:pt x="186" y="112"/>
                  <a:pt x="217" y="112"/>
                </a:cubicBezTo>
                <a:close/>
                <a:moveTo>
                  <a:pt x="300" y="194"/>
                </a:moveTo>
                <a:cubicBezTo>
                  <a:pt x="300" y="149"/>
                  <a:pt x="263" y="112"/>
                  <a:pt x="218" y="112"/>
                </a:cubicBezTo>
                <a:cubicBezTo>
                  <a:pt x="173" y="112"/>
                  <a:pt x="136" y="149"/>
                  <a:pt x="136" y="194"/>
                </a:cubicBezTo>
                <a:moveTo>
                  <a:pt x="296" y="329"/>
                </a:moveTo>
                <a:cubicBezTo>
                  <a:pt x="351" y="273"/>
                  <a:pt x="351" y="273"/>
                  <a:pt x="351" y="273"/>
                </a:cubicBezTo>
                <a:cubicBezTo>
                  <a:pt x="296" y="218"/>
                  <a:pt x="296" y="218"/>
                  <a:pt x="296" y="218"/>
                </a:cubicBezTo>
                <a:moveTo>
                  <a:pt x="351" y="273"/>
                </a:moveTo>
                <a:cubicBezTo>
                  <a:pt x="249" y="273"/>
                  <a:pt x="249" y="273"/>
                  <a:pt x="249" y="273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/>
          </a:p>
        </p:txBody>
      </p:sp>
      <p:sp>
        <p:nvSpPr>
          <p:cNvPr id="43" name="people_12" title="Icon of three people">
            <a:extLst>
              <a:ext uri="{FF2B5EF4-FFF2-40B4-BE49-F238E27FC236}">
                <a16:creationId xmlns:a16="http://schemas.microsoft.com/office/drawing/2014/main" id="{91DDF735-D1C6-45FB-B2CF-CE37E455C9A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39481" y="1902544"/>
            <a:ext cx="671403" cy="572825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/>
          </a:p>
        </p:txBody>
      </p:sp>
      <p:sp>
        <p:nvSpPr>
          <p:cNvPr id="50" name="people_15" title="Icon of a person behind a podium">
            <a:extLst>
              <a:ext uri="{FF2B5EF4-FFF2-40B4-BE49-F238E27FC236}">
                <a16:creationId xmlns:a16="http://schemas.microsoft.com/office/drawing/2014/main" id="{FF0CCD58-9678-49C5-975E-D978972D92F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36333" y="4766671"/>
            <a:ext cx="470369" cy="572825"/>
          </a:xfrm>
          <a:custGeom>
            <a:avLst/>
            <a:gdLst>
              <a:gd name="T0" fmla="*/ 95 w 278"/>
              <a:gd name="T1" fmla="*/ 44 h 340"/>
              <a:gd name="T2" fmla="*/ 139 w 278"/>
              <a:gd name="T3" fmla="*/ 0 h 340"/>
              <a:gd name="T4" fmla="*/ 184 w 278"/>
              <a:gd name="T5" fmla="*/ 44 h 340"/>
              <a:gd name="T6" fmla="*/ 139 w 278"/>
              <a:gd name="T7" fmla="*/ 89 h 340"/>
              <a:gd name="T8" fmla="*/ 95 w 278"/>
              <a:gd name="T9" fmla="*/ 44 h 340"/>
              <a:gd name="T10" fmla="*/ 211 w 278"/>
              <a:gd name="T11" fmla="*/ 160 h 340"/>
              <a:gd name="T12" fmla="*/ 139 w 278"/>
              <a:gd name="T13" fmla="*/ 89 h 340"/>
              <a:gd name="T14" fmla="*/ 68 w 278"/>
              <a:gd name="T15" fmla="*/ 160 h 340"/>
              <a:gd name="T16" fmla="*/ 45 w 278"/>
              <a:gd name="T17" fmla="*/ 160 h 340"/>
              <a:gd name="T18" fmla="*/ 45 w 278"/>
              <a:gd name="T19" fmla="*/ 340 h 340"/>
              <a:gd name="T20" fmla="*/ 234 w 278"/>
              <a:gd name="T21" fmla="*/ 340 h 340"/>
              <a:gd name="T22" fmla="*/ 234 w 278"/>
              <a:gd name="T23" fmla="*/ 160 h 340"/>
              <a:gd name="T24" fmla="*/ 0 w 278"/>
              <a:gd name="T25" fmla="*/ 160 h 340"/>
              <a:gd name="T26" fmla="*/ 278 w 278"/>
              <a:gd name="T27" fmla="*/ 16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78" h="340">
                <a:moveTo>
                  <a:pt x="95" y="44"/>
                </a:moveTo>
                <a:cubicBezTo>
                  <a:pt x="95" y="20"/>
                  <a:pt x="115" y="0"/>
                  <a:pt x="139" y="0"/>
                </a:cubicBezTo>
                <a:cubicBezTo>
                  <a:pt x="164" y="0"/>
                  <a:pt x="184" y="20"/>
                  <a:pt x="184" y="44"/>
                </a:cubicBezTo>
                <a:cubicBezTo>
                  <a:pt x="184" y="69"/>
                  <a:pt x="164" y="89"/>
                  <a:pt x="139" y="89"/>
                </a:cubicBezTo>
                <a:cubicBezTo>
                  <a:pt x="115" y="89"/>
                  <a:pt x="95" y="69"/>
                  <a:pt x="95" y="44"/>
                </a:cubicBezTo>
                <a:close/>
                <a:moveTo>
                  <a:pt x="211" y="160"/>
                </a:moveTo>
                <a:cubicBezTo>
                  <a:pt x="211" y="121"/>
                  <a:pt x="179" y="89"/>
                  <a:pt x="139" y="89"/>
                </a:cubicBezTo>
                <a:cubicBezTo>
                  <a:pt x="100" y="89"/>
                  <a:pt x="68" y="121"/>
                  <a:pt x="68" y="160"/>
                </a:cubicBezTo>
                <a:moveTo>
                  <a:pt x="45" y="160"/>
                </a:moveTo>
                <a:cubicBezTo>
                  <a:pt x="45" y="340"/>
                  <a:pt x="45" y="340"/>
                  <a:pt x="45" y="340"/>
                </a:cubicBezTo>
                <a:cubicBezTo>
                  <a:pt x="234" y="340"/>
                  <a:pt x="234" y="340"/>
                  <a:pt x="234" y="340"/>
                </a:cubicBezTo>
                <a:cubicBezTo>
                  <a:pt x="234" y="160"/>
                  <a:pt x="234" y="160"/>
                  <a:pt x="234" y="160"/>
                </a:cubicBezTo>
                <a:moveTo>
                  <a:pt x="0" y="160"/>
                </a:moveTo>
                <a:cubicBezTo>
                  <a:pt x="278" y="160"/>
                  <a:pt x="278" y="160"/>
                  <a:pt x="278" y="16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/>
          </a:p>
        </p:txBody>
      </p:sp>
      <p:sp>
        <p:nvSpPr>
          <p:cNvPr id="52" name="people_18" title="Icon of a man">
            <a:extLst>
              <a:ext uri="{FF2B5EF4-FFF2-40B4-BE49-F238E27FC236}">
                <a16:creationId xmlns:a16="http://schemas.microsoft.com/office/drawing/2014/main" id="{295A0BB3-A571-4899-8AF3-9D2693C286A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881244" y="1866743"/>
            <a:ext cx="254103" cy="644428"/>
          </a:xfrm>
          <a:custGeom>
            <a:avLst/>
            <a:gdLst>
              <a:gd name="T0" fmla="*/ 31 w 133"/>
              <a:gd name="T1" fmla="*/ 35 h 341"/>
              <a:gd name="T2" fmla="*/ 66 w 133"/>
              <a:gd name="T3" fmla="*/ 0 h 341"/>
              <a:gd name="T4" fmla="*/ 102 w 133"/>
              <a:gd name="T5" fmla="*/ 35 h 341"/>
              <a:gd name="T6" fmla="*/ 66 w 133"/>
              <a:gd name="T7" fmla="*/ 71 h 341"/>
              <a:gd name="T8" fmla="*/ 31 w 133"/>
              <a:gd name="T9" fmla="*/ 35 h 341"/>
              <a:gd name="T10" fmla="*/ 67 w 133"/>
              <a:gd name="T11" fmla="*/ 320 h 341"/>
              <a:gd name="T12" fmla="*/ 89 w 133"/>
              <a:gd name="T13" fmla="*/ 341 h 341"/>
              <a:gd name="T14" fmla="*/ 110 w 133"/>
              <a:gd name="T15" fmla="*/ 320 h 341"/>
              <a:gd name="T16" fmla="*/ 112 w 133"/>
              <a:gd name="T17" fmla="*/ 228 h 341"/>
              <a:gd name="T18" fmla="*/ 133 w 133"/>
              <a:gd name="T19" fmla="*/ 207 h 341"/>
              <a:gd name="T20" fmla="*/ 133 w 133"/>
              <a:gd name="T21" fmla="*/ 92 h 341"/>
              <a:gd name="T22" fmla="*/ 112 w 133"/>
              <a:gd name="T23" fmla="*/ 71 h 341"/>
              <a:gd name="T24" fmla="*/ 21 w 133"/>
              <a:gd name="T25" fmla="*/ 71 h 341"/>
              <a:gd name="T26" fmla="*/ 0 w 133"/>
              <a:gd name="T27" fmla="*/ 92 h 341"/>
              <a:gd name="T28" fmla="*/ 0 w 133"/>
              <a:gd name="T29" fmla="*/ 207 h 341"/>
              <a:gd name="T30" fmla="*/ 21 w 133"/>
              <a:gd name="T31" fmla="*/ 228 h 341"/>
              <a:gd name="T32" fmla="*/ 23 w 133"/>
              <a:gd name="T33" fmla="*/ 320 h 341"/>
              <a:gd name="T34" fmla="*/ 44 w 133"/>
              <a:gd name="T35" fmla="*/ 341 h 341"/>
              <a:gd name="T36" fmla="*/ 67 w 133"/>
              <a:gd name="T37" fmla="*/ 320 h 341"/>
              <a:gd name="T38" fmla="*/ 67 w 133"/>
              <a:gd name="T39" fmla="*/ 223 h 341"/>
              <a:gd name="T40" fmla="*/ 67 w 133"/>
              <a:gd name="T41" fmla="*/ 322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33" h="341">
                <a:moveTo>
                  <a:pt x="31" y="35"/>
                </a:moveTo>
                <a:cubicBezTo>
                  <a:pt x="31" y="16"/>
                  <a:pt x="47" y="0"/>
                  <a:pt x="66" y="0"/>
                </a:cubicBezTo>
                <a:cubicBezTo>
                  <a:pt x="86" y="0"/>
                  <a:pt x="102" y="16"/>
                  <a:pt x="102" y="35"/>
                </a:cubicBezTo>
                <a:cubicBezTo>
                  <a:pt x="102" y="55"/>
                  <a:pt x="86" y="71"/>
                  <a:pt x="66" y="71"/>
                </a:cubicBezTo>
                <a:cubicBezTo>
                  <a:pt x="47" y="71"/>
                  <a:pt x="31" y="55"/>
                  <a:pt x="31" y="35"/>
                </a:cubicBezTo>
                <a:close/>
                <a:moveTo>
                  <a:pt x="67" y="320"/>
                </a:moveTo>
                <a:cubicBezTo>
                  <a:pt x="67" y="332"/>
                  <a:pt x="77" y="341"/>
                  <a:pt x="89" y="341"/>
                </a:cubicBezTo>
                <a:cubicBezTo>
                  <a:pt x="101" y="341"/>
                  <a:pt x="110" y="332"/>
                  <a:pt x="110" y="320"/>
                </a:cubicBezTo>
                <a:cubicBezTo>
                  <a:pt x="112" y="228"/>
                  <a:pt x="112" y="228"/>
                  <a:pt x="112" y="228"/>
                </a:cubicBezTo>
                <a:cubicBezTo>
                  <a:pt x="124" y="228"/>
                  <a:pt x="133" y="218"/>
                  <a:pt x="133" y="207"/>
                </a:cubicBezTo>
                <a:cubicBezTo>
                  <a:pt x="133" y="92"/>
                  <a:pt x="133" y="92"/>
                  <a:pt x="133" y="92"/>
                </a:cubicBezTo>
                <a:cubicBezTo>
                  <a:pt x="133" y="80"/>
                  <a:pt x="124" y="71"/>
                  <a:pt x="112" y="71"/>
                </a:cubicBezTo>
                <a:cubicBezTo>
                  <a:pt x="21" y="71"/>
                  <a:pt x="21" y="71"/>
                  <a:pt x="21" y="71"/>
                </a:cubicBezTo>
                <a:cubicBezTo>
                  <a:pt x="9" y="71"/>
                  <a:pt x="0" y="80"/>
                  <a:pt x="0" y="92"/>
                </a:cubicBezTo>
                <a:cubicBezTo>
                  <a:pt x="0" y="207"/>
                  <a:pt x="0" y="207"/>
                  <a:pt x="0" y="207"/>
                </a:cubicBezTo>
                <a:cubicBezTo>
                  <a:pt x="0" y="218"/>
                  <a:pt x="9" y="228"/>
                  <a:pt x="21" y="228"/>
                </a:cubicBezTo>
                <a:cubicBezTo>
                  <a:pt x="23" y="320"/>
                  <a:pt x="23" y="320"/>
                  <a:pt x="23" y="320"/>
                </a:cubicBezTo>
                <a:cubicBezTo>
                  <a:pt x="23" y="332"/>
                  <a:pt x="33" y="341"/>
                  <a:pt x="44" y="341"/>
                </a:cubicBezTo>
                <a:cubicBezTo>
                  <a:pt x="56" y="341"/>
                  <a:pt x="67" y="332"/>
                  <a:pt x="67" y="320"/>
                </a:cubicBezTo>
                <a:moveTo>
                  <a:pt x="67" y="223"/>
                </a:moveTo>
                <a:cubicBezTo>
                  <a:pt x="67" y="322"/>
                  <a:pt x="67" y="322"/>
                  <a:pt x="67" y="32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/>
          </a:p>
        </p:txBody>
      </p:sp>
      <p:sp>
        <p:nvSpPr>
          <p:cNvPr id="53" name="people_19" title="Icon of a person standing on a circle">
            <a:extLst>
              <a:ext uri="{FF2B5EF4-FFF2-40B4-BE49-F238E27FC236}">
                <a16:creationId xmlns:a16="http://schemas.microsoft.com/office/drawing/2014/main" id="{DA47F1A3-AD69-4B82-B146-9AE0E9FCF65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18927" y="4730870"/>
            <a:ext cx="497851" cy="644428"/>
          </a:xfrm>
          <a:custGeom>
            <a:avLst/>
            <a:gdLst>
              <a:gd name="T0" fmla="*/ 100 w 271"/>
              <a:gd name="T1" fmla="*/ 35 h 352"/>
              <a:gd name="T2" fmla="*/ 136 w 271"/>
              <a:gd name="T3" fmla="*/ 0 h 352"/>
              <a:gd name="T4" fmla="*/ 171 w 271"/>
              <a:gd name="T5" fmla="*/ 35 h 352"/>
              <a:gd name="T6" fmla="*/ 136 w 271"/>
              <a:gd name="T7" fmla="*/ 71 h 352"/>
              <a:gd name="T8" fmla="*/ 100 w 271"/>
              <a:gd name="T9" fmla="*/ 35 h 352"/>
              <a:gd name="T10" fmla="*/ 180 w 271"/>
              <a:gd name="T11" fmla="*/ 312 h 352"/>
              <a:gd name="T12" fmla="*/ 181 w 271"/>
              <a:gd name="T13" fmla="*/ 228 h 352"/>
              <a:gd name="T14" fmla="*/ 202 w 271"/>
              <a:gd name="T15" fmla="*/ 207 h 352"/>
              <a:gd name="T16" fmla="*/ 202 w 271"/>
              <a:gd name="T17" fmla="*/ 92 h 352"/>
              <a:gd name="T18" fmla="*/ 181 w 271"/>
              <a:gd name="T19" fmla="*/ 71 h 352"/>
              <a:gd name="T20" fmla="*/ 90 w 271"/>
              <a:gd name="T21" fmla="*/ 71 h 352"/>
              <a:gd name="T22" fmla="*/ 69 w 271"/>
              <a:gd name="T23" fmla="*/ 92 h 352"/>
              <a:gd name="T24" fmla="*/ 69 w 271"/>
              <a:gd name="T25" fmla="*/ 207 h 352"/>
              <a:gd name="T26" fmla="*/ 90 w 271"/>
              <a:gd name="T27" fmla="*/ 228 h 352"/>
              <a:gd name="T28" fmla="*/ 92 w 271"/>
              <a:gd name="T29" fmla="*/ 312 h 352"/>
              <a:gd name="T30" fmla="*/ 136 w 271"/>
              <a:gd name="T31" fmla="*/ 223 h 352"/>
              <a:gd name="T32" fmla="*/ 136 w 271"/>
              <a:gd name="T33" fmla="*/ 312 h 352"/>
              <a:gd name="T34" fmla="*/ 91 w 271"/>
              <a:gd name="T35" fmla="*/ 281 h 352"/>
              <a:gd name="T36" fmla="*/ 0 w 271"/>
              <a:gd name="T37" fmla="*/ 315 h 352"/>
              <a:gd name="T38" fmla="*/ 136 w 271"/>
              <a:gd name="T39" fmla="*/ 352 h 352"/>
              <a:gd name="T40" fmla="*/ 271 w 271"/>
              <a:gd name="T41" fmla="*/ 315 h 352"/>
              <a:gd name="T42" fmla="*/ 180 w 271"/>
              <a:gd name="T43" fmla="*/ 281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1" h="352">
                <a:moveTo>
                  <a:pt x="100" y="35"/>
                </a:moveTo>
                <a:cubicBezTo>
                  <a:pt x="100" y="16"/>
                  <a:pt x="116" y="0"/>
                  <a:pt x="136" y="0"/>
                </a:cubicBezTo>
                <a:cubicBezTo>
                  <a:pt x="155" y="0"/>
                  <a:pt x="171" y="16"/>
                  <a:pt x="171" y="35"/>
                </a:cubicBezTo>
                <a:cubicBezTo>
                  <a:pt x="171" y="55"/>
                  <a:pt x="155" y="71"/>
                  <a:pt x="136" y="71"/>
                </a:cubicBezTo>
                <a:cubicBezTo>
                  <a:pt x="116" y="71"/>
                  <a:pt x="100" y="55"/>
                  <a:pt x="100" y="35"/>
                </a:cubicBezTo>
                <a:close/>
                <a:moveTo>
                  <a:pt x="180" y="312"/>
                </a:moveTo>
                <a:cubicBezTo>
                  <a:pt x="181" y="228"/>
                  <a:pt x="181" y="228"/>
                  <a:pt x="181" y="228"/>
                </a:cubicBezTo>
                <a:cubicBezTo>
                  <a:pt x="193" y="228"/>
                  <a:pt x="202" y="218"/>
                  <a:pt x="202" y="207"/>
                </a:cubicBezTo>
                <a:cubicBezTo>
                  <a:pt x="202" y="92"/>
                  <a:pt x="202" y="92"/>
                  <a:pt x="202" y="92"/>
                </a:cubicBezTo>
                <a:cubicBezTo>
                  <a:pt x="202" y="80"/>
                  <a:pt x="193" y="71"/>
                  <a:pt x="181" y="71"/>
                </a:cubicBezTo>
                <a:cubicBezTo>
                  <a:pt x="90" y="71"/>
                  <a:pt x="90" y="71"/>
                  <a:pt x="90" y="71"/>
                </a:cubicBezTo>
                <a:cubicBezTo>
                  <a:pt x="78" y="71"/>
                  <a:pt x="69" y="80"/>
                  <a:pt x="69" y="92"/>
                </a:cubicBezTo>
                <a:cubicBezTo>
                  <a:pt x="69" y="207"/>
                  <a:pt x="69" y="207"/>
                  <a:pt x="69" y="207"/>
                </a:cubicBezTo>
                <a:cubicBezTo>
                  <a:pt x="69" y="218"/>
                  <a:pt x="78" y="228"/>
                  <a:pt x="90" y="228"/>
                </a:cubicBezTo>
                <a:cubicBezTo>
                  <a:pt x="92" y="312"/>
                  <a:pt x="92" y="312"/>
                  <a:pt x="92" y="312"/>
                </a:cubicBezTo>
                <a:moveTo>
                  <a:pt x="136" y="223"/>
                </a:moveTo>
                <a:cubicBezTo>
                  <a:pt x="136" y="312"/>
                  <a:pt x="136" y="312"/>
                  <a:pt x="136" y="312"/>
                </a:cubicBezTo>
                <a:moveTo>
                  <a:pt x="91" y="281"/>
                </a:moveTo>
                <a:cubicBezTo>
                  <a:pt x="36" y="283"/>
                  <a:pt x="0" y="300"/>
                  <a:pt x="0" y="315"/>
                </a:cubicBezTo>
                <a:cubicBezTo>
                  <a:pt x="0" y="336"/>
                  <a:pt x="61" y="352"/>
                  <a:pt x="136" y="352"/>
                </a:cubicBezTo>
                <a:cubicBezTo>
                  <a:pt x="211" y="352"/>
                  <a:pt x="271" y="336"/>
                  <a:pt x="271" y="315"/>
                </a:cubicBezTo>
                <a:cubicBezTo>
                  <a:pt x="271" y="300"/>
                  <a:pt x="237" y="284"/>
                  <a:pt x="180" y="28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/>
          </a:p>
        </p:txBody>
      </p:sp>
      <p:sp>
        <p:nvSpPr>
          <p:cNvPr id="54" name="people_7" title="Icon of two people">
            <a:extLst>
              <a:ext uri="{FF2B5EF4-FFF2-40B4-BE49-F238E27FC236}">
                <a16:creationId xmlns:a16="http://schemas.microsoft.com/office/drawing/2014/main" id="{728CDA1F-5542-4819-A8CF-6619C36B3DC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09164" y="1902544"/>
            <a:ext cx="524709" cy="572825"/>
          </a:xfrm>
          <a:custGeom>
            <a:avLst/>
            <a:gdLst>
              <a:gd name="T0" fmla="*/ 26 w 316"/>
              <a:gd name="T1" fmla="*/ 200 h 345"/>
              <a:gd name="T2" fmla="*/ 85 w 316"/>
              <a:gd name="T3" fmla="*/ 141 h 345"/>
              <a:gd name="T4" fmla="*/ 144 w 316"/>
              <a:gd name="T5" fmla="*/ 200 h 345"/>
              <a:gd name="T6" fmla="*/ 85 w 316"/>
              <a:gd name="T7" fmla="*/ 259 h 345"/>
              <a:gd name="T8" fmla="*/ 26 w 316"/>
              <a:gd name="T9" fmla="*/ 200 h 345"/>
              <a:gd name="T10" fmla="*/ 172 w 316"/>
              <a:gd name="T11" fmla="*/ 345 h 345"/>
              <a:gd name="T12" fmla="*/ 86 w 316"/>
              <a:gd name="T13" fmla="*/ 259 h 345"/>
              <a:gd name="T14" fmla="*/ 0 w 316"/>
              <a:gd name="T15" fmla="*/ 345 h 345"/>
              <a:gd name="T16" fmla="*/ 229 w 316"/>
              <a:gd name="T17" fmla="*/ 118 h 345"/>
              <a:gd name="T18" fmla="*/ 288 w 316"/>
              <a:gd name="T19" fmla="*/ 59 h 345"/>
              <a:gd name="T20" fmla="*/ 229 w 316"/>
              <a:gd name="T21" fmla="*/ 0 h 345"/>
              <a:gd name="T22" fmla="*/ 170 w 316"/>
              <a:gd name="T23" fmla="*/ 59 h 345"/>
              <a:gd name="T24" fmla="*/ 229 w 316"/>
              <a:gd name="T25" fmla="*/ 118 h 345"/>
              <a:gd name="T26" fmla="*/ 316 w 316"/>
              <a:gd name="T27" fmla="*/ 204 h 345"/>
              <a:gd name="T28" fmla="*/ 230 w 316"/>
              <a:gd name="T29" fmla="*/ 118 h 345"/>
              <a:gd name="T30" fmla="*/ 144 w 316"/>
              <a:gd name="T31" fmla="*/ 204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6" h="345">
                <a:moveTo>
                  <a:pt x="26" y="200"/>
                </a:moveTo>
                <a:cubicBezTo>
                  <a:pt x="26" y="167"/>
                  <a:pt x="52" y="141"/>
                  <a:pt x="85" y="141"/>
                </a:cubicBezTo>
                <a:cubicBezTo>
                  <a:pt x="117" y="141"/>
                  <a:pt x="144" y="167"/>
                  <a:pt x="144" y="200"/>
                </a:cubicBezTo>
                <a:cubicBezTo>
                  <a:pt x="144" y="233"/>
                  <a:pt x="117" y="259"/>
                  <a:pt x="85" y="259"/>
                </a:cubicBezTo>
                <a:cubicBezTo>
                  <a:pt x="52" y="259"/>
                  <a:pt x="26" y="233"/>
                  <a:pt x="26" y="200"/>
                </a:cubicBezTo>
                <a:close/>
                <a:moveTo>
                  <a:pt x="172" y="345"/>
                </a:moveTo>
                <a:cubicBezTo>
                  <a:pt x="172" y="298"/>
                  <a:pt x="133" y="259"/>
                  <a:pt x="86" y="259"/>
                </a:cubicBezTo>
                <a:cubicBezTo>
                  <a:pt x="38" y="259"/>
                  <a:pt x="0" y="298"/>
                  <a:pt x="0" y="345"/>
                </a:cubicBezTo>
                <a:moveTo>
                  <a:pt x="229" y="118"/>
                </a:moveTo>
                <a:cubicBezTo>
                  <a:pt x="261" y="118"/>
                  <a:pt x="288" y="92"/>
                  <a:pt x="288" y="59"/>
                </a:cubicBezTo>
                <a:cubicBezTo>
                  <a:pt x="288" y="26"/>
                  <a:pt x="261" y="0"/>
                  <a:pt x="229" y="0"/>
                </a:cubicBezTo>
                <a:cubicBezTo>
                  <a:pt x="196" y="0"/>
                  <a:pt x="170" y="26"/>
                  <a:pt x="170" y="59"/>
                </a:cubicBezTo>
                <a:cubicBezTo>
                  <a:pt x="170" y="92"/>
                  <a:pt x="196" y="118"/>
                  <a:pt x="229" y="118"/>
                </a:cubicBezTo>
                <a:close/>
                <a:moveTo>
                  <a:pt x="316" y="204"/>
                </a:moveTo>
                <a:cubicBezTo>
                  <a:pt x="316" y="157"/>
                  <a:pt x="277" y="118"/>
                  <a:pt x="230" y="118"/>
                </a:cubicBezTo>
                <a:cubicBezTo>
                  <a:pt x="182" y="118"/>
                  <a:pt x="144" y="157"/>
                  <a:pt x="144" y="20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/>
          </a:p>
        </p:txBody>
      </p:sp>
      <p:sp>
        <p:nvSpPr>
          <p:cNvPr id="60" name="star_2" title="Icon of a person inside a star shape">
            <a:extLst>
              <a:ext uri="{FF2B5EF4-FFF2-40B4-BE49-F238E27FC236}">
                <a16:creationId xmlns:a16="http://schemas.microsoft.com/office/drawing/2014/main" id="{91272681-12F5-4CD5-8CE4-28C2B1FAF6C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209106" y="3334609"/>
            <a:ext cx="605712" cy="572825"/>
          </a:xfrm>
          <a:custGeom>
            <a:avLst/>
            <a:gdLst>
              <a:gd name="T0" fmla="*/ 104 w 304"/>
              <a:gd name="T1" fmla="*/ 95 h 288"/>
              <a:gd name="T2" fmla="*/ 154 w 304"/>
              <a:gd name="T3" fmla="*/ 0 h 288"/>
              <a:gd name="T4" fmla="*/ 203 w 304"/>
              <a:gd name="T5" fmla="*/ 95 h 288"/>
              <a:gd name="T6" fmla="*/ 304 w 304"/>
              <a:gd name="T7" fmla="*/ 110 h 288"/>
              <a:gd name="T8" fmla="*/ 232 w 304"/>
              <a:gd name="T9" fmla="*/ 185 h 288"/>
              <a:gd name="T10" fmla="*/ 248 w 304"/>
              <a:gd name="T11" fmla="*/ 287 h 288"/>
              <a:gd name="T12" fmla="*/ 154 w 304"/>
              <a:gd name="T13" fmla="*/ 244 h 288"/>
              <a:gd name="T14" fmla="*/ 59 w 304"/>
              <a:gd name="T15" fmla="*/ 288 h 288"/>
              <a:gd name="T16" fmla="*/ 74 w 304"/>
              <a:gd name="T17" fmla="*/ 186 h 288"/>
              <a:gd name="T18" fmla="*/ 0 w 304"/>
              <a:gd name="T19" fmla="*/ 109 h 288"/>
              <a:gd name="T20" fmla="*/ 104 w 304"/>
              <a:gd name="T21" fmla="*/ 95 h 288"/>
              <a:gd name="T22" fmla="*/ 152 w 304"/>
              <a:gd name="T23" fmla="*/ 177 h 288"/>
              <a:gd name="T24" fmla="*/ 186 w 304"/>
              <a:gd name="T25" fmla="*/ 144 h 288"/>
              <a:gd name="T26" fmla="*/ 152 w 304"/>
              <a:gd name="T27" fmla="*/ 110 h 288"/>
              <a:gd name="T28" fmla="*/ 119 w 304"/>
              <a:gd name="T29" fmla="*/ 144 h 288"/>
              <a:gd name="T30" fmla="*/ 152 w 304"/>
              <a:gd name="T31" fmla="*/ 177 h 288"/>
              <a:gd name="T32" fmla="*/ 205 w 304"/>
              <a:gd name="T33" fmla="*/ 230 h 288"/>
              <a:gd name="T34" fmla="*/ 153 w 304"/>
              <a:gd name="T35" fmla="*/ 178 h 288"/>
              <a:gd name="T36" fmla="*/ 101 w 304"/>
              <a:gd name="T37" fmla="*/ 23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04" h="288">
                <a:moveTo>
                  <a:pt x="104" y="95"/>
                </a:moveTo>
                <a:cubicBezTo>
                  <a:pt x="154" y="0"/>
                  <a:pt x="154" y="0"/>
                  <a:pt x="154" y="0"/>
                </a:cubicBezTo>
                <a:cubicBezTo>
                  <a:pt x="203" y="95"/>
                  <a:pt x="203" y="95"/>
                  <a:pt x="203" y="95"/>
                </a:cubicBezTo>
                <a:cubicBezTo>
                  <a:pt x="304" y="110"/>
                  <a:pt x="304" y="110"/>
                  <a:pt x="304" y="110"/>
                </a:cubicBezTo>
                <a:cubicBezTo>
                  <a:pt x="232" y="185"/>
                  <a:pt x="232" y="185"/>
                  <a:pt x="232" y="185"/>
                </a:cubicBezTo>
                <a:cubicBezTo>
                  <a:pt x="248" y="287"/>
                  <a:pt x="248" y="287"/>
                  <a:pt x="248" y="287"/>
                </a:cubicBezTo>
                <a:cubicBezTo>
                  <a:pt x="154" y="244"/>
                  <a:pt x="154" y="244"/>
                  <a:pt x="154" y="244"/>
                </a:cubicBezTo>
                <a:cubicBezTo>
                  <a:pt x="59" y="288"/>
                  <a:pt x="59" y="288"/>
                  <a:pt x="59" y="288"/>
                </a:cubicBezTo>
                <a:cubicBezTo>
                  <a:pt x="74" y="186"/>
                  <a:pt x="74" y="186"/>
                  <a:pt x="74" y="186"/>
                </a:cubicBezTo>
                <a:cubicBezTo>
                  <a:pt x="0" y="109"/>
                  <a:pt x="0" y="109"/>
                  <a:pt x="0" y="109"/>
                </a:cubicBezTo>
                <a:lnTo>
                  <a:pt x="104" y="95"/>
                </a:lnTo>
                <a:close/>
                <a:moveTo>
                  <a:pt x="152" y="177"/>
                </a:moveTo>
                <a:cubicBezTo>
                  <a:pt x="171" y="177"/>
                  <a:pt x="186" y="162"/>
                  <a:pt x="186" y="144"/>
                </a:cubicBezTo>
                <a:cubicBezTo>
                  <a:pt x="186" y="125"/>
                  <a:pt x="171" y="110"/>
                  <a:pt x="152" y="110"/>
                </a:cubicBezTo>
                <a:cubicBezTo>
                  <a:pt x="134" y="110"/>
                  <a:pt x="119" y="125"/>
                  <a:pt x="119" y="144"/>
                </a:cubicBezTo>
                <a:cubicBezTo>
                  <a:pt x="119" y="162"/>
                  <a:pt x="134" y="177"/>
                  <a:pt x="152" y="177"/>
                </a:cubicBezTo>
                <a:close/>
                <a:moveTo>
                  <a:pt x="205" y="230"/>
                </a:moveTo>
                <a:cubicBezTo>
                  <a:pt x="205" y="201"/>
                  <a:pt x="182" y="178"/>
                  <a:pt x="153" y="178"/>
                </a:cubicBezTo>
                <a:cubicBezTo>
                  <a:pt x="125" y="178"/>
                  <a:pt x="101" y="201"/>
                  <a:pt x="101" y="23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/>
          </a:p>
        </p:txBody>
      </p:sp>
      <p:sp>
        <p:nvSpPr>
          <p:cNvPr id="61" name="people_23" title="Icon of a person with a chat bubble above them">
            <a:extLst>
              <a:ext uri="{FF2B5EF4-FFF2-40B4-BE49-F238E27FC236}">
                <a16:creationId xmlns:a16="http://schemas.microsoft.com/office/drawing/2014/main" id="{3521D8BA-860E-41B1-A85E-D67A7DA2C1C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200367" y="1902544"/>
            <a:ext cx="578951" cy="572825"/>
          </a:xfrm>
          <a:custGeom>
            <a:avLst/>
            <a:gdLst>
              <a:gd name="T0" fmla="*/ 75 w 275"/>
              <a:gd name="T1" fmla="*/ 34 h 273"/>
              <a:gd name="T2" fmla="*/ 75 w 275"/>
              <a:gd name="T3" fmla="*/ 0 h 273"/>
              <a:gd name="T4" fmla="*/ 275 w 275"/>
              <a:gd name="T5" fmla="*/ 0 h 273"/>
              <a:gd name="T6" fmla="*/ 275 w 275"/>
              <a:gd name="T7" fmla="*/ 125 h 273"/>
              <a:gd name="T8" fmla="*/ 247 w 275"/>
              <a:gd name="T9" fmla="*/ 125 h 273"/>
              <a:gd name="T10" fmla="*/ 203 w 275"/>
              <a:gd name="T11" fmla="*/ 170 h 273"/>
              <a:gd name="T12" fmla="*/ 203 w 275"/>
              <a:gd name="T13" fmla="*/ 127 h 273"/>
              <a:gd name="T14" fmla="*/ 181 w 275"/>
              <a:gd name="T15" fmla="*/ 127 h 273"/>
              <a:gd name="T16" fmla="*/ 92 w 275"/>
              <a:gd name="T17" fmla="*/ 71 h 273"/>
              <a:gd name="T18" fmla="*/ 38 w 275"/>
              <a:gd name="T19" fmla="*/ 126 h 273"/>
              <a:gd name="T20" fmla="*/ 92 w 275"/>
              <a:gd name="T21" fmla="*/ 181 h 273"/>
              <a:gd name="T22" fmla="*/ 147 w 275"/>
              <a:gd name="T23" fmla="*/ 126 h 273"/>
              <a:gd name="T24" fmla="*/ 92 w 275"/>
              <a:gd name="T25" fmla="*/ 71 h 273"/>
              <a:gd name="T26" fmla="*/ 185 w 275"/>
              <a:gd name="T27" fmla="*/ 273 h 273"/>
              <a:gd name="T28" fmla="*/ 92 w 275"/>
              <a:gd name="T29" fmla="*/ 181 h 273"/>
              <a:gd name="T30" fmla="*/ 0 w 275"/>
              <a:gd name="T31" fmla="*/ 273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5" h="273">
                <a:moveTo>
                  <a:pt x="75" y="34"/>
                </a:moveTo>
                <a:cubicBezTo>
                  <a:pt x="75" y="0"/>
                  <a:pt x="75" y="0"/>
                  <a:pt x="75" y="0"/>
                </a:cubicBezTo>
                <a:cubicBezTo>
                  <a:pt x="275" y="0"/>
                  <a:pt x="275" y="0"/>
                  <a:pt x="275" y="0"/>
                </a:cubicBezTo>
                <a:cubicBezTo>
                  <a:pt x="275" y="125"/>
                  <a:pt x="275" y="125"/>
                  <a:pt x="275" y="125"/>
                </a:cubicBezTo>
                <a:cubicBezTo>
                  <a:pt x="247" y="125"/>
                  <a:pt x="247" y="125"/>
                  <a:pt x="247" y="125"/>
                </a:cubicBezTo>
                <a:cubicBezTo>
                  <a:pt x="203" y="170"/>
                  <a:pt x="203" y="170"/>
                  <a:pt x="203" y="170"/>
                </a:cubicBezTo>
                <a:cubicBezTo>
                  <a:pt x="203" y="127"/>
                  <a:pt x="203" y="127"/>
                  <a:pt x="203" y="127"/>
                </a:cubicBezTo>
                <a:cubicBezTo>
                  <a:pt x="181" y="127"/>
                  <a:pt x="181" y="127"/>
                  <a:pt x="181" y="127"/>
                </a:cubicBezTo>
                <a:moveTo>
                  <a:pt x="92" y="71"/>
                </a:moveTo>
                <a:cubicBezTo>
                  <a:pt x="62" y="71"/>
                  <a:pt x="38" y="96"/>
                  <a:pt x="38" y="126"/>
                </a:cubicBezTo>
                <a:cubicBezTo>
                  <a:pt x="38" y="156"/>
                  <a:pt x="62" y="181"/>
                  <a:pt x="92" y="181"/>
                </a:cubicBezTo>
                <a:cubicBezTo>
                  <a:pt x="123" y="181"/>
                  <a:pt x="147" y="156"/>
                  <a:pt x="147" y="126"/>
                </a:cubicBezTo>
                <a:cubicBezTo>
                  <a:pt x="147" y="96"/>
                  <a:pt x="123" y="71"/>
                  <a:pt x="92" y="71"/>
                </a:cubicBezTo>
                <a:close/>
                <a:moveTo>
                  <a:pt x="185" y="273"/>
                </a:moveTo>
                <a:cubicBezTo>
                  <a:pt x="185" y="222"/>
                  <a:pt x="144" y="181"/>
                  <a:pt x="92" y="181"/>
                </a:cubicBezTo>
                <a:cubicBezTo>
                  <a:pt x="41" y="181"/>
                  <a:pt x="0" y="222"/>
                  <a:pt x="0" y="273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/>
          </a:p>
        </p:txBody>
      </p:sp>
      <p:sp>
        <p:nvSpPr>
          <p:cNvPr id="62" name="people_24" title="Icon of a person with a shovel digging">
            <a:extLst>
              <a:ext uri="{FF2B5EF4-FFF2-40B4-BE49-F238E27FC236}">
                <a16:creationId xmlns:a16="http://schemas.microsoft.com/office/drawing/2014/main" id="{51C6DF7D-2DB6-4A05-B91A-F74B0AAC2F4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676559" y="4766671"/>
            <a:ext cx="604576" cy="572825"/>
          </a:xfrm>
          <a:custGeom>
            <a:avLst/>
            <a:gdLst>
              <a:gd name="T0" fmla="*/ 190 w 333"/>
              <a:gd name="T1" fmla="*/ 66 h 316"/>
              <a:gd name="T2" fmla="*/ 213 w 333"/>
              <a:gd name="T3" fmla="*/ 178 h 316"/>
              <a:gd name="T4" fmla="*/ 197 w 333"/>
              <a:gd name="T5" fmla="*/ 203 h 316"/>
              <a:gd name="T6" fmla="*/ 197 w 333"/>
              <a:gd name="T7" fmla="*/ 203 h 316"/>
              <a:gd name="T8" fmla="*/ 172 w 333"/>
              <a:gd name="T9" fmla="*/ 186 h 316"/>
              <a:gd name="T10" fmla="*/ 161 w 333"/>
              <a:gd name="T11" fmla="*/ 134 h 316"/>
              <a:gd name="T12" fmla="*/ 161 w 333"/>
              <a:gd name="T13" fmla="*/ 134 h 316"/>
              <a:gd name="T14" fmla="*/ 161 w 333"/>
              <a:gd name="T15" fmla="*/ 169 h 316"/>
              <a:gd name="T16" fmla="*/ 180 w 333"/>
              <a:gd name="T17" fmla="*/ 228 h 316"/>
              <a:gd name="T18" fmla="*/ 180 w 333"/>
              <a:gd name="T19" fmla="*/ 294 h 316"/>
              <a:gd name="T20" fmla="*/ 157 w 333"/>
              <a:gd name="T21" fmla="*/ 316 h 316"/>
              <a:gd name="T22" fmla="*/ 157 w 333"/>
              <a:gd name="T23" fmla="*/ 316 h 316"/>
              <a:gd name="T24" fmla="*/ 134 w 333"/>
              <a:gd name="T25" fmla="*/ 294 h 316"/>
              <a:gd name="T26" fmla="*/ 134 w 333"/>
              <a:gd name="T27" fmla="*/ 235 h 316"/>
              <a:gd name="T28" fmla="*/ 115 w 333"/>
              <a:gd name="T29" fmla="*/ 199 h 316"/>
              <a:gd name="T30" fmla="*/ 113 w 333"/>
              <a:gd name="T31" fmla="*/ 198 h 316"/>
              <a:gd name="T32" fmla="*/ 112 w 333"/>
              <a:gd name="T33" fmla="*/ 198 h 316"/>
              <a:gd name="T34" fmla="*/ 111 w 333"/>
              <a:gd name="T35" fmla="*/ 201 h 316"/>
              <a:gd name="T36" fmla="*/ 111 w 333"/>
              <a:gd name="T37" fmla="*/ 250 h 316"/>
              <a:gd name="T38" fmla="*/ 61 w 333"/>
              <a:gd name="T39" fmla="*/ 300 h 316"/>
              <a:gd name="T40" fmla="*/ 27 w 333"/>
              <a:gd name="T41" fmla="*/ 300 h 316"/>
              <a:gd name="T42" fmla="*/ 27 w 333"/>
              <a:gd name="T43" fmla="*/ 300 h 316"/>
              <a:gd name="T44" fmla="*/ 27 w 333"/>
              <a:gd name="T45" fmla="*/ 266 h 316"/>
              <a:gd name="T46" fmla="*/ 67 w 333"/>
              <a:gd name="T47" fmla="*/ 227 h 316"/>
              <a:gd name="T48" fmla="*/ 67 w 333"/>
              <a:gd name="T49" fmla="*/ 126 h 316"/>
              <a:gd name="T50" fmla="*/ 204 w 333"/>
              <a:gd name="T51" fmla="*/ 35 h 316"/>
              <a:gd name="T52" fmla="*/ 204 w 333"/>
              <a:gd name="T53" fmla="*/ 35 h 316"/>
              <a:gd name="T54" fmla="*/ 168 w 333"/>
              <a:gd name="T55" fmla="*/ 0 h 316"/>
              <a:gd name="T56" fmla="*/ 168 w 333"/>
              <a:gd name="T57" fmla="*/ 0 h 316"/>
              <a:gd name="T58" fmla="*/ 133 w 333"/>
              <a:gd name="T59" fmla="*/ 35 h 316"/>
              <a:gd name="T60" fmla="*/ 133 w 333"/>
              <a:gd name="T61" fmla="*/ 35 h 316"/>
              <a:gd name="T62" fmla="*/ 168 w 333"/>
              <a:gd name="T63" fmla="*/ 71 h 316"/>
              <a:gd name="T64" fmla="*/ 168 w 333"/>
              <a:gd name="T65" fmla="*/ 71 h 316"/>
              <a:gd name="T66" fmla="*/ 204 w 333"/>
              <a:gd name="T67" fmla="*/ 35 h 316"/>
              <a:gd name="T68" fmla="*/ 131 w 333"/>
              <a:gd name="T69" fmla="*/ 45 h 316"/>
              <a:gd name="T70" fmla="*/ 115 w 333"/>
              <a:gd name="T71" fmla="*/ 45 h 316"/>
              <a:gd name="T72" fmla="*/ 21 w 333"/>
              <a:gd name="T73" fmla="*/ 72 h 316"/>
              <a:gd name="T74" fmla="*/ 21 w 333"/>
              <a:gd name="T75" fmla="*/ 72 h 316"/>
              <a:gd name="T76" fmla="*/ 21 w 333"/>
              <a:gd name="T77" fmla="*/ 125 h 316"/>
              <a:gd name="T78" fmla="*/ 44 w 333"/>
              <a:gd name="T79" fmla="*/ 148 h 316"/>
              <a:gd name="T80" fmla="*/ 44 w 333"/>
              <a:gd name="T81" fmla="*/ 148 h 316"/>
              <a:gd name="T82" fmla="*/ 67 w 333"/>
              <a:gd name="T83" fmla="*/ 125 h 316"/>
              <a:gd name="T84" fmla="*/ 67 w 333"/>
              <a:gd name="T85" fmla="*/ 120 h 316"/>
              <a:gd name="T86" fmla="*/ 67 w 333"/>
              <a:gd name="T87" fmla="*/ 108 h 316"/>
              <a:gd name="T88" fmla="*/ 102 w 333"/>
              <a:gd name="T89" fmla="*/ 98 h 316"/>
              <a:gd name="T90" fmla="*/ 81 w 333"/>
              <a:gd name="T91" fmla="*/ 104 h 316"/>
              <a:gd name="T92" fmla="*/ 252 w 333"/>
              <a:gd name="T93" fmla="*/ 274 h 316"/>
              <a:gd name="T94" fmla="*/ 232 w 333"/>
              <a:gd name="T95" fmla="*/ 316 h 316"/>
              <a:gd name="T96" fmla="*/ 333 w 333"/>
              <a:gd name="T97" fmla="*/ 316 h 316"/>
              <a:gd name="T98" fmla="*/ 283 w 333"/>
              <a:gd name="T99" fmla="*/ 215 h 316"/>
              <a:gd name="T100" fmla="*/ 252 w 333"/>
              <a:gd name="T101" fmla="*/ 274 h 316"/>
              <a:gd name="T102" fmla="*/ 0 w 333"/>
              <a:gd name="T103" fmla="*/ 24 h 316"/>
              <a:gd name="T104" fmla="*/ 42 w 333"/>
              <a:gd name="T105" fmla="*/ 66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33" h="316">
                <a:moveTo>
                  <a:pt x="190" y="66"/>
                </a:moveTo>
                <a:cubicBezTo>
                  <a:pt x="213" y="178"/>
                  <a:pt x="213" y="178"/>
                  <a:pt x="213" y="178"/>
                </a:cubicBezTo>
                <a:cubicBezTo>
                  <a:pt x="216" y="189"/>
                  <a:pt x="208" y="200"/>
                  <a:pt x="197" y="203"/>
                </a:cubicBezTo>
                <a:cubicBezTo>
                  <a:pt x="197" y="203"/>
                  <a:pt x="197" y="203"/>
                  <a:pt x="197" y="203"/>
                </a:cubicBezTo>
                <a:cubicBezTo>
                  <a:pt x="186" y="205"/>
                  <a:pt x="175" y="198"/>
                  <a:pt x="172" y="186"/>
                </a:cubicBezTo>
                <a:cubicBezTo>
                  <a:pt x="161" y="134"/>
                  <a:pt x="161" y="134"/>
                  <a:pt x="161" y="134"/>
                </a:cubicBezTo>
                <a:cubicBezTo>
                  <a:pt x="161" y="134"/>
                  <a:pt x="161" y="134"/>
                  <a:pt x="161" y="134"/>
                </a:cubicBezTo>
                <a:cubicBezTo>
                  <a:pt x="161" y="169"/>
                  <a:pt x="161" y="169"/>
                  <a:pt x="161" y="169"/>
                </a:cubicBezTo>
                <a:cubicBezTo>
                  <a:pt x="180" y="228"/>
                  <a:pt x="180" y="228"/>
                  <a:pt x="180" y="228"/>
                </a:cubicBezTo>
                <a:cubicBezTo>
                  <a:pt x="180" y="294"/>
                  <a:pt x="180" y="294"/>
                  <a:pt x="180" y="294"/>
                </a:cubicBezTo>
                <a:cubicBezTo>
                  <a:pt x="180" y="306"/>
                  <a:pt x="170" y="316"/>
                  <a:pt x="157" y="316"/>
                </a:cubicBezTo>
                <a:cubicBezTo>
                  <a:pt x="157" y="316"/>
                  <a:pt x="157" y="316"/>
                  <a:pt x="157" y="316"/>
                </a:cubicBezTo>
                <a:cubicBezTo>
                  <a:pt x="145" y="316"/>
                  <a:pt x="134" y="306"/>
                  <a:pt x="134" y="294"/>
                </a:cubicBezTo>
                <a:cubicBezTo>
                  <a:pt x="134" y="235"/>
                  <a:pt x="134" y="235"/>
                  <a:pt x="134" y="235"/>
                </a:cubicBezTo>
                <a:cubicBezTo>
                  <a:pt x="115" y="199"/>
                  <a:pt x="115" y="199"/>
                  <a:pt x="115" y="199"/>
                </a:cubicBezTo>
                <a:cubicBezTo>
                  <a:pt x="115" y="198"/>
                  <a:pt x="113" y="197"/>
                  <a:pt x="113" y="198"/>
                </a:cubicBezTo>
                <a:cubicBezTo>
                  <a:pt x="112" y="198"/>
                  <a:pt x="112" y="198"/>
                  <a:pt x="112" y="198"/>
                </a:cubicBezTo>
                <a:cubicBezTo>
                  <a:pt x="111" y="199"/>
                  <a:pt x="111" y="201"/>
                  <a:pt x="111" y="201"/>
                </a:cubicBezTo>
                <a:cubicBezTo>
                  <a:pt x="111" y="250"/>
                  <a:pt x="111" y="250"/>
                  <a:pt x="111" y="250"/>
                </a:cubicBezTo>
                <a:cubicBezTo>
                  <a:pt x="61" y="300"/>
                  <a:pt x="61" y="300"/>
                  <a:pt x="61" y="300"/>
                </a:cubicBezTo>
                <a:cubicBezTo>
                  <a:pt x="52" y="309"/>
                  <a:pt x="37" y="309"/>
                  <a:pt x="27" y="300"/>
                </a:cubicBezTo>
                <a:cubicBezTo>
                  <a:pt x="27" y="300"/>
                  <a:pt x="27" y="300"/>
                  <a:pt x="27" y="300"/>
                </a:cubicBezTo>
                <a:cubicBezTo>
                  <a:pt x="18" y="290"/>
                  <a:pt x="18" y="275"/>
                  <a:pt x="27" y="266"/>
                </a:cubicBezTo>
                <a:cubicBezTo>
                  <a:pt x="67" y="227"/>
                  <a:pt x="67" y="227"/>
                  <a:pt x="67" y="227"/>
                </a:cubicBezTo>
                <a:cubicBezTo>
                  <a:pt x="67" y="126"/>
                  <a:pt x="67" y="126"/>
                  <a:pt x="67" y="126"/>
                </a:cubicBezTo>
                <a:moveTo>
                  <a:pt x="204" y="35"/>
                </a:moveTo>
                <a:cubicBezTo>
                  <a:pt x="204" y="35"/>
                  <a:pt x="204" y="35"/>
                  <a:pt x="204" y="35"/>
                </a:cubicBezTo>
                <a:cubicBezTo>
                  <a:pt x="204" y="16"/>
                  <a:pt x="188" y="0"/>
                  <a:pt x="168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49" y="0"/>
                  <a:pt x="133" y="16"/>
                  <a:pt x="133" y="35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3" y="55"/>
                  <a:pt x="149" y="71"/>
                  <a:pt x="168" y="71"/>
                </a:cubicBezTo>
                <a:cubicBezTo>
                  <a:pt x="168" y="71"/>
                  <a:pt x="168" y="71"/>
                  <a:pt x="168" y="71"/>
                </a:cubicBezTo>
                <a:cubicBezTo>
                  <a:pt x="188" y="71"/>
                  <a:pt x="204" y="55"/>
                  <a:pt x="204" y="35"/>
                </a:cubicBezTo>
                <a:close/>
                <a:moveTo>
                  <a:pt x="131" y="45"/>
                </a:moveTo>
                <a:cubicBezTo>
                  <a:pt x="115" y="45"/>
                  <a:pt x="115" y="45"/>
                  <a:pt x="115" y="45"/>
                </a:cubicBezTo>
                <a:cubicBezTo>
                  <a:pt x="21" y="72"/>
                  <a:pt x="21" y="72"/>
                  <a:pt x="21" y="72"/>
                </a:cubicBezTo>
                <a:cubicBezTo>
                  <a:pt x="21" y="72"/>
                  <a:pt x="21" y="72"/>
                  <a:pt x="21" y="72"/>
                </a:cubicBezTo>
                <a:cubicBezTo>
                  <a:pt x="21" y="125"/>
                  <a:pt x="21" y="125"/>
                  <a:pt x="21" y="125"/>
                </a:cubicBezTo>
                <a:cubicBezTo>
                  <a:pt x="21" y="137"/>
                  <a:pt x="31" y="148"/>
                  <a:pt x="44" y="148"/>
                </a:cubicBezTo>
                <a:cubicBezTo>
                  <a:pt x="44" y="148"/>
                  <a:pt x="44" y="148"/>
                  <a:pt x="44" y="148"/>
                </a:cubicBezTo>
                <a:cubicBezTo>
                  <a:pt x="56" y="148"/>
                  <a:pt x="67" y="137"/>
                  <a:pt x="67" y="125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67" y="108"/>
                  <a:pt x="67" y="108"/>
                  <a:pt x="67" y="108"/>
                </a:cubicBezTo>
                <a:cubicBezTo>
                  <a:pt x="102" y="98"/>
                  <a:pt x="102" y="98"/>
                  <a:pt x="102" y="98"/>
                </a:cubicBezTo>
                <a:moveTo>
                  <a:pt x="81" y="104"/>
                </a:moveTo>
                <a:cubicBezTo>
                  <a:pt x="252" y="274"/>
                  <a:pt x="252" y="274"/>
                  <a:pt x="252" y="274"/>
                </a:cubicBezTo>
                <a:cubicBezTo>
                  <a:pt x="232" y="316"/>
                  <a:pt x="232" y="316"/>
                  <a:pt x="232" y="316"/>
                </a:cubicBezTo>
                <a:cubicBezTo>
                  <a:pt x="333" y="316"/>
                  <a:pt x="333" y="316"/>
                  <a:pt x="333" y="316"/>
                </a:cubicBezTo>
                <a:cubicBezTo>
                  <a:pt x="283" y="215"/>
                  <a:pt x="283" y="215"/>
                  <a:pt x="283" y="215"/>
                </a:cubicBezTo>
                <a:cubicBezTo>
                  <a:pt x="252" y="274"/>
                  <a:pt x="252" y="274"/>
                  <a:pt x="252" y="274"/>
                </a:cubicBezTo>
                <a:moveTo>
                  <a:pt x="0" y="24"/>
                </a:moveTo>
                <a:cubicBezTo>
                  <a:pt x="42" y="66"/>
                  <a:pt x="42" y="66"/>
                  <a:pt x="42" y="6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/>
          </a:p>
        </p:txBody>
      </p:sp>
      <p:sp>
        <p:nvSpPr>
          <p:cNvPr id="63" name="people_25" title="Icon of a person climbing a rock formation">
            <a:extLst>
              <a:ext uri="{FF2B5EF4-FFF2-40B4-BE49-F238E27FC236}">
                <a16:creationId xmlns:a16="http://schemas.microsoft.com/office/drawing/2014/main" id="{98546C66-84CC-4676-8D48-1801380F096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174175" y="4766671"/>
            <a:ext cx="616678" cy="572825"/>
          </a:xfrm>
          <a:custGeom>
            <a:avLst/>
            <a:gdLst>
              <a:gd name="T0" fmla="*/ 103 w 328"/>
              <a:gd name="T1" fmla="*/ 120 h 305"/>
              <a:gd name="T2" fmla="*/ 61 w 328"/>
              <a:gd name="T3" fmla="*/ 138 h 305"/>
              <a:gd name="T4" fmla="*/ 43 w 328"/>
              <a:gd name="T5" fmla="*/ 96 h 305"/>
              <a:gd name="T6" fmla="*/ 85 w 328"/>
              <a:gd name="T7" fmla="*/ 78 h 305"/>
              <a:gd name="T8" fmla="*/ 103 w 328"/>
              <a:gd name="T9" fmla="*/ 120 h 305"/>
              <a:gd name="T10" fmla="*/ 328 w 328"/>
              <a:gd name="T11" fmla="*/ 305 h 305"/>
              <a:gd name="T12" fmla="*/ 328 w 328"/>
              <a:gd name="T13" fmla="*/ 185 h 305"/>
              <a:gd name="T14" fmla="*/ 246 w 328"/>
              <a:gd name="T15" fmla="*/ 128 h 305"/>
              <a:gd name="T16" fmla="*/ 236 w 328"/>
              <a:gd name="T17" fmla="*/ 64 h 305"/>
              <a:gd name="T18" fmla="*/ 164 w 328"/>
              <a:gd name="T19" fmla="*/ 0 h 305"/>
              <a:gd name="T20" fmla="*/ 62 w 328"/>
              <a:gd name="T21" fmla="*/ 207 h 305"/>
              <a:gd name="T22" fmla="*/ 110 w 328"/>
              <a:gd name="T23" fmla="*/ 276 h 305"/>
              <a:gd name="T24" fmla="*/ 132 w 328"/>
              <a:gd name="T25" fmla="*/ 284 h 305"/>
              <a:gd name="T26" fmla="*/ 162 w 328"/>
              <a:gd name="T27" fmla="*/ 268 h 305"/>
              <a:gd name="T28" fmla="*/ 215 w 328"/>
              <a:gd name="T29" fmla="*/ 208 h 305"/>
              <a:gd name="T30" fmla="*/ 293 w 328"/>
              <a:gd name="T31" fmla="*/ 225 h 305"/>
              <a:gd name="T32" fmla="*/ 315 w 328"/>
              <a:gd name="T33" fmla="*/ 211 h 305"/>
              <a:gd name="T34" fmla="*/ 315 w 328"/>
              <a:gd name="T35" fmla="*/ 211 h 305"/>
              <a:gd name="T36" fmla="*/ 301 w 328"/>
              <a:gd name="T37" fmla="*/ 190 h 305"/>
              <a:gd name="T38" fmla="*/ 212 w 328"/>
              <a:gd name="T39" fmla="*/ 170 h 305"/>
              <a:gd name="T40" fmla="*/ 195 w 328"/>
              <a:gd name="T41" fmla="*/ 176 h 305"/>
              <a:gd name="T42" fmla="*/ 155 w 328"/>
              <a:gd name="T43" fmla="*/ 214 h 305"/>
              <a:gd name="T44" fmla="*/ 135 w 328"/>
              <a:gd name="T45" fmla="*/ 167 h 305"/>
              <a:gd name="T46" fmla="*/ 178 w 328"/>
              <a:gd name="T47" fmla="*/ 157 h 305"/>
              <a:gd name="T48" fmla="*/ 189 w 328"/>
              <a:gd name="T49" fmla="*/ 149 h 305"/>
              <a:gd name="T50" fmla="*/ 221 w 328"/>
              <a:gd name="T51" fmla="*/ 93 h 305"/>
              <a:gd name="T52" fmla="*/ 215 w 328"/>
              <a:gd name="T53" fmla="*/ 68 h 305"/>
              <a:gd name="T54" fmla="*/ 215 w 328"/>
              <a:gd name="T55" fmla="*/ 68 h 305"/>
              <a:gd name="T56" fmla="*/ 190 w 328"/>
              <a:gd name="T57" fmla="*/ 75 h 305"/>
              <a:gd name="T58" fmla="*/ 162 w 328"/>
              <a:gd name="T59" fmla="*/ 123 h 305"/>
              <a:gd name="T60" fmla="*/ 109 w 328"/>
              <a:gd name="T61" fmla="*/ 136 h 305"/>
              <a:gd name="T62" fmla="*/ 65 w 328"/>
              <a:gd name="T63" fmla="*/ 147 h 305"/>
              <a:gd name="T64" fmla="*/ 50 w 328"/>
              <a:gd name="T65" fmla="*/ 164 h 305"/>
              <a:gd name="T66" fmla="*/ 6 w 328"/>
              <a:gd name="T67" fmla="*/ 220 h 305"/>
              <a:gd name="T68" fmla="*/ 6 w 328"/>
              <a:gd name="T69" fmla="*/ 220 h 305"/>
              <a:gd name="T70" fmla="*/ 7 w 328"/>
              <a:gd name="T71" fmla="*/ 244 h 305"/>
              <a:gd name="T72" fmla="*/ 45 w 328"/>
              <a:gd name="T73" fmla="*/ 286 h 305"/>
              <a:gd name="T74" fmla="*/ 71 w 328"/>
              <a:gd name="T75" fmla="*/ 287 h 305"/>
              <a:gd name="T76" fmla="*/ 71 w 328"/>
              <a:gd name="T77" fmla="*/ 287 h 305"/>
              <a:gd name="T78" fmla="*/ 72 w 328"/>
              <a:gd name="T79" fmla="*/ 261 h 305"/>
              <a:gd name="T80" fmla="*/ 44 w 328"/>
              <a:gd name="T81" fmla="*/ 231 h 305"/>
              <a:gd name="T82" fmla="*/ 74 w 328"/>
              <a:gd name="T83" fmla="*/ 192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28" h="305">
                <a:moveTo>
                  <a:pt x="103" y="120"/>
                </a:moveTo>
                <a:cubicBezTo>
                  <a:pt x="96" y="137"/>
                  <a:pt x="77" y="145"/>
                  <a:pt x="61" y="138"/>
                </a:cubicBezTo>
                <a:cubicBezTo>
                  <a:pt x="44" y="131"/>
                  <a:pt x="36" y="112"/>
                  <a:pt x="43" y="96"/>
                </a:cubicBezTo>
                <a:cubicBezTo>
                  <a:pt x="50" y="79"/>
                  <a:pt x="69" y="72"/>
                  <a:pt x="85" y="78"/>
                </a:cubicBezTo>
                <a:cubicBezTo>
                  <a:pt x="101" y="85"/>
                  <a:pt x="109" y="104"/>
                  <a:pt x="103" y="120"/>
                </a:cubicBezTo>
                <a:close/>
                <a:moveTo>
                  <a:pt x="328" y="305"/>
                </a:moveTo>
                <a:cubicBezTo>
                  <a:pt x="328" y="185"/>
                  <a:pt x="328" y="185"/>
                  <a:pt x="328" y="185"/>
                </a:cubicBezTo>
                <a:cubicBezTo>
                  <a:pt x="246" y="128"/>
                  <a:pt x="246" y="128"/>
                  <a:pt x="246" y="128"/>
                </a:cubicBezTo>
                <a:cubicBezTo>
                  <a:pt x="236" y="64"/>
                  <a:pt x="236" y="64"/>
                  <a:pt x="236" y="64"/>
                </a:cubicBezTo>
                <a:cubicBezTo>
                  <a:pt x="164" y="0"/>
                  <a:pt x="164" y="0"/>
                  <a:pt x="164" y="0"/>
                </a:cubicBezTo>
                <a:moveTo>
                  <a:pt x="62" y="207"/>
                </a:moveTo>
                <a:cubicBezTo>
                  <a:pt x="76" y="233"/>
                  <a:pt x="107" y="273"/>
                  <a:pt x="110" y="276"/>
                </a:cubicBezTo>
                <a:cubicBezTo>
                  <a:pt x="114" y="279"/>
                  <a:pt x="124" y="284"/>
                  <a:pt x="132" y="284"/>
                </a:cubicBezTo>
                <a:cubicBezTo>
                  <a:pt x="145" y="283"/>
                  <a:pt x="156" y="277"/>
                  <a:pt x="162" y="268"/>
                </a:cubicBezTo>
                <a:cubicBezTo>
                  <a:pt x="215" y="208"/>
                  <a:pt x="215" y="208"/>
                  <a:pt x="215" y="208"/>
                </a:cubicBezTo>
                <a:cubicBezTo>
                  <a:pt x="293" y="225"/>
                  <a:pt x="293" y="225"/>
                  <a:pt x="293" y="225"/>
                </a:cubicBezTo>
                <a:cubicBezTo>
                  <a:pt x="303" y="227"/>
                  <a:pt x="313" y="221"/>
                  <a:pt x="315" y="211"/>
                </a:cubicBezTo>
                <a:cubicBezTo>
                  <a:pt x="315" y="211"/>
                  <a:pt x="315" y="211"/>
                  <a:pt x="315" y="211"/>
                </a:cubicBezTo>
                <a:cubicBezTo>
                  <a:pt x="317" y="201"/>
                  <a:pt x="311" y="192"/>
                  <a:pt x="301" y="190"/>
                </a:cubicBezTo>
                <a:cubicBezTo>
                  <a:pt x="212" y="170"/>
                  <a:pt x="212" y="170"/>
                  <a:pt x="212" y="170"/>
                </a:cubicBezTo>
                <a:cubicBezTo>
                  <a:pt x="206" y="169"/>
                  <a:pt x="199" y="171"/>
                  <a:pt x="195" y="176"/>
                </a:cubicBezTo>
                <a:cubicBezTo>
                  <a:pt x="155" y="214"/>
                  <a:pt x="155" y="214"/>
                  <a:pt x="155" y="214"/>
                </a:cubicBezTo>
                <a:cubicBezTo>
                  <a:pt x="155" y="214"/>
                  <a:pt x="138" y="174"/>
                  <a:pt x="135" y="167"/>
                </a:cubicBezTo>
                <a:cubicBezTo>
                  <a:pt x="178" y="157"/>
                  <a:pt x="178" y="157"/>
                  <a:pt x="178" y="157"/>
                </a:cubicBezTo>
                <a:cubicBezTo>
                  <a:pt x="182" y="156"/>
                  <a:pt x="187" y="153"/>
                  <a:pt x="189" y="149"/>
                </a:cubicBezTo>
                <a:cubicBezTo>
                  <a:pt x="221" y="93"/>
                  <a:pt x="221" y="93"/>
                  <a:pt x="221" y="93"/>
                </a:cubicBezTo>
                <a:cubicBezTo>
                  <a:pt x="226" y="84"/>
                  <a:pt x="223" y="73"/>
                  <a:pt x="215" y="68"/>
                </a:cubicBezTo>
                <a:cubicBezTo>
                  <a:pt x="215" y="68"/>
                  <a:pt x="215" y="68"/>
                  <a:pt x="215" y="68"/>
                </a:cubicBezTo>
                <a:cubicBezTo>
                  <a:pt x="206" y="63"/>
                  <a:pt x="195" y="66"/>
                  <a:pt x="190" y="75"/>
                </a:cubicBezTo>
                <a:cubicBezTo>
                  <a:pt x="162" y="123"/>
                  <a:pt x="162" y="123"/>
                  <a:pt x="162" y="123"/>
                </a:cubicBezTo>
                <a:cubicBezTo>
                  <a:pt x="109" y="136"/>
                  <a:pt x="109" y="136"/>
                  <a:pt x="109" y="136"/>
                </a:cubicBezTo>
                <a:cubicBezTo>
                  <a:pt x="65" y="147"/>
                  <a:pt x="65" y="147"/>
                  <a:pt x="65" y="147"/>
                </a:cubicBezTo>
                <a:cubicBezTo>
                  <a:pt x="50" y="164"/>
                  <a:pt x="50" y="164"/>
                  <a:pt x="50" y="164"/>
                </a:cubicBezTo>
                <a:cubicBezTo>
                  <a:pt x="6" y="220"/>
                  <a:pt x="6" y="220"/>
                  <a:pt x="6" y="220"/>
                </a:cubicBezTo>
                <a:cubicBezTo>
                  <a:pt x="6" y="220"/>
                  <a:pt x="6" y="220"/>
                  <a:pt x="6" y="220"/>
                </a:cubicBezTo>
                <a:cubicBezTo>
                  <a:pt x="0" y="227"/>
                  <a:pt x="0" y="238"/>
                  <a:pt x="7" y="244"/>
                </a:cubicBezTo>
                <a:cubicBezTo>
                  <a:pt x="45" y="286"/>
                  <a:pt x="45" y="286"/>
                  <a:pt x="45" y="286"/>
                </a:cubicBezTo>
                <a:cubicBezTo>
                  <a:pt x="52" y="293"/>
                  <a:pt x="64" y="294"/>
                  <a:pt x="71" y="287"/>
                </a:cubicBezTo>
                <a:cubicBezTo>
                  <a:pt x="71" y="287"/>
                  <a:pt x="71" y="287"/>
                  <a:pt x="71" y="287"/>
                </a:cubicBezTo>
                <a:cubicBezTo>
                  <a:pt x="78" y="280"/>
                  <a:pt x="79" y="268"/>
                  <a:pt x="72" y="261"/>
                </a:cubicBezTo>
                <a:cubicBezTo>
                  <a:pt x="44" y="231"/>
                  <a:pt x="44" y="231"/>
                  <a:pt x="44" y="231"/>
                </a:cubicBezTo>
                <a:cubicBezTo>
                  <a:pt x="74" y="192"/>
                  <a:pt x="74" y="192"/>
                  <a:pt x="74" y="19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/>
          </a:p>
        </p:txBody>
      </p:sp>
      <p:sp>
        <p:nvSpPr>
          <p:cNvPr id="64" name="ID" title="Icon of a person with three stacked lines of text to the left of them">
            <a:extLst>
              <a:ext uri="{FF2B5EF4-FFF2-40B4-BE49-F238E27FC236}">
                <a16:creationId xmlns:a16="http://schemas.microsoft.com/office/drawing/2014/main" id="{EF677D40-FBEE-4415-848C-152CB0556119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2613502" y="3414261"/>
            <a:ext cx="716031" cy="413522"/>
          </a:xfrm>
          <a:custGeom>
            <a:avLst/>
            <a:gdLst>
              <a:gd name="T0" fmla="*/ 20 w 356"/>
              <a:gd name="T1" fmla="*/ 62 h 204"/>
              <a:gd name="T2" fmla="*/ 81 w 356"/>
              <a:gd name="T3" fmla="*/ 0 h 204"/>
              <a:gd name="T4" fmla="*/ 143 w 356"/>
              <a:gd name="T5" fmla="*/ 62 h 204"/>
              <a:gd name="T6" fmla="*/ 81 w 356"/>
              <a:gd name="T7" fmla="*/ 123 h 204"/>
              <a:gd name="T8" fmla="*/ 20 w 356"/>
              <a:gd name="T9" fmla="*/ 62 h 204"/>
              <a:gd name="T10" fmla="*/ 162 w 356"/>
              <a:gd name="T11" fmla="*/ 204 h 204"/>
              <a:gd name="T12" fmla="*/ 81 w 356"/>
              <a:gd name="T13" fmla="*/ 123 h 204"/>
              <a:gd name="T14" fmla="*/ 0 w 356"/>
              <a:gd name="T15" fmla="*/ 204 h 204"/>
              <a:gd name="T16" fmla="*/ 199 w 356"/>
              <a:gd name="T17" fmla="*/ 3 h 204"/>
              <a:gd name="T18" fmla="*/ 356 w 356"/>
              <a:gd name="T19" fmla="*/ 3 h 204"/>
              <a:gd name="T20" fmla="*/ 199 w 356"/>
              <a:gd name="T21" fmla="*/ 97 h 204"/>
              <a:gd name="T22" fmla="*/ 356 w 356"/>
              <a:gd name="T23" fmla="*/ 97 h 204"/>
              <a:gd name="T24" fmla="*/ 199 w 356"/>
              <a:gd name="T25" fmla="*/ 192 h 204"/>
              <a:gd name="T26" fmla="*/ 356 w 356"/>
              <a:gd name="T27" fmla="*/ 192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6" h="204">
                <a:moveTo>
                  <a:pt x="20" y="62"/>
                </a:moveTo>
                <a:cubicBezTo>
                  <a:pt x="20" y="28"/>
                  <a:pt x="47" y="0"/>
                  <a:pt x="81" y="0"/>
                </a:cubicBezTo>
                <a:cubicBezTo>
                  <a:pt x="115" y="0"/>
                  <a:pt x="143" y="28"/>
                  <a:pt x="143" y="62"/>
                </a:cubicBezTo>
                <a:cubicBezTo>
                  <a:pt x="143" y="96"/>
                  <a:pt x="115" y="123"/>
                  <a:pt x="81" y="123"/>
                </a:cubicBezTo>
                <a:cubicBezTo>
                  <a:pt x="47" y="123"/>
                  <a:pt x="20" y="96"/>
                  <a:pt x="20" y="62"/>
                </a:cubicBezTo>
                <a:close/>
                <a:moveTo>
                  <a:pt x="162" y="204"/>
                </a:moveTo>
                <a:cubicBezTo>
                  <a:pt x="162" y="160"/>
                  <a:pt x="126" y="123"/>
                  <a:pt x="81" y="123"/>
                </a:cubicBezTo>
                <a:cubicBezTo>
                  <a:pt x="37" y="123"/>
                  <a:pt x="0" y="160"/>
                  <a:pt x="0" y="204"/>
                </a:cubicBezTo>
                <a:moveTo>
                  <a:pt x="199" y="3"/>
                </a:moveTo>
                <a:cubicBezTo>
                  <a:pt x="356" y="3"/>
                  <a:pt x="356" y="3"/>
                  <a:pt x="356" y="3"/>
                </a:cubicBezTo>
                <a:moveTo>
                  <a:pt x="199" y="97"/>
                </a:moveTo>
                <a:cubicBezTo>
                  <a:pt x="356" y="97"/>
                  <a:pt x="356" y="97"/>
                  <a:pt x="356" y="97"/>
                </a:cubicBezTo>
                <a:moveTo>
                  <a:pt x="199" y="192"/>
                </a:moveTo>
                <a:cubicBezTo>
                  <a:pt x="356" y="192"/>
                  <a:pt x="356" y="192"/>
                  <a:pt x="356" y="19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/>
          </a:p>
        </p:txBody>
      </p:sp>
      <p:sp>
        <p:nvSpPr>
          <p:cNvPr id="71" name="Eye" title="Icon of an eyeball">
            <a:extLst>
              <a:ext uri="{FF2B5EF4-FFF2-40B4-BE49-F238E27FC236}">
                <a16:creationId xmlns:a16="http://schemas.microsoft.com/office/drawing/2014/main" id="{BDD5713D-B345-4002-B2CB-BF0A3CB0E93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620832" y="6287481"/>
            <a:ext cx="716031" cy="395333"/>
          </a:xfrm>
          <a:custGeom>
            <a:avLst/>
            <a:gdLst>
              <a:gd name="T0" fmla="*/ 3 w 346"/>
              <a:gd name="T1" fmla="*/ 91 h 190"/>
              <a:gd name="T2" fmla="*/ 173 w 346"/>
              <a:gd name="T3" fmla="*/ 0 h 190"/>
              <a:gd name="T4" fmla="*/ 346 w 346"/>
              <a:gd name="T5" fmla="*/ 95 h 190"/>
              <a:gd name="T6" fmla="*/ 173 w 346"/>
              <a:gd name="T7" fmla="*/ 190 h 190"/>
              <a:gd name="T8" fmla="*/ 6 w 346"/>
              <a:gd name="T9" fmla="*/ 102 h 190"/>
              <a:gd name="T10" fmla="*/ 0 w 346"/>
              <a:gd name="T11" fmla="*/ 95 h 190"/>
              <a:gd name="T12" fmla="*/ 3 w 346"/>
              <a:gd name="T13" fmla="*/ 91 h 190"/>
              <a:gd name="T14" fmla="*/ 173 w 346"/>
              <a:gd name="T15" fmla="*/ 0 h 190"/>
              <a:gd name="T16" fmla="*/ 73 w 346"/>
              <a:gd name="T17" fmla="*/ 95 h 190"/>
              <a:gd name="T18" fmla="*/ 173 w 346"/>
              <a:gd name="T19" fmla="*/ 190 h 190"/>
              <a:gd name="T20" fmla="*/ 273 w 346"/>
              <a:gd name="T21" fmla="*/ 95 h 190"/>
              <a:gd name="T22" fmla="*/ 173 w 346"/>
              <a:gd name="T23" fmla="*/ 0 h 190"/>
              <a:gd name="T24" fmla="*/ 173 w 346"/>
              <a:gd name="T25" fmla="*/ 56 h 190"/>
              <a:gd name="T26" fmla="*/ 134 w 346"/>
              <a:gd name="T27" fmla="*/ 95 h 190"/>
              <a:gd name="T28" fmla="*/ 173 w 346"/>
              <a:gd name="T29" fmla="*/ 135 h 190"/>
              <a:gd name="T30" fmla="*/ 213 w 346"/>
              <a:gd name="T31" fmla="*/ 95 h 190"/>
              <a:gd name="T32" fmla="*/ 173 w 346"/>
              <a:gd name="T33" fmla="*/ 5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6" h="190">
                <a:moveTo>
                  <a:pt x="3" y="91"/>
                </a:moveTo>
                <a:cubicBezTo>
                  <a:pt x="17" y="73"/>
                  <a:pt x="77" y="0"/>
                  <a:pt x="173" y="0"/>
                </a:cubicBezTo>
                <a:cubicBezTo>
                  <a:pt x="283" y="0"/>
                  <a:pt x="346" y="95"/>
                  <a:pt x="346" y="95"/>
                </a:cubicBezTo>
                <a:cubicBezTo>
                  <a:pt x="346" y="95"/>
                  <a:pt x="283" y="190"/>
                  <a:pt x="173" y="190"/>
                </a:cubicBezTo>
                <a:cubicBezTo>
                  <a:pt x="82" y="190"/>
                  <a:pt x="23" y="125"/>
                  <a:pt x="6" y="102"/>
                </a:cubicBezTo>
                <a:cubicBezTo>
                  <a:pt x="2" y="98"/>
                  <a:pt x="0" y="95"/>
                  <a:pt x="0" y="95"/>
                </a:cubicBezTo>
                <a:cubicBezTo>
                  <a:pt x="0" y="95"/>
                  <a:pt x="1" y="94"/>
                  <a:pt x="3" y="91"/>
                </a:cubicBezTo>
                <a:close/>
                <a:moveTo>
                  <a:pt x="173" y="0"/>
                </a:moveTo>
                <a:cubicBezTo>
                  <a:pt x="118" y="0"/>
                  <a:pt x="73" y="42"/>
                  <a:pt x="73" y="95"/>
                </a:cubicBezTo>
                <a:cubicBezTo>
                  <a:pt x="73" y="148"/>
                  <a:pt x="118" y="190"/>
                  <a:pt x="173" y="190"/>
                </a:cubicBezTo>
                <a:cubicBezTo>
                  <a:pt x="228" y="190"/>
                  <a:pt x="273" y="148"/>
                  <a:pt x="273" y="95"/>
                </a:cubicBezTo>
                <a:cubicBezTo>
                  <a:pt x="273" y="42"/>
                  <a:pt x="228" y="0"/>
                  <a:pt x="173" y="0"/>
                </a:cubicBezTo>
                <a:close/>
                <a:moveTo>
                  <a:pt x="173" y="56"/>
                </a:moveTo>
                <a:cubicBezTo>
                  <a:pt x="151" y="56"/>
                  <a:pt x="134" y="73"/>
                  <a:pt x="134" y="95"/>
                </a:cubicBezTo>
                <a:cubicBezTo>
                  <a:pt x="134" y="117"/>
                  <a:pt x="151" y="135"/>
                  <a:pt x="173" y="135"/>
                </a:cubicBezTo>
                <a:cubicBezTo>
                  <a:pt x="195" y="135"/>
                  <a:pt x="213" y="117"/>
                  <a:pt x="213" y="95"/>
                </a:cubicBezTo>
                <a:cubicBezTo>
                  <a:pt x="213" y="73"/>
                  <a:pt x="195" y="56"/>
                  <a:pt x="173" y="56"/>
                </a:cubicBez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72" name="emoji" title="Icon of a face with a open mouthed smile">
            <a:extLst>
              <a:ext uri="{FF2B5EF4-FFF2-40B4-BE49-F238E27FC236}">
                <a16:creationId xmlns:a16="http://schemas.microsoft.com/office/drawing/2014/main" id="{C1DB9354-7EEC-4E89-8D83-1551ECFAC34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81440" y="6198735"/>
            <a:ext cx="572825" cy="572825"/>
          </a:xfrm>
          <a:custGeom>
            <a:avLst/>
            <a:gdLst>
              <a:gd name="T0" fmla="*/ 0 w 342"/>
              <a:gd name="T1" fmla="*/ 171 h 342"/>
              <a:gd name="T2" fmla="*/ 171 w 342"/>
              <a:gd name="T3" fmla="*/ 0 h 342"/>
              <a:gd name="T4" fmla="*/ 342 w 342"/>
              <a:gd name="T5" fmla="*/ 171 h 342"/>
              <a:gd name="T6" fmla="*/ 171 w 342"/>
              <a:gd name="T7" fmla="*/ 342 h 342"/>
              <a:gd name="T8" fmla="*/ 0 w 342"/>
              <a:gd name="T9" fmla="*/ 171 h 342"/>
              <a:gd name="T10" fmla="*/ 265 w 342"/>
              <a:gd name="T11" fmla="*/ 150 h 342"/>
              <a:gd name="T12" fmla="*/ 219 w 342"/>
              <a:gd name="T13" fmla="*/ 156 h 342"/>
              <a:gd name="T14" fmla="*/ 176 w 342"/>
              <a:gd name="T15" fmla="*/ 169 h 342"/>
              <a:gd name="T16" fmla="*/ 171 w 342"/>
              <a:gd name="T17" fmla="*/ 170 h 342"/>
              <a:gd name="T18" fmla="*/ 166 w 342"/>
              <a:gd name="T19" fmla="*/ 169 h 342"/>
              <a:gd name="T20" fmla="*/ 123 w 342"/>
              <a:gd name="T21" fmla="*/ 156 h 342"/>
              <a:gd name="T22" fmla="*/ 77 w 342"/>
              <a:gd name="T23" fmla="*/ 150 h 342"/>
              <a:gd name="T24" fmla="*/ 170 w 342"/>
              <a:gd name="T25" fmla="*/ 277 h 342"/>
              <a:gd name="T26" fmla="*/ 172 w 342"/>
              <a:gd name="T27" fmla="*/ 277 h 342"/>
              <a:gd name="T28" fmla="*/ 265 w 342"/>
              <a:gd name="T29" fmla="*/ 150 h 342"/>
              <a:gd name="T30" fmla="*/ 118 w 342"/>
              <a:gd name="T31" fmla="*/ 102 h 342"/>
              <a:gd name="T32" fmla="*/ 104 w 342"/>
              <a:gd name="T33" fmla="*/ 87 h 342"/>
              <a:gd name="T34" fmla="*/ 89 w 342"/>
              <a:gd name="T35" fmla="*/ 102 h 342"/>
              <a:gd name="T36" fmla="*/ 118 w 342"/>
              <a:gd name="T37" fmla="*/ 102 h 342"/>
              <a:gd name="T38" fmla="*/ 253 w 342"/>
              <a:gd name="T39" fmla="*/ 102 h 342"/>
              <a:gd name="T40" fmla="*/ 239 w 342"/>
              <a:gd name="T41" fmla="*/ 87 h 342"/>
              <a:gd name="T42" fmla="*/ 224 w 342"/>
              <a:gd name="T43" fmla="*/ 102 h 342"/>
              <a:gd name="T44" fmla="*/ 253 w 342"/>
              <a:gd name="T45" fmla="*/ 10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42" h="342">
                <a:moveTo>
                  <a:pt x="0" y="171"/>
                </a:moveTo>
                <a:cubicBezTo>
                  <a:pt x="0" y="77"/>
                  <a:pt x="77" y="0"/>
                  <a:pt x="171" y="0"/>
                </a:cubicBezTo>
                <a:cubicBezTo>
                  <a:pt x="266" y="0"/>
                  <a:pt x="342" y="77"/>
                  <a:pt x="342" y="171"/>
                </a:cubicBezTo>
                <a:cubicBezTo>
                  <a:pt x="342" y="266"/>
                  <a:pt x="266" y="342"/>
                  <a:pt x="171" y="342"/>
                </a:cubicBezTo>
                <a:cubicBezTo>
                  <a:pt x="77" y="342"/>
                  <a:pt x="0" y="266"/>
                  <a:pt x="0" y="171"/>
                </a:cubicBezTo>
                <a:close/>
                <a:moveTo>
                  <a:pt x="265" y="150"/>
                </a:moveTo>
                <a:cubicBezTo>
                  <a:pt x="259" y="145"/>
                  <a:pt x="258" y="137"/>
                  <a:pt x="219" y="156"/>
                </a:cubicBezTo>
                <a:cubicBezTo>
                  <a:pt x="198" y="165"/>
                  <a:pt x="185" y="168"/>
                  <a:pt x="176" y="169"/>
                </a:cubicBezTo>
                <a:cubicBezTo>
                  <a:pt x="176" y="169"/>
                  <a:pt x="175" y="169"/>
                  <a:pt x="171" y="170"/>
                </a:cubicBezTo>
                <a:cubicBezTo>
                  <a:pt x="167" y="169"/>
                  <a:pt x="166" y="169"/>
                  <a:pt x="166" y="169"/>
                </a:cubicBezTo>
                <a:cubicBezTo>
                  <a:pt x="157" y="168"/>
                  <a:pt x="144" y="165"/>
                  <a:pt x="123" y="156"/>
                </a:cubicBezTo>
                <a:cubicBezTo>
                  <a:pt x="84" y="137"/>
                  <a:pt x="83" y="145"/>
                  <a:pt x="77" y="150"/>
                </a:cubicBezTo>
                <a:cubicBezTo>
                  <a:pt x="71" y="154"/>
                  <a:pt x="46" y="268"/>
                  <a:pt x="170" y="277"/>
                </a:cubicBezTo>
                <a:cubicBezTo>
                  <a:pt x="172" y="277"/>
                  <a:pt x="172" y="277"/>
                  <a:pt x="172" y="277"/>
                </a:cubicBezTo>
                <a:cubicBezTo>
                  <a:pt x="296" y="268"/>
                  <a:pt x="272" y="154"/>
                  <a:pt x="265" y="150"/>
                </a:cubicBezTo>
                <a:close/>
                <a:moveTo>
                  <a:pt x="118" y="102"/>
                </a:moveTo>
                <a:cubicBezTo>
                  <a:pt x="118" y="93"/>
                  <a:pt x="112" y="87"/>
                  <a:pt x="104" y="87"/>
                </a:cubicBezTo>
                <a:cubicBezTo>
                  <a:pt x="95" y="87"/>
                  <a:pt x="89" y="93"/>
                  <a:pt x="89" y="102"/>
                </a:cubicBezTo>
                <a:lnTo>
                  <a:pt x="118" y="102"/>
                </a:lnTo>
                <a:close/>
                <a:moveTo>
                  <a:pt x="253" y="102"/>
                </a:moveTo>
                <a:cubicBezTo>
                  <a:pt x="253" y="93"/>
                  <a:pt x="247" y="87"/>
                  <a:pt x="239" y="87"/>
                </a:cubicBezTo>
                <a:cubicBezTo>
                  <a:pt x="230" y="87"/>
                  <a:pt x="224" y="93"/>
                  <a:pt x="224" y="102"/>
                </a:cubicBezTo>
                <a:lnTo>
                  <a:pt x="253" y="102"/>
                </a:ln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1409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73" name="emoticon" title="Icon of a face smiling">
            <a:extLst>
              <a:ext uri="{FF2B5EF4-FFF2-40B4-BE49-F238E27FC236}">
                <a16:creationId xmlns:a16="http://schemas.microsoft.com/office/drawing/2014/main" id="{E1D46582-7FFC-4688-AEBD-1098491F8C6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85105" y="6198735"/>
            <a:ext cx="572825" cy="572825"/>
          </a:xfrm>
          <a:custGeom>
            <a:avLst/>
            <a:gdLst>
              <a:gd name="T0" fmla="*/ 312 w 312"/>
              <a:gd name="T1" fmla="*/ 156 h 312"/>
              <a:gd name="T2" fmla="*/ 156 w 312"/>
              <a:gd name="T3" fmla="*/ 312 h 312"/>
              <a:gd name="T4" fmla="*/ 0 w 312"/>
              <a:gd name="T5" fmla="*/ 156 h 312"/>
              <a:gd name="T6" fmla="*/ 156 w 312"/>
              <a:gd name="T7" fmla="*/ 0 h 312"/>
              <a:gd name="T8" fmla="*/ 312 w 312"/>
              <a:gd name="T9" fmla="*/ 156 h 312"/>
              <a:gd name="T10" fmla="*/ 73 w 312"/>
              <a:gd name="T11" fmla="*/ 200 h 312"/>
              <a:gd name="T12" fmla="*/ 156 w 312"/>
              <a:gd name="T13" fmla="*/ 250 h 312"/>
              <a:gd name="T14" fmla="*/ 239 w 312"/>
              <a:gd name="T15" fmla="*/ 200 h 312"/>
              <a:gd name="T16" fmla="*/ 94 w 312"/>
              <a:gd name="T17" fmla="*/ 100 h 312"/>
              <a:gd name="T18" fmla="*/ 80 w 312"/>
              <a:gd name="T19" fmla="*/ 114 h 312"/>
              <a:gd name="T20" fmla="*/ 94 w 312"/>
              <a:gd name="T21" fmla="*/ 128 h 312"/>
              <a:gd name="T22" fmla="*/ 108 w 312"/>
              <a:gd name="T23" fmla="*/ 114 h 312"/>
              <a:gd name="T24" fmla="*/ 94 w 312"/>
              <a:gd name="T25" fmla="*/ 100 h 312"/>
              <a:gd name="T26" fmla="*/ 220 w 312"/>
              <a:gd name="T27" fmla="*/ 100 h 312"/>
              <a:gd name="T28" fmla="*/ 206 w 312"/>
              <a:gd name="T29" fmla="*/ 114 h 312"/>
              <a:gd name="T30" fmla="*/ 220 w 312"/>
              <a:gd name="T31" fmla="*/ 128 h 312"/>
              <a:gd name="T32" fmla="*/ 234 w 312"/>
              <a:gd name="T33" fmla="*/ 114 h 312"/>
              <a:gd name="T34" fmla="*/ 220 w 312"/>
              <a:gd name="T35" fmla="*/ 10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2" h="312">
                <a:moveTo>
                  <a:pt x="312" y="156"/>
                </a:moveTo>
                <a:cubicBezTo>
                  <a:pt x="312" y="242"/>
                  <a:pt x="242" y="312"/>
                  <a:pt x="156" y="312"/>
                </a:cubicBezTo>
                <a:cubicBezTo>
                  <a:pt x="70" y="312"/>
                  <a:pt x="0" y="242"/>
                  <a:pt x="0" y="156"/>
                </a:cubicBezTo>
                <a:cubicBezTo>
                  <a:pt x="0" y="70"/>
                  <a:pt x="70" y="0"/>
                  <a:pt x="156" y="0"/>
                </a:cubicBezTo>
                <a:cubicBezTo>
                  <a:pt x="242" y="0"/>
                  <a:pt x="312" y="70"/>
                  <a:pt x="312" y="156"/>
                </a:cubicBezTo>
                <a:close/>
                <a:moveTo>
                  <a:pt x="73" y="200"/>
                </a:moveTo>
                <a:cubicBezTo>
                  <a:pt x="89" y="230"/>
                  <a:pt x="120" y="250"/>
                  <a:pt x="156" y="250"/>
                </a:cubicBezTo>
                <a:cubicBezTo>
                  <a:pt x="192" y="250"/>
                  <a:pt x="223" y="230"/>
                  <a:pt x="239" y="200"/>
                </a:cubicBezTo>
                <a:moveTo>
                  <a:pt x="94" y="100"/>
                </a:moveTo>
                <a:cubicBezTo>
                  <a:pt x="86" y="100"/>
                  <a:pt x="80" y="106"/>
                  <a:pt x="80" y="114"/>
                </a:cubicBezTo>
                <a:cubicBezTo>
                  <a:pt x="80" y="122"/>
                  <a:pt x="86" y="128"/>
                  <a:pt x="94" y="128"/>
                </a:cubicBezTo>
                <a:cubicBezTo>
                  <a:pt x="102" y="128"/>
                  <a:pt x="108" y="122"/>
                  <a:pt x="108" y="114"/>
                </a:cubicBezTo>
                <a:cubicBezTo>
                  <a:pt x="108" y="106"/>
                  <a:pt x="102" y="100"/>
                  <a:pt x="94" y="100"/>
                </a:cubicBezTo>
                <a:close/>
                <a:moveTo>
                  <a:pt x="220" y="100"/>
                </a:moveTo>
                <a:cubicBezTo>
                  <a:pt x="212" y="100"/>
                  <a:pt x="206" y="106"/>
                  <a:pt x="206" y="114"/>
                </a:cubicBezTo>
                <a:cubicBezTo>
                  <a:pt x="206" y="122"/>
                  <a:pt x="212" y="128"/>
                  <a:pt x="220" y="128"/>
                </a:cubicBezTo>
                <a:cubicBezTo>
                  <a:pt x="228" y="128"/>
                  <a:pt x="234" y="122"/>
                  <a:pt x="234" y="114"/>
                </a:cubicBezTo>
                <a:cubicBezTo>
                  <a:pt x="234" y="106"/>
                  <a:pt x="228" y="100"/>
                  <a:pt x="220" y="100"/>
                </a:cubicBez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6" name="emoticon_2" title="Icon of a face frowning">
            <a:extLst>
              <a:ext uri="{FF2B5EF4-FFF2-40B4-BE49-F238E27FC236}">
                <a16:creationId xmlns:a16="http://schemas.microsoft.com/office/drawing/2014/main" id="{652001F2-9DAD-4F47-BCD8-12EA2C73126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71749" y="6198735"/>
            <a:ext cx="606866" cy="572825"/>
          </a:xfrm>
          <a:custGeom>
            <a:avLst/>
            <a:gdLst>
              <a:gd name="T0" fmla="*/ 312 w 312"/>
              <a:gd name="T1" fmla="*/ 156 h 312"/>
              <a:gd name="T2" fmla="*/ 156 w 312"/>
              <a:gd name="T3" fmla="*/ 312 h 312"/>
              <a:gd name="T4" fmla="*/ 0 w 312"/>
              <a:gd name="T5" fmla="*/ 156 h 312"/>
              <a:gd name="T6" fmla="*/ 156 w 312"/>
              <a:gd name="T7" fmla="*/ 0 h 312"/>
              <a:gd name="T8" fmla="*/ 312 w 312"/>
              <a:gd name="T9" fmla="*/ 156 h 312"/>
              <a:gd name="T10" fmla="*/ 239 w 312"/>
              <a:gd name="T11" fmla="*/ 250 h 312"/>
              <a:gd name="T12" fmla="*/ 156 w 312"/>
              <a:gd name="T13" fmla="*/ 200 h 312"/>
              <a:gd name="T14" fmla="*/ 73 w 312"/>
              <a:gd name="T15" fmla="*/ 250 h 312"/>
              <a:gd name="T16" fmla="*/ 94 w 312"/>
              <a:gd name="T17" fmla="*/ 100 h 312"/>
              <a:gd name="T18" fmla="*/ 80 w 312"/>
              <a:gd name="T19" fmla="*/ 114 h 312"/>
              <a:gd name="T20" fmla="*/ 94 w 312"/>
              <a:gd name="T21" fmla="*/ 128 h 312"/>
              <a:gd name="T22" fmla="*/ 108 w 312"/>
              <a:gd name="T23" fmla="*/ 114 h 312"/>
              <a:gd name="T24" fmla="*/ 94 w 312"/>
              <a:gd name="T25" fmla="*/ 100 h 312"/>
              <a:gd name="T26" fmla="*/ 220 w 312"/>
              <a:gd name="T27" fmla="*/ 100 h 312"/>
              <a:gd name="T28" fmla="*/ 206 w 312"/>
              <a:gd name="T29" fmla="*/ 114 h 312"/>
              <a:gd name="T30" fmla="*/ 220 w 312"/>
              <a:gd name="T31" fmla="*/ 128 h 312"/>
              <a:gd name="T32" fmla="*/ 234 w 312"/>
              <a:gd name="T33" fmla="*/ 114 h 312"/>
              <a:gd name="T34" fmla="*/ 220 w 312"/>
              <a:gd name="T35" fmla="*/ 10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2" h="312">
                <a:moveTo>
                  <a:pt x="312" y="156"/>
                </a:moveTo>
                <a:cubicBezTo>
                  <a:pt x="312" y="242"/>
                  <a:pt x="242" y="312"/>
                  <a:pt x="156" y="312"/>
                </a:cubicBezTo>
                <a:cubicBezTo>
                  <a:pt x="70" y="312"/>
                  <a:pt x="0" y="242"/>
                  <a:pt x="0" y="156"/>
                </a:cubicBezTo>
                <a:cubicBezTo>
                  <a:pt x="0" y="70"/>
                  <a:pt x="70" y="0"/>
                  <a:pt x="156" y="0"/>
                </a:cubicBezTo>
                <a:cubicBezTo>
                  <a:pt x="242" y="0"/>
                  <a:pt x="312" y="70"/>
                  <a:pt x="312" y="156"/>
                </a:cubicBezTo>
                <a:close/>
                <a:moveTo>
                  <a:pt x="239" y="250"/>
                </a:moveTo>
                <a:cubicBezTo>
                  <a:pt x="223" y="220"/>
                  <a:pt x="192" y="200"/>
                  <a:pt x="156" y="200"/>
                </a:cubicBezTo>
                <a:cubicBezTo>
                  <a:pt x="120" y="200"/>
                  <a:pt x="89" y="220"/>
                  <a:pt x="73" y="250"/>
                </a:cubicBezTo>
                <a:moveTo>
                  <a:pt x="94" y="100"/>
                </a:moveTo>
                <a:cubicBezTo>
                  <a:pt x="86" y="100"/>
                  <a:pt x="80" y="106"/>
                  <a:pt x="80" y="114"/>
                </a:cubicBezTo>
                <a:cubicBezTo>
                  <a:pt x="80" y="122"/>
                  <a:pt x="86" y="128"/>
                  <a:pt x="94" y="128"/>
                </a:cubicBezTo>
                <a:cubicBezTo>
                  <a:pt x="102" y="128"/>
                  <a:pt x="108" y="122"/>
                  <a:pt x="108" y="114"/>
                </a:cubicBezTo>
                <a:cubicBezTo>
                  <a:pt x="108" y="106"/>
                  <a:pt x="102" y="100"/>
                  <a:pt x="94" y="100"/>
                </a:cubicBezTo>
                <a:close/>
                <a:moveTo>
                  <a:pt x="220" y="100"/>
                </a:moveTo>
                <a:cubicBezTo>
                  <a:pt x="212" y="100"/>
                  <a:pt x="206" y="106"/>
                  <a:pt x="206" y="114"/>
                </a:cubicBezTo>
                <a:cubicBezTo>
                  <a:pt x="206" y="122"/>
                  <a:pt x="212" y="128"/>
                  <a:pt x="220" y="128"/>
                </a:cubicBezTo>
                <a:cubicBezTo>
                  <a:pt x="228" y="128"/>
                  <a:pt x="234" y="122"/>
                  <a:pt x="234" y="114"/>
                </a:cubicBezTo>
                <a:cubicBezTo>
                  <a:pt x="234" y="106"/>
                  <a:pt x="228" y="100"/>
                  <a:pt x="220" y="100"/>
                </a:cubicBez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77" name="Telemarketer_E7B9" title="Icon of a person wearing a headset">
            <a:extLst>
              <a:ext uri="{FF2B5EF4-FFF2-40B4-BE49-F238E27FC236}">
                <a16:creationId xmlns:a16="http://schemas.microsoft.com/office/drawing/2014/main" id="{73A9E7F6-E0D9-415E-822F-921DA6485BD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760813" y="1902544"/>
            <a:ext cx="480305" cy="572825"/>
          </a:xfrm>
          <a:custGeom>
            <a:avLst/>
            <a:gdLst>
              <a:gd name="T0" fmla="*/ 0 w 3250"/>
              <a:gd name="T1" fmla="*/ 3875 h 3875"/>
              <a:gd name="T2" fmla="*/ 1625 w 3250"/>
              <a:gd name="T3" fmla="*/ 2250 h 3875"/>
              <a:gd name="T4" fmla="*/ 3250 w 3250"/>
              <a:gd name="T5" fmla="*/ 3875 h 3875"/>
              <a:gd name="T6" fmla="*/ 750 w 3250"/>
              <a:gd name="T7" fmla="*/ 1750 h 3875"/>
              <a:gd name="T8" fmla="*/ 750 w 3250"/>
              <a:gd name="T9" fmla="*/ 750 h 3875"/>
              <a:gd name="T10" fmla="*/ 500 w 3250"/>
              <a:gd name="T11" fmla="*/ 500 h 3875"/>
              <a:gd name="T12" fmla="*/ 250 w 3250"/>
              <a:gd name="T13" fmla="*/ 750 h 3875"/>
              <a:gd name="T14" fmla="*/ 250 w 3250"/>
              <a:gd name="T15" fmla="*/ 1500 h 3875"/>
              <a:gd name="T16" fmla="*/ 500 w 3250"/>
              <a:gd name="T17" fmla="*/ 1750 h 3875"/>
              <a:gd name="T18" fmla="*/ 1500 w 3250"/>
              <a:gd name="T19" fmla="*/ 1750 h 3875"/>
              <a:gd name="T20" fmla="*/ 690 w 3250"/>
              <a:gd name="T21" fmla="*/ 1751 h 3875"/>
              <a:gd name="T22" fmla="*/ 1625 w 3250"/>
              <a:gd name="T23" fmla="*/ 2250 h 3875"/>
              <a:gd name="T24" fmla="*/ 2750 w 3250"/>
              <a:gd name="T25" fmla="*/ 1125 h 3875"/>
              <a:gd name="T26" fmla="*/ 1625 w 3250"/>
              <a:gd name="T27" fmla="*/ 0 h 3875"/>
              <a:gd name="T28" fmla="*/ 689 w 3250"/>
              <a:gd name="T29" fmla="*/ 500 h 3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50" h="3875">
                <a:moveTo>
                  <a:pt x="0" y="3875"/>
                </a:moveTo>
                <a:cubicBezTo>
                  <a:pt x="0" y="2978"/>
                  <a:pt x="728" y="2250"/>
                  <a:pt x="1625" y="2250"/>
                </a:cubicBezTo>
                <a:cubicBezTo>
                  <a:pt x="2522" y="2250"/>
                  <a:pt x="3250" y="2978"/>
                  <a:pt x="3250" y="3875"/>
                </a:cubicBezTo>
                <a:moveTo>
                  <a:pt x="750" y="1750"/>
                </a:moveTo>
                <a:cubicBezTo>
                  <a:pt x="750" y="750"/>
                  <a:pt x="750" y="750"/>
                  <a:pt x="750" y="750"/>
                </a:cubicBezTo>
                <a:cubicBezTo>
                  <a:pt x="750" y="612"/>
                  <a:pt x="638" y="500"/>
                  <a:pt x="500" y="500"/>
                </a:cubicBezTo>
                <a:cubicBezTo>
                  <a:pt x="362" y="500"/>
                  <a:pt x="250" y="612"/>
                  <a:pt x="250" y="750"/>
                </a:cubicBezTo>
                <a:cubicBezTo>
                  <a:pt x="250" y="1500"/>
                  <a:pt x="250" y="1500"/>
                  <a:pt x="250" y="1500"/>
                </a:cubicBezTo>
                <a:cubicBezTo>
                  <a:pt x="250" y="1638"/>
                  <a:pt x="362" y="1750"/>
                  <a:pt x="500" y="1750"/>
                </a:cubicBezTo>
                <a:cubicBezTo>
                  <a:pt x="1500" y="1750"/>
                  <a:pt x="1500" y="1750"/>
                  <a:pt x="1500" y="1750"/>
                </a:cubicBezTo>
                <a:moveTo>
                  <a:pt x="690" y="1751"/>
                </a:moveTo>
                <a:cubicBezTo>
                  <a:pt x="892" y="2052"/>
                  <a:pt x="1235" y="2250"/>
                  <a:pt x="1625" y="2250"/>
                </a:cubicBezTo>
                <a:cubicBezTo>
                  <a:pt x="2246" y="2250"/>
                  <a:pt x="2750" y="1746"/>
                  <a:pt x="2750" y="1125"/>
                </a:cubicBezTo>
                <a:cubicBezTo>
                  <a:pt x="2750" y="504"/>
                  <a:pt x="2246" y="0"/>
                  <a:pt x="1625" y="0"/>
                </a:cubicBezTo>
                <a:cubicBezTo>
                  <a:pt x="1235" y="0"/>
                  <a:pt x="891" y="199"/>
                  <a:pt x="689" y="50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78" name="Teamwork_EA12" title="Icon of three people with an award or ribbon to the lower right">
            <a:extLst>
              <a:ext uri="{FF2B5EF4-FFF2-40B4-BE49-F238E27FC236}">
                <a16:creationId xmlns:a16="http://schemas.microsoft.com/office/drawing/2014/main" id="{AF0C6B5C-C440-4717-8C06-1F74732A17A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712126" y="3334609"/>
            <a:ext cx="592339" cy="572825"/>
          </a:xfrm>
          <a:custGeom>
            <a:avLst/>
            <a:gdLst>
              <a:gd name="T0" fmla="*/ 3621 w 3746"/>
              <a:gd name="T1" fmla="*/ 2622 h 3621"/>
              <a:gd name="T2" fmla="*/ 3122 w 3746"/>
              <a:gd name="T3" fmla="*/ 3122 h 3621"/>
              <a:gd name="T4" fmla="*/ 2622 w 3746"/>
              <a:gd name="T5" fmla="*/ 2622 h 3621"/>
              <a:gd name="T6" fmla="*/ 3122 w 3746"/>
              <a:gd name="T7" fmla="*/ 2123 h 3621"/>
              <a:gd name="T8" fmla="*/ 3621 w 3746"/>
              <a:gd name="T9" fmla="*/ 2622 h 3621"/>
              <a:gd name="T10" fmla="*/ 2747 w 3746"/>
              <a:gd name="T11" fmla="*/ 2997 h 3621"/>
              <a:gd name="T12" fmla="*/ 2747 w 3746"/>
              <a:gd name="T13" fmla="*/ 3621 h 3621"/>
              <a:gd name="T14" fmla="*/ 3122 w 3746"/>
              <a:gd name="T15" fmla="*/ 3434 h 3621"/>
              <a:gd name="T16" fmla="*/ 3496 w 3746"/>
              <a:gd name="T17" fmla="*/ 3621 h 3621"/>
              <a:gd name="T18" fmla="*/ 3496 w 3746"/>
              <a:gd name="T19" fmla="*/ 2997 h 3621"/>
              <a:gd name="T20" fmla="*/ 1873 w 3746"/>
              <a:gd name="T21" fmla="*/ 749 h 3621"/>
              <a:gd name="T22" fmla="*/ 1249 w 3746"/>
              <a:gd name="T23" fmla="*/ 1374 h 3621"/>
              <a:gd name="T24" fmla="*/ 1873 w 3746"/>
              <a:gd name="T25" fmla="*/ 1998 h 3621"/>
              <a:gd name="T26" fmla="*/ 2497 w 3746"/>
              <a:gd name="T27" fmla="*/ 1374 h 3621"/>
              <a:gd name="T28" fmla="*/ 1873 w 3746"/>
              <a:gd name="T29" fmla="*/ 749 h 3621"/>
              <a:gd name="T30" fmla="*/ 1873 w 3746"/>
              <a:gd name="T31" fmla="*/ 1998 h 3621"/>
              <a:gd name="T32" fmla="*/ 999 w 3746"/>
              <a:gd name="T33" fmla="*/ 2872 h 3621"/>
              <a:gd name="T34" fmla="*/ 624 w 3746"/>
              <a:gd name="T35" fmla="*/ 0 h 3621"/>
              <a:gd name="T36" fmla="*/ 250 w 3746"/>
              <a:gd name="T37" fmla="*/ 375 h 3621"/>
              <a:gd name="T38" fmla="*/ 624 w 3746"/>
              <a:gd name="T39" fmla="*/ 749 h 3621"/>
              <a:gd name="T40" fmla="*/ 999 w 3746"/>
              <a:gd name="T41" fmla="*/ 375 h 3621"/>
              <a:gd name="T42" fmla="*/ 624 w 3746"/>
              <a:gd name="T43" fmla="*/ 0 h 3621"/>
              <a:gd name="T44" fmla="*/ 1249 w 3746"/>
              <a:gd name="T45" fmla="*/ 1374 h 3621"/>
              <a:gd name="T46" fmla="*/ 624 w 3746"/>
              <a:gd name="T47" fmla="*/ 749 h 3621"/>
              <a:gd name="T48" fmla="*/ 0 w 3746"/>
              <a:gd name="T49" fmla="*/ 1374 h 3621"/>
              <a:gd name="T50" fmla="*/ 3122 w 3746"/>
              <a:gd name="T51" fmla="*/ 0 h 3621"/>
              <a:gd name="T52" fmla="*/ 2747 w 3746"/>
              <a:gd name="T53" fmla="*/ 375 h 3621"/>
              <a:gd name="T54" fmla="*/ 3122 w 3746"/>
              <a:gd name="T55" fmla="*/ 749 h 3621"/>
              <a:gd name="T56" fmla="*/ 3496 w 3746"/>
              <a:gd name="T57" fmla="*/ 375 h 3621"/>
              <a:gd name="T58" fmla="*/ 3122 w 3746"/>
              <a:gd name="T59" fmla="*/ 0 h 3621"/>
              <a:gd name="T60" fmla="*/ 3746 w 3746"/>
              <a:gd name="T61" fmla="*/ 1374 h 3621"/>
              <a:gd name="T62" fmla="*/ 3122 w 3746"/>
              <a:gd name="T63" fmla="*/ 749 h 3621"/>
              <a:gd name="T64" fmla="*/ 2497 w 3746"/>
              <a:gd name="T65" fmla="*/ 1374 h 3621"/>
              <a:gd name="T66" fmla="*/ 2381 w 3746"/>
              <a:gd name="T67" fmla="*/ 2163 h 3621"/>
              <a:gd name="T68" fmla="*/ 1873 w 3746"/>
              <a:gd name="T69" fmla="*/ 1998 h 3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46" h="3621">
                <a:moveTo>
                  <a:pt x="3621" y="2622"/>
                </a:moveTo>
                <a:cubicBezTo>
                  <a:pt x="3621" y="2898"/>
                  <a:pt x="3398" y="3122"/>
                  <a:pt x="3122" y="3122"/>
                </a:cubicBezTo>
                <a:cubicBezTo>
                  <a:pt x="2846" y="3122"/>
                  <a:pt x="2622" y="2898"/>
                  <a:pt x="2622" y="2622"/>
                </a:cubicBezTo>
                <a:cubicBezTo>
                  <a:pt x="2622" y="2346"/>
                  <a:pt x="2846" y="2123"/>
                  <a:pt x="3122" y="2123"/>
                </a:cubicBezTo>
                <a:cubicBezTo>
                  <a:pt x="3398" y="2123"/>
                  <a:pt x="3621" y="2346"/>
                  <a:pt x="3621" y="2622"/>
                </a:cubicBezTo>
                <a:close/>
                <a:moveTo>
                  <a:pt x="2747" y="2997"/>
                </a:moveTo>
                <a:cubicBezTo>
                  <a:pt x="2747" y="3621"/>
                  <a:pt x="2747" y="3621"/>
                  <a:pt x="2747" y="3621"/>
                </a:cubicBezTo>
                <a:cubicBezTo>
                  <a:pt x="3122" y="3434"/>
                  <a:pt x="3122" y="3434"/>
                  <a:pt x="3122" y="3434"/>
                </a:cubicBezTo>
                <a:cubicBezTo>
                  <a:pt x="3496" y="3621"/>
                  <a:pt x="3496" y="3621"/>
                  <a:pt x="3496" y="3621"/>
                </a:cubicBezTo>
                <a:cubicBezTo>
                  <a:pt x="3496" y="2997"/>
                  <a:pt x="3496" y="2997"/>
                  <a:pt x="3496" y="2997"/>
                </a:cubicBezTo>
                <a:moveTo>
                  <a:pt x="1873" y="749"/>
                </a:moveTo>
                <a:cubicBezTo>
                  <a:pt x="1528" y="749"/>
                  <a:pt x="1249" y="1029"/>
                  <a:pt x="1249" y="1374"/>
                </a:cubicBezTo>
                <a:cubicBezTo>
                  <a:pt x="1249" y="1718"/>
                  <a:pt x="1528" y="1998"/>
                  <a:pt x="1873" y="1998"/>
                </a:cubicBezTo>
                <a:cubicBezTo>
                  <a:pt x="2218" y="1998"/>
                  <a:pt x="2497" y="1718"/>
                  <a:pt x="2497" y="1374"/>
                </a:cubicBezTo>
                <a:cubicBezTo>
                  <a:pt x="2497" y="1029"/>
                  <a:pt x="2218" y="749"/>
                  <a:pt x="1873" y="749"/>
                </a:cubicBezTo>
                <a:close/>
                <a:moveTo>
                  <a:pt x="1873" y="1998"/>
                </a:moveTo>
                <a:cubicBezTo>
                  <a:pt x="1390" y="1998"/>
                  <a:pt x="999" y="2389"/>
                  <a:pt x="999" y="2872"/>
                </a:cubicBezTo>
                <a:moveTo>
                  <a:pt x="624" y="0"/>
                </a:moveTo>
                <a:cubicBezTo>
                  <a:pt x="417" y="0"/>
                  <a:pt x="250" y="168"/>
                  <a:pt x="250" y="375"/>
                </a:cubicBezTo>
                <a:cubicBezTo>
                  <a:pt x="250" y="581"/>
                  <a:pt x="417" y="749"/>
                  <a:pt x="624" y="749"/>
                </a:cubicBezTo>
                <a:cubicBezTo>
                  <a:pt x="831" y="749"/>
                  <a:pt x="999" y="581"/>
                  <a:pt x="999" y="375"/>
                </a:cubicBezTo>
                <a:cubicBezTo>
                  <a:pt x="999" y="168"/>
                  <a:pt x="831" y="0"/>
                  <a:pt x="624" y="0"/>
                </a:cubicBezTo>
                <a:close/>
                <a:moveTo>
                  <a:pt x="1249" y="1374"/>
                </a:moveTo>
                <a:cubicBezTo>
                  <a:pt x="1249" y="1029"/>
                  <a:pt x="969" y="749"/>
                  <a:pt x="624" y="749"/>
                </a:cubicBezTo>
                <a:cubicBezTo>
                  <a:pt x="279" y="749"/>
                  <a:pt x="0" y="1029"/>
                  <a:pt x="0" y="1374"/>
                </a:cubicBezTo>
                <a:moveTo>
                  <a:pt x="3122" y="0"/>
                </a:moveTo>
                <a:cubicBezTo>
                  <a:pt x="2915" y="0"/>
                  <a:pt x="2747" y="168"/>
                  <a:pt x="2747" y="375"/>
                </a:cubicBezTo>
                <a:cubicBezTo>
                  <a:pt x="2747" y="581"/>
                  <a:pt x="2915" y="749"/>
                  <a:pt x="3122" y="749"/>
                </a:cubicBezTo>
                <a:cubicBezTo>
                  <a:pt x="3329" y="749"/>
                  <a:pt x="3496" y="581"/>
                  <a:pt x="3496" y="375"/>
                </a:cubicBezTo>
                <a:cubicBezTo>
                  <a:pt x="3496" y="168"/>
                  <a:pt x="3329" y="0"/>
                  <a:pt x="3122" y="0"/>
                </a:cubicBezTo>
                <a:close/>
                <a:moveTo>
                  <a:pt x="3746" y="1374"/>
                </a:moveTo>
                <a:cubicBezTo>
                  <a:pt x="3746" y="1029"/>
                  <a:pt x="3467" y="749"/>
                  <a:pt x="3122" y="749"/>
                </a:cubicBezTo>
                <a:cubicBezTo>
                  <a:pt x="2777" y="749"/>
                  <a:pt x="2497" y="1029"/>
                  <a:pt x="2497" y="1374"/>
                </a:cubicBezTo>
                <a:moveTo>
                  <a:pt x="2381" y="2163"/>
                </a:moveTo>
                <a:cubicBezTo>
                  <a:pt x="2238" y="2060"/>
                  <a:pt x="2063" y="1998"/>
                  <a:pt x="1873" y="1998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79" name="people_2" title="Icon of three people with an arrow above them pointing down">
            <a:extLst>
              <a:ext uri="{FF2B5EF4-FFF2-40B4-BE49-F238E27FC236}">
                <a16:creationId xmlns:a16="http://schemas.microsoft.com/office/drawing/2014/main" id="{56DE9CFA-8482-4F69-946A-71A5C4839D8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740144" y="3334609"/>
            <a:ext cx="521644" cy="572825"/>
          </a:xfrm>
          <a:custGeom>
            <a:avLst/>
            <a:gdLst>
              <a:gd name="T0" fmla="*/ 95 w 298"/>
              <a:gd name="T1" fmla="*/ 198 h 328"/>
              <a:gd name="T2" fmla="*/ 149 w 298"/>
              <a:gd name="T3" fmla="*/ 143 h 328"/>
              <a:gd name="T4" fmla="*/ 203 w 298"/>
              <a:gd name="T5" fmla="*/ 198 h 328"/>
              <a:gd name="T6" fmla="*/ 149 w 298"/>
              <a:gd name="T7" fmla="*/ 252 h 328"/>
              <a:gd name="T8" fmla="*/ 95 w 298"/>
              <a:gd name="T9" fmla="*/ 198 h 328"/>
              <a:gd name="T10" fmla="*/ 225 w 298"/>
              <a:gd name="T11" fmla="*/ 328 h 328"/>
              <a:gd name="T12" fmla="*/ 149 w 298"/>
              <a:gd name="T13" fmla="*/ 252 h 328"/>
              <a:gd name="T14" fmla="*/ 73 w 298"/>
              <a:gd name="T15" fmla="*/ 328 h 328"/>
              <a:gd name="T16" fmla="*/ 47 w 298"/>
              <a:gd name="T17" fmla="*/ 146 h 328"/>
              <a:gd name="T18" fmla="*/ 81 w 298"/>
              <a:gd name="T19" fmla="*/ 112 h 328"/>
              <a:gd name="T20" fmla="*/ 47 w 298"/>
              <a:gd name="T21" fmla="*/ 78 h 328"/>
              <a:gd name="T22" fmla="*/ 13 w 298"/>
              <a:gd name="T23" fmla="*/ 112 h 328"/>
              <a:gd name="T24" fmla="*/ 47 w 298"/>
              <a:gd name="T25" fmla="*/ 146 h 328"/>
              <a:gd name="T26" fmla="*/ 95 w 298"/>
              <a:gd name="T27" fmla="*/ 193 h 328"/>
              <a:gd name="T28" fmla="*/ 47 w 298"/>
              <a:gd name="T29" fmla="*/ 146 h 328"/>
              <a:gd name="T30" fmla="*/ 0 w 298"/>
              <a:gd name="T31" fmla="*/ 193 h 328"/>
              <a:gd name="T32" fmla="*/ 251 w 298"/>
              <a:gd name="T33" fmla="*/ 146 h 328"/>
              <a:gd name="T34" fmla="*/ 285 w 298"/>
              <a:gd name="T35" fmla="*/ 112 h 328"/>
              <a:gd name="T36" fmla="*/ 251 w 298"/>
              <a:gd name="T37" fmla="*/ 78 h 328"/>
              <a:gd name="T38" fmla="*/ 217 w 298"/>
              <a:gd name="T39" fmla="*/ 112 h 328"/>
              <a:gd name="T40" fmla="*/ 251 w 298"/>
              <a:gd name="T41" fmla="*/ 146 h 328"/>
              <a:gd name="T42" fmla="*/ 298 w 298"/>
              <a:gd name="T43" fmla="*/ 193 h 328"/>
              <a:gd name="T44" fmla="*/ 251 w 298"/>
              <a:gd name="T45" fmla="*/ 146 h 328"/>
              <a:gd name="T46" fmla="*/ 203 w 298"/>
              <a:gd name="T47" fmla="*/ 193 h 328"/>
              <a:gd name="T48" fmla="*/ 149 w 298"/>
              <a:gd name="T49" fmla="*/ 0 h 328"/>
              <a:gd name="T50" fmla="*/ 149 w 298"/>
              <a:gd name="T51" fmla="*/ 80 h 328"/>
              <a:gd name="T52" fmla="*/ 104 w 298"/>
              <a:gd name="T53" fmla="*/ 35 h 328"/>
              <a:gd name="T54" fmla="*/ 149 w 298"/>
              <a:gd name="T55" fmla="*/ 80 h 328"/>
              <a:gd name="T56" fmla="*/ 194 w 298"/>
              <a:gd name="T57" fmla="*/ 35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98" h="328">
                <a:moveTo>
                  <a:pt x="95" y="198"/>
                </a:moveTo>
                <a:cubicBezTo>
                  <a:pt x="95" y="168"/>
                  <a:pt x="119" y="143"/>
                  <a:pt x="149" y="143"/>
                </a:cubicBezTo>
                <a:cubicBezTo>
                  <a:pt x="179" y="143"/>
                  <a:pt x="203" y="168"/>
                  <a:pt x="203" y="198"/>
                </a:cubicBezTo>
                <a:cubicBezTo>
                  <a:pt x="203" y="228"/>
                  <a:pt x="179" y="252"/>
                  <a:pt x="149" y="252"/>
                </a:cubicBezTo>
                <a:cubicBezTo>
                  <a:pt x="119" y="252"/>
                  <a:pt x="95" y="228"/>
                  <a:pt x="95" y="198"/>
                </a:cubicBezTo>
                <a:close/>
                <a:moveTo>
                  <a:pt x="225" y="328"/>
                </a:moveTo>
                <a:cubicBezTo>
                  <a:pt x="225" y="286"/>
                  <a:pt x="191" y="252"/>
                  <a:pt x="149" y="252"/>
                </a:cubicBezTo>
                <a:cubicBezTo>
                  <a:pt x="107" y="252"/>
                  <a:pt x="73" y="286"/>
                  <a:pt x="73" y="328"/>
                </a:cubicBezTo>
                <a:moveTo>
                  <a:pt x="47" y="146"/>
                </a:moveTo>
                <a:cubicBezTo>
                  <a:pt x="66" y="146"/>
                  <a:pt x="81" y="131"/>
                  <a:pt x="81" y="112"/>
                </a:cubicBezTo>
                <a:cubicBezTo>
                  <a:pt x="81" y="93"/>
                  <a:pt x="66" y="78"/>
                  <a:pt x="47" y="78"/>
                </a:cubicBezTo>
                <a:cubicBezTo>
                  <a:pt x="28" y="78"/>
                  <a:pt x="13" y="93"/>
                  <a:pt x="13" y="112"/>
                </a:cubicBezTo>
                <a:cubicBezTo>
                  <a:pt x="13" y="131"/>
                  <a:pt x="28" y="146"/>
                  <a:pt x="47" y="146"/>
                </a:cubicBezTo>
                <a:close/>
                <a:moveTo>
                  <a:pt x="95" y="193"/>
                </a:moveTo>
                <a:cubicBezTo>
                  <a:pt x="95" y="167"/>
                  <a:pt x="73" y="146"/>
                  <a:pt x="47" y="146"/>
                </a:cubicBezTo>
                <a:cubicBezTo>
                  <a:pt x="21" y="146"/>
                  <a:pt x="0" y="167"/>
                  <a:pt x="0" y="193"/>
                </a:cubicBezTo>
                <a:moveTo>
                  <a:pt x="251" y="146"/>
                </a:moveTo>
                <a:cubicBezTo>
                  <a:pt x="270" y="146"/>
                  <a:pt x="285" y="131"/>
                  <a:pt x="285" y="112"/>
                </a:cubicBezTo>
                <a:cubicBezTo>
                  <a:pt x="285" y="93"/>
                  <a:pt x="270" y="78"/>
                  <a:pt x="251" y="78"/>
                </a:cubicBezTo>
                <a:cubicBezTo>
                  <a:pt x="232" y="78"/>
                  <a:pt x="217" y="93"/>
                  <a:pt x="217" y="112"/>
                </a:cubicBezTo>
                <a:cubicBezTo>
                  <a:pt x="217" y="131"/>
                  <a:pt x="232" y="146"/>
                  <a:pt x="251" y="146"/>
                </a:cubicBezTo>
                <a:close/>
                <a:moveTo>
                  <a:pt x="298" y="193"/>
                </a:moveTo>
                <a:cubicBezTo>
                  <a:pt x="298" y="167"/>
                  <a:pt x="277" y="146"/>
                  <a:pt x="251" y="146"/>
                </a:cubicBezTo>
                <a:cubicBezTo>
                  <a:pt x="225" y="146"/>
                  <a:pt x="203" y="167"/>
                  <a:pt x="203" y="193"/>
                </a:cubicBezTo>
                <a:moveTo>
                  <a:pt x="149" y="0"/>
                </a:moveTo>
                <a:cubicBezTo>
                  <a:pt x="149" y="80"/>
                  <a:pt x="149" y="80"/>
                  <a:pt x="149" y="80"/>
                </a:cubicBezTo>
                <a:moveTo>
                  <a:pt x="104" y="35"/>
                </a:moveTo>
                <a:cubicBezTo>
                  <a:pt x="149" y="80"/>
                  <a:pt x="149" y="80"/>
                  <a:pt x="149" y="80"/>
                </a:cubicBezTo>
                <a:cubicBezTo>
                  <a:pt x="194" y="35"/>
                  <a:pt x="194" y="35"/>
                  <a:pt x="194" y="3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80" name="MeetingPlanner_EBF2" title="Icon of a person in front of a calendar">
            <a:extLst>
              <a:ext uri="{FF2B5EF4-FFF2-40B4-BE49-F238E27FC236}">
                <a16:creationId xmlns:a16="http://schemas.microsoft.com/office/drawing/2014/main" id="{9A94FBB7-7B4C-4C67-9DAF-43630D35152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14177" y="3334609"/>
            <a:ext cx="536674" cy="572825"/>
          </a:xfrm>
          <a:custGeom>
            <a:avLst/>
            <a:gdLst>
              <a:gd name="T0" fmla="*/ 1497 w 3742"/>
              <a:gd name="T1" fmla="*/ 1497 h 3992"/>
              <a:gd name="T2" fmla="*/ 1497 w 3742"/>
              <a:gd name="T3" fmla="*/ 2745 h 3992"/>
              <a:gd name="T4" fmla="*/ 748 w 3742"/>
              <a:gd name="T5" fmla="*/ 3244 h 3992"/>
              <a:gd name="T6" fmla="*/ 748 w 3742"/>
              <a:gd name="T7" fmla="*/ 1497 h 3992"/>
              <a:gd name="T8" fmla="*/ 3742 w 3742"/>
              <a:gd name="T9" fmla="*/ 3992 h 3992"/>
              <a:gd name="T10" fmla="*/ 2620 w 3742"/>
              <a:gd name="T11" fmla="*/ 2869 h 3992"/>
              <a:gd name="T12" fmla="*/ 1497 w 3742"/>
              <a:gd name="T13" fmla="*/ 3992 h 3992"/>
              <a:gd name="T14" fmla="*/ 2620 w 3742"/>
              <a:gd name="T15" fmla="*/ 2869 h 3992"/>
              <a:gd name="T16" fmla="*/ 3243 w 3742"/>
              <a:gd name="T17" fmla="*/ 2246 h 3992"/>
              <a:gd name="T18" fmla="*/ 2620 w 3742"/>
              <a:gd name="T19" fmla="*/ 1622 h 3992"/>
              <a:gd name="T20" fmla="*/ 1996 w 3742"/>
              <a:gd name="T21" fmla="*/ 2246 h 3992"/>
              <a:gd name="T22" fmla="*/ 2620 w 3742"/>
              <a:gd name="T23" fmla="*/ 2869 h 3992"/>
              <a:gd name="T24" fmla="*/ 3742 w 3742"/>
              <a:gd name="T25" fmla="*/ 2936 h 3992"/>
              <a:gd name="T26" fmla="*/ 3742 w 3742"/>
              <a:gd name="T27" fmla="*/ 374 h 3992"/>
              <a:gd name="T28" fmla="*/ 0 w 3742"/>
              <a:gd name="T29" fmla="*/ 374 h 3992"/>
              <a:gd name="T30" fmla="*/ 0 w 3742"/>
              <a:gd name="T31" fmla="*/ 3618 h 3992"/>
              <a:gd name="T32" fmla="*/ 1087 w 3742"/>
              <a:gd name="T33" fmla="*/ 3618 h 3992"/>
              <a:gd name="T34" fmla="*/ 748 w 3742"/>
              <a:gd name="T35" fmla="*/ 0 h 3992"/>
              <a:gd name="T36" fmla="*/ 748 w 3742"/>
              <a:gd name="T37" fmla="*/ 749 h 3992"/>
              <a:gd name="T38" fmla="*/ 2994 w 3742"/>
              <a:gd name="T39" fmla="*/ 0 h 3992"/>
              <a:gd name="T40" fmla="*/ 2994 w 3742"/>
              <a:gd name="T41" fmla="*/ 749 h 3992"/>
              <a:gd name="T42" fmla="*/ 0 w 3742"/>
              <a:gd name="T43" fmla="*/ 1123 h 3992"/>
              <a:gd name="T44" fmla="*/ 3742 w 3742"/>
              <a:gd name="T45" fmla="*/ 1123 h 3992"/>
              <a:gd name="T46" fmla="*/ 1497 w 3742"/>
              <a:gd name="T47" fmla="*/ 1497 h 3992"/>
              <a:gd name="T48" fmla="*/ 1497 w 3742"/>
              <a:gd name="T49" fmla="*/ 2745 h 3992"/>
              <a:gd name="T50" fmla="*/ 748 w 3742"/>
              <a:gd name="T51" fmla="*/ 3244 h 3992"/>
              <a:gd name="T52" fmla="*/ 748 w 3742"/>
              <a:gd name="T53" fmla="*/ 1497 h 3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742" h="3992">
                <a:moveTo>
                  <a:pt x="1497" y="1497"/>
                </a:moveTo>
                <a:cubicBezTo>
                  <a:pt x="1497" y="2745"/>
                  <a:pt x="1497" y="2745"/>
                  <a:pt x="1497" y="2745"/>
                </a:cubicBezTo>
                <a:moveTo>
                  <a:pt x="748" y="3244"/>
                </a:moveTo>
                <a:cubicBezTo>
                  <a:pt x="748" y="1497"/>
                  <a:pt x="748" y="1497"/>
                  <a:pt x="748" y="1497"/>
                </a:cubicBezTo>
                <a:moveTo>
                  <a:pt x="3742" y="3992"/>
                </a:moveTo>
                <a:cubicBezTo>
                  <a:pt x="3742" y="3372"/>
                  <a:pt x="3240" y="2869"/>
                  <a:pt x="2620" y="2869"/>
                </a:cubicBezTo>
                <a:cubicBezTo>
                  <a:pt x="1999" y="2869"/>
                  <a:pt x="1497" y="3372"/>
                  <a:pt x="1497" y="3992"/>
                </a:cubicBezTo>
                <a:moveTo>
                  <a:pt x="2620" y="2869"/>
                </a:moveTo>
                <a:cubicBezTo>
                  <a:pt x="2964" y="2869"/>
                  <a:pt x="3243" y="2590"/>
                  <a:pt x="3243" y="2246"/>
                </a:cubicBezTo>
                <a:cubicBezTo>
                  <a:pt x="3243" y="1901"/>
                  <a:pt x="2964" y="1622"/>
                  <a:pt x="2620" y="1622"/>
                </a:cubicBezTo>
                <a:cubicBezTo>
                  <a:pt x="2275" y="1622"/>
                  <a:pt x="1996" y="1901"/>
                  <a:pt x="1996" y="2246"/>
                </a:cubicBezTo>
                <a:cubicBezTo>
                  <a:pt x="1996" y="2590"/>
                  <a:pt x="2275" y="2869"/>
                  <a:pt x="2620" y="2869"/>
                </a:cubicBezTo>
                <a:close/>
                <a:moveTo>
                  <a:pt x="3742" y="2936"/>
                </a:moveTo>
                <a:cubicBezTo>
                  <a:pt x="3742" y="374"/>
                  <a:pt x="3742" y="374"/>
                  <a:pt x="3742" y="374"/>
                </a:cubicBezTo>
                <a:cubicBezTo>
                  <a:pt x="0" y="374"/>
                  <a:pt x="0" y="374"/>
                  <a:pt x="0" y="374"/>
                </a:cubicBezTo>
                <a:cubicBezTo>
                  <a:pt x="0" y="3618"/>
                  <a:pt x="0" y="3618"/>
                  <a:pt x="0" y="3618"/>
                </a:cubicBezTo>
                <a:cubicBezTo>
                  <a:pt x="1087" y="3618"/>
                  <a:pt x="1087" y="3618"/>
                  <a:pt x="1087" y="3618"/>
                </a:cubicBezTo>
                <a:moveTo>
                  <a:pt x="748" y="0"/>
                </a:moveTo>
                <a:cubicBezTo>
                  <a:pt x="748" y="749"/>
                  <a:pt x="748" y="749"/>
                  <a:pt x="748" y="749"/>
                </a:cubicBezTo>
                <a:moveTo>
                  <a:pt x="2994" y="0"/>
                </a:moveTo>
                <a:cubicBezTo>
                  <a:pt x="2994" y="749"/>
                  <a:pt x="2994" y="749"/>
                  <a:pt x="2994" y="749"/>
                </a:cubicBezTo>
                <a:moveTo>
                  <a:pt x="0" y="1123"/>
                </a:moveTo>
                <a:cubicBezTo>
                  <a:pt x="3742" y="1123"/>
                  <a:pt x="3742" y="1123"/>
                  <a:pt x="3742" y="1123"/>
                </a:cubicBezTo>
                <a:moveTo>
                  <a:pt x="1497" y="1497"/>
                </a:moveTo>
                <a:cubicBezTo>
                  <a:pt x="1497" y="2745"/>
                  <a:pt x="1497" y="2745"/>
                  <a:pt x="1497" y="2745"/>
                </a:cubicBezTo>
                <a:moveTo>
                  <a:pt x="748" y="3244"/>
                </a:moveTo>
                <a:cubicBezTo>
                  <a:pt x="748" y="1497"/>
                  <a:pt x="748" y="1497"/>
                  <a:pt x="748" y="149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81" name="heart_2" title="Icon of a heart drawn by an arrow">
            <a:extLst>
              <a:ext uri="{FF2B5EF4-FFF2-40B4-BE49-F238E27FC236}">
                <a16:creationId xmlns:a16="http://schemas.microsoft.com/office/drawing/2014/main" id="{A4251B43-4887-4312-B974-1BF6F085981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686993" y="4766671"/>
            <a:ext cx="627946" cy="572825"/>
          </a:xfrm>
          <a:custGeom>
            <a:avLst/>
            <a:gdLst>
              <a:gd name="T0" fmla="*/ 287 w 328"/>
              <a:gd name="T1" fmla="*/ 172 h 298"/>
              <a:gd name="T2" fmla="*/ 198 w 328"/>
              <a:gd name="T3" fmla="*/ 265 h 298"/>
              <a:gd name="T4" fmla="*/ 164 w 328"/>
              <a:gd name="T5" fmla="*/ 298 h 298"/>
              <a:gd name="T6" fmla="*/ 131 w 328"/>
              <a:gd name="T7" fmla="*/ 265 h 298"/>
              <a:gd name="T8" fmla="*/ 26 w 328"/>
              <a:gd name="T9" fmla="*/ 156 h 298"/>
              <a:gd name="T10" fmla="*/ 26 w 328"/>
              <a:gd name="T11" fmla="*/ 156 h 298"/>
              <a:gd name="T12" fmla="*/ 0 w 328"/>
              <a:gd name="T13" fmla="*/ 92 h 298"/>
              <a:gd name="T14" fmla="*/ 92 w 328"/>
              <a:gd name="T15" fmla="*/ 0 h 298"/>
              <a:gd name="T16" fmla="*/ 164 w 328"/>
              <a:gd name="T17" fmla="*/ 35 h 298"/>
              <a:gd name="T18" fmla="*/ 236 w 328"/>
              <a:gd name="T19" fmla="*/ 0 h 298"/>
              <a:gd name="T20" fmla="*/ 328 w 328"/>
              <a:gd name="T21" fmla="*/ 92 h 298"/>
              <a:gd name="T22" fmla="*/ 326 w 328"/>
              <a:gd name="T23" fmla="*/ 114 h 298"/>
              <a:gd name="T24" fmla="*/ 287 w 328"/>
              <a:gd name="T25" fmla="*/ 226 h 298"/>
              <a:gd name="T26" fmla="*/ 287 w 328"/>
              <a:gd name="T27" fmla="*/ 172 h 298"/>
              <a:gd name="T28" fmla="*/ 233 w 328"/>
              <a:gd name="T29" fmla="*/ 172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8" h="298">
                <a:moveTo>
                  <a:pt x="287" y="172"/>
                </a:moveTo>
                <a:cubicBezTo>
                  <a:pt x="198" y="265"/>
                  <a:pt x="198" y="265"/>
                  <a:pt x="198" y="265"/>
                </a:cubicBezTo>
                <a:cubicBezTo>
                  <a:pt x="164" y="298"/>
                  <a:pt x="164" y="298"/>
                  <a:pt x="164" y="298"/>
                </a:cubicBezTo>
                <a:cubicBezTo>
                  <a:pt x="131" y="265"/>
                  <a:pt x="131" y="265"/>
                  <a:pt x="131" y="265"/>
                </a:cubicBezTo>
                <a:cubicBezTo>
                  <a:pt x="26" y="156"/>
                  <a:pt x="26" y="156"/>
                  <a:pt x="26" y="156"/>
                </a:cubicBezTo>
                <a:cubicBezTo>
                  <a:pt x="26" y="156"/>
                  <a:pt x="26" y="156"/>
                  <a:pt x="26" y="156"/>
                </a:cubicBezTo>
                <a:cubicBezTo>
                  <a:pt x="10" y="140"/>
                  <a:pt x="0" y="117"/>
                  <a:pt x="0" y="92"/>
                </a:cubicBezTo>
                <a:cubicBezTo>
                  <a:pt x="0" y="42"/>
                  <a:pt x="41" y="0"/>
                  <a:pt x="92" y="0"/>
                </a:cubicBezTo>
                <a:cubicBezTo>
                  <a:pt x="121" y="0"/>
                  <a:pt x="147" y="14"/>
                  <a:pt x="164" y="35"/>
                </a:cubicBezTo>
                <a:cubicBezTo>
                  <a:pt x="181" y="14"/>
                  <a:pt x="207" y="0"/>
                  <a:pt x="236" y="0"/>
                </a:cubicBezTo>
                <a:cubicBezTo>
                  <a:pt x="287" y="0"/>
                  <a:pt x="328" y="42"/>
                  <a:pt x="328" y="92"/>
                </a:cubicBezTo>
                <a:cubicBezTo>
                  <a:pt x="328" y="100"/>
                  <a:pt x="327" y="107"/>
                  <a:pt x="326" y="114"/>
                </a:cubicBezTo>
                <a:moveTo>
                  <a:pt x="287" y="226"/>
                </a:moveTo>
                <a:cubicBezTo>
                  <a:pt x="287" y="172"/>
                  <a:pt x="287" y="172"/>
                  <a:pt x="287" y="172"/>
                </a:cubicBezTo>
                <a:cubicBezTo>
                  <a:pt x="233" y="172"/>
                  <a:pt x="233" y="172"/>
                  <a:pt x="233" y="17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82" name="heart" title="Icon of a heart">
            <a:extLst>
              <a:ext uri="{FF2B5EF4-FFF2-40B4-BE49-F238E27FC236}">
                <a16:creationId xmlns:a16="http://schemas.microsoft.com/office/drawing/2014/main" id="{CD1FFA3E-81D9-482F-8074-C2BDD0BBF12E}"/>
              </a:ext>
            </a:extLst>
          </p:cNvPr>
          <p:cNvSpPr>
            <a:spLocks noChangeAspect="1"/>
          </p:cNvSpPr>
          <p:nvPr/>
        </p:nvSpPr>
        <p:spPr bwMode="auto">
          <a:xfrm>
            <a:off x="10175278" y="4766671"/>
            <a:ext cx="629132" cy="572825"/>
          </a:xfrm>
          <a:custGeom>
            <a:avLst/>
            <a:gdLst>
              <a:gd name="T0" fmla="*/ 164 w 328"/>
              <a:gd name="T1" fmla="*/ 298 h 298"/>
              <a:gd name="T2" fmla="*/ 131 w 328"/>
              <a:gd name="T3" fmla="*/ 265 h 298"/>
              <a:gd name="T4" fmla="*/ 25 w 328"/>
              <a:gd name="T5" fmla="*/ 156 h 298"/>
              <a:gd name="T6" fmla="*/ 26 w 328"/>
              <a:gd name="T7" fmla="*/ 156 h 298"/>
              <a:gd name="T8" fmla="*/ 0 w 328"/>
              <a:gd name="T9" fmla="*/ 92 h 298"/>
              <a:gd name="T10" fmla="*/ 92 w 328"/>
              <a:gd name="T11" fmla="*/ 0 h 298"/>
              <a:gd name="T12" fmla="*/ 164 w 328"/>
              <a:gd name="T13" fmla="*/ 35 h 298"/>
              <a:gd name="T14" fmla="*/ 236 w 328"/>
              <a:gd name="T15" fmla="*/ 0 h 298"/>
              <a:gd name="T16" fmla="*/ 328 w 328"/>
              <a:gd name="T17" fmla="*/ 92 h 298"/>
              <a:gd name="T18" fmla="*/ 302 w 328"/>
              <a:gd name="T19" fmla="*/ 156 h 298"/>
              <a:gd name="T20" fmla="*/ 303 w 328"/>
              <a:gd name="T21" fmla="*/ 156 h 298"/>
              <a:gd name="T22" fmla="*/ 197 w 328"/>
              <a:gd name="T23" fmla="*/ 265 h 298"/>
              <a:gd name="T24" fmla="*/ 164 w 328"/>
              <a:gd name="T25" fmla="*/ 298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8" h="298">
                <a:moveTo>
                  <a:pt x="164" y="298"/>
                </a:moveTo>
                <a:cubicBezTo>
                  <a:pt x="131" y="265"/>
                  <a:pt x="131" y="265"/>
                  <a:pt x="131" y="265"/>
                </a:cubicBezTo>
                <a:cubicBezTo>
                  <a:pt x="25" y="156"/>
                  <a:pt x="25" y="156"/>
                  <a:pt x="25" y="156"/>
                </a:cubicBezTo>
                <a:cubicBezTo>
                  <a:pt x="26" y="156"/>
                  <a:pt x="26" y="156"/>
                  <a:pt x="26" y="156"/>
                </a:cubicBezTo>
                <a:cubicBezTo>
                  <a:pt x="10" y="140"/>
                  <a:pt x="0" y="117"/>
                  <a:pt x="0" y="92"/>
                </a:cubicBezTo>
                <a:cubicBezTo>
                  <a:pt x="0" y="42"/>
                  <a:pt x="41" y="0"/>
                  <a:pt x="92" y="0"/>
                </a:cubicBezTo>
                <a:cubicBezTo>
                  <a:pt x="121" y="0"/>
                  <a:pt x="147" y="14"/>
                  <a:pt x="164" y="35"/>
                </a:cubicBezTo>
                <a:cubicBezTo>
                  <a:pt x="181" y="14"/>
                  <a:pt x="207" y="0"/>
                  <a:pt x="236" y="0"/>
                </a:cubicBezTo>
                <a:cubicBezTo>
                  <a:pt x="287" y="0"/>
                  <a:pt x="328" y="42"/>
                  <a:pt x="328" y="92"/>
                </a:cubicBezTo>
                <a:cubicBezTo>
                  <a:pt x="328" y="117"/>
                  <a:pt x="318" y="140"/>
                  <a:pt x="302" y="156"/>
                </a:cubicBezTo>
                <a:cubicBezTo>
                  <a:pt x="303" y="156"/>
                  <a:pt x="303" y="156"/>
                  <a:pt x="303" y="156"/>
                </a:cubicBezTo>
                <a:cubicBezTo>
                  <a:pt x="197" y="265"/>
                  <a:pt x="197" y="265"/>
                  <a:pt x="197" y="265"/>
                </a:cubicBezTo>
                <a:lnTo>
                  <a:pt x="164" y="298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83" name="Health_E95E" title="Icon of a heart with a heartbeat monitor line through the middle">
            <a:extLst>
              <a:ext uri="{FF2B5EF4-FFF2-40B4-BE49-F238E27FC236}">
                <a16:creationId xmlns:a16="http://schemas.microsoft.com/office/drawing/2014/main" id="{4EF37A21-683C-4507-AB51-87714615FF59}"/>
              </a:ext>
            </a:extLst>
          </p:cNvPr>
          <p:cNvSpPr>
            <a:spLocks noChangeAspect="1"/>
          </p:cNvSpPr>
          <p:nvPr/>
        </p:nvSpPr>
        <p:spPr bwMode="auto">
          <a:xfrm>
            <a:off x="13166414" y="4766671"/>
            <a:ext cx="676433" cy="572825"/>
          </a:xfrm>
          <a:custGeom>
            <a:avLst/>
            <a:gdLst>
              <a:gd name="T0" fmla="*/ 36 w 3778"/>
              <a:gd name="T1" fmla="*/ 1130 h 3199"/>
              <a:gd name="T2" fmla="*/ 19 w 3778"/>
              <a:gd name="T3" fmla="*/ 1010 h 3199"/>
              <a:gd name="T4" fmla="*/ 291 w 3778"/>
              <a:gd name="T5" fmla="*/ 276 h 3199"/>
              <a:gd name="T6" fmla="*/ 958 w 3778"/>
              <a:gd name="T7" fmla="*/ 0 h 3199"/>
              <a:gd name="T8" fmla="*/ 1624 w 3778"/>
              <a:gd name="T9" fmla="*/ 276 h 3199"/>
              <a:gd name="T10" fmla="*/ 1895 w 3778"/>
              <a:gd name="T11" fmla="*/ 547 h 3199"/>
              <a:gd name="T12" fmla="*/ 2166 w 3778"/>
              <a:gd name="T13" fmla="*/ 276 h 3199"/>
              <a:gd name="T14" fmla="*/ 2833 w 3778"/>
              <a:gd name="T15" fmla="*/ 0 h 3199"/>
              <a:gd name="T16" fmla="*/ 3499 w 3778"/>
              <a:gd name="T17" fmla="*/ 276 h 3199"/>
              <a:gd name="T18" fmla="*/ 3771 w 3778"/>
              <a:gd name="T19" fmla="*/ 906 h 3199"/>
              <a:gd name="T20" fmla="*/ 3579 w 3778"/>
              <a:gd name="T21" fmla="*/ 1510 h 3199"/>
              <a:gd name="T22" fmla="*/ 2768 w 3778"/>
              <a:gd name="T23" fmla="*/ 1510 h 3199"/>
              <a:gd name="T24" fmla="*/ 2520 w 3778"/>
              <a:gd name="T25" fmla="*/ 1262 h 3199"/>
              <a:gd name="T26" fmla="*/ 1895 w 3778"/>
              <a:gd name="T27" fmla="*/ 1887 h 3199"/>
              <a:gd name="T28" fmla="*/ 1020 w 3778"/>
              <a:gd name="T29" fmla="*/ 1012 h 3199"/>
              <a:gd name="T30" fmla="*/ 522 w 3778"/>
              <a:gd name="T31" fmla="*/ 1510 h 3199"/>
              <a:gd name="T32" fmla="*/ 207 w 3778"/>
              <a:gd name="T33" fmla="*/ 1511 h 3199"/>
              <a:gd name="T34" fmla="*/ 1895 w 3778"/>
              <a:gd name="T35" fmla="*/ 3199 h 3199"/>
              <a:gd name="T36" fmla="*/ 3214 w 3778"/>
              <a:gd name="T37" fmla="*/ 1879 h 3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778" h="3199">
                <a:moveTo>
                  <a:pt x="36" y="1130"/>
                </a:moveTo>
                <a:cubicBezTo>
                  <a:pt x="19" y="1010"/>
                  <a:pt x="19" y="1010"/>
                  <a:pt x="19" y="1010"/>
                </a:cubicBezTo>
                <a:cubicBezTo>
                  <a:pt x="0" y="738"/>
                  <a:pt x="98" y="469"/>
                  <a:pt x="291" y="276"/>
                </a:cubicBezTo>
                <a:cubicBezTo>
                  <a:pt x="469" y="98"/>
                  <a:pt x="706" y="0"/>
                  <a:pt x="958" y="0"/>
                </a:cubicBezTo>
                <a:cubicBezTo>
                  <a:pt x="1209" y="0"/>
                  <a:pt x="1446" y="98"/>
                  <a:pt x="1624" y="276"/>
                </a:cubicBezTo>
                <a:cubicBezTo>
                  <a:pt x="1895" y="547"/>
                  <a:pt x="1895" y="547"/>
                  <a:pt x="1895" y="547"/>
                </a:cubicBezTo>
                <a:cubicBezTo>
                  <a:pt x="2166" y="276"/>
                  <a:pt x="2166" y="276"/>
                  <a:pt x="2166" y="276"/>
                </a:cubicBezTo>
                <a:cubicBezTo>
                  <a:pt x="2344" y="98"/>
                  <a:pt x="2581" y="0"/>
                  <a:pt x="2833" y="0"/>
                </a:cubicBezTo>
                <a:cubicBezTo>
                  <a:pt x="3084" y="0"/>
                  <a:pt x="3321" y="98"/>
                  <a:pt x="3499" y="276"/>
                </a:cubicBezTo>
                <a:cubicBezTo>
                  <a:pt x="3667" y="444"/>
                  <a:pt x="3764" y="668"/>
                  <a:pt x="3771" y="906"/>
                </a:cubicBezTo>
                <a:cubicBezTo>
                  <a:pt x="3778" y="1125"/>
                  <a:pt x="3710" y="1337"/>
                  <a:pt x="3579" y="1510"/>
                </a:cubicBezTo>
                <a:cubicBezTo>
                  <a:pt x="2768" y="1510"/>
                  <a:pt x="2768" y="1510"/>
                  <a:pt x="2768" y="1510"/>
                </a:cubicBezTo>
                <a:cubicBezTo>
                  <a:pt x="2520" y="1262"/>
                  <a:pt x="2520" y="1262"/>
                  <a:pt x="2520" y="1262"/>
                </a:cubicBezTo>
                <a:cubicBezTo>
                  <a:pt x="1895" y="1887"/>
                  <a:pt x="1895" y="1887"/>
                  <a:pt x="1895" y="1887"/>
                </a:cubicBezTo>
                <a:cubicBezTo>
                  <a:pt x="1020" y="1012"/>
                  <a:pt x="1020" y="1012"/>
                  <a:pt x="1020" y="1012"/>
                </a:cubicBezTo>
                <a:cubicBezTo>
                  <a:pt x="522" y="1510"/>
                  <a:pt x="522" y="1510"/>
                  <a:pt x="522" y="1510"/>
                </a:cubicBezTo>
                <a:cubicBezTo>
                  <a:pt x="207" y="1511"/>
                  <a:pt x="207" y="1511"/>
                  <a:pt x="207" y="1511"/>
                </a:cubicBezTo>
                <a:cubicBezTo>
                  <a:pt x="1895" y="3199"/>
                  <a:pt x="1895" y="3199"/>
                  <a:pt x="1895" y="3199"/>
                </a:cubicBezTo>
                <a:cubicBezTo>
                  <a:pt x="3214" y="1879"/>
                  <a:pt x="3214" y="1879"/>
                  <a:pt x="3214" y="1879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85" name="Family_EBDA" title="Icon of a family of people">
            <a:extLst>
              <a:ext uri="{FF2B5EF4-FFF2-40B4-BE49-F238E27FC236}">
                <a16:creationId xmlns:a16="http://schemas.microsoft.com/office/drawing/2014/main" id="{43B5481D-6A28-4AE7-8996-509C84B6FE7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661457" y="1902544"/>
            <a:ext cx="634781" cy="572825"/>
          </a:xfrm>
          <a:custGeom>
            <a:avLst/>
            <a:gdLst>
              <a:gd name="T0" fmla="*/ 1498 w 3740"/>
              <a:gd name="T1" fmla="*/ 1874 h 3374"/>
              <a:gd name="T2" fmla="*/ 874 w 3740"/>
              <a:gd name="T3" fmla="*/ 2498 h 3374"/>
              <a:gd name="T4" fmla="*/ 250 w 3740"/>
              <a:gd name="T5" fmla="*/ 1874 h 3374"/>
              <a:gd name="T6" fmla="*/ 874 w 3740"/>
              <a:gd name="T7" fmla="*/ 1249 h 3374"/>
              <a:gd name="T8" fmla="*/ 1498 w 3740"/>
              <a:gd name="T9" fmla="*/ 1874 h 3374"/>
              <a:gd name="T10" fmla="*/ 2123 w 3740"/>
              <a:gd name="T11" fmla="*/ 0 h 3374"/>
              <a:gd name="T12" fmla="*/ 1498 w 3740"/>
              <a:gd name="T13" fmla="*/ 625 h 3374"/>
              <a:gd name="T14" fmla="*/ 2123 w 3740"/>
              <a:gd name="T15" fmla="*/ 1249 h 3374"/>
              <a:gd name="T16" fmla="*/ 2747 w 3740"/>
              <a:gd name="T17" fmla="*/ 625 h 3374"/>
              <a:gd name="T18" fmla="*/ 2123 w 3740"/>
              <a:gd name="T19" fmla="*/ 0 h 3374"/>
              <a:gd name="T20" fmla="*/ 2997 w 3740"/>
              <a:gd name="T21" fmla="*/ 1726 h 3374"/>
              <a:gd name="T22" fmla="*/ 2497 w 3740"/>
              <a:gd name="T23" fmla="*/ 2225 h 3374"/>
              <a:gd name="T24" fmla="*/ 2997 w 3740"/>
              <a:gd name="T25" fmla="*/ 2725 h 3374"/>
              <a:gd name="T26" fmla="*/ 3496 w 3740"/>
              <a:gd name="T27" fmla="*/ 2225 h 3374"/>
              <a:gd name="T28" fmla="*/ 2997 w 3740"/>
              <a:gd name="T29" fmla="*/ 1726 h 3374"/>
              <a:gd name="T30" fmla="*/ 1748 w 3740"/>
              <a:gd name="T31" fmla="*/ 3372 h 3374"/>
              <a:gd name="T32" fmla="*/ 874 w 3740"/>
              <a:gd name="T33" fmla="*/ 2498 h 3374"/>
              <a:gd name="T34" fmla="*/ 0 w 3740"/>
              <a:gd name="T35" fmla="*/ 3372 h 3374"/>
              <a:gd name="T36" fmla="*/ 2906 w 3740"/>
              <a:gd name="T37" fmla="*/ 1734 h 3374"/>
              <a:gd name="T38" fmla="*/ 2123 w 3740"/>
              <a:gd name="T39" fmla="*/ 1249 h 3374"/>
              <a:gd name="T40" fmla="*/ 1453 w 3740"/>
              <a:gd name="T41" fmla="*/ 1561 h 3374"/>
              <a:gd name="T42" fmla="*/ 3740 w 3740"/>
              <a:gd name="T43" fmla="*/ 3374 h 3374"/>
              <a:gd name="T44" fmla="*/ 3740 w 3740"/>
              <a:gd name="T45" fmla="*/ 3351 h 3374"/>
              <a:gd name="T46" fmla="*/ 2997 w 3740"/>
              <a:gd name="T47" fmla="*/ 2725 h 3374"/>
              <a:gd name="T48" fmla="*/ 2253 w 3740"/>
              <a:gd name="T49" fmla="*/ 3351 h 3374"/>
              <a:gd name="T50" fmla="*/ 2253 w 3740"/>
              <a:gd name="T51" fmla="*/ 3374 h 3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740" h="3374">
                <a:moveTo>
                  <a:pt x="1498" y="1874"/>
                </a:moveTo>
                <a:cubicBezTo>
                  <a:pt x="1498" y="2218"/>
                  <a:pt x="1219" y="2498"/>
                  <a:pt x="874" y="2498"/>
                </a:cubicBezTo>
                <a:cubicBezTo>
                  <a:pt x="529" y="2498"/>
                  <a:pt x="250" y="2218"/>
                  <a:pt x="250" y="1874"/>
                </a:cubicBezTo>
                <a:cubicBezTo>
                  <a:pt x="250" y="1529"/>
                  <a:pt x="529" y="1249"/>
                  <a:pt x="874" y="1249"/>
                </a:cubicBezTo>
                <a:cubicBezTo>
                  <a:pt x="1219" y="1249"/>
                  <a:pt x="1498" y="1529"/>
                  <a:pt x="1498" y="1874"/>
                </a:cubicBezTo>
                <a:close/>
                <a:moveTo>
                  <a:pt x="2123" y="0"/>
                </a:moveTo>
                <a:cubicBezTo>
                  <a:pt x="1778" y="0"/>
                  <a:pt x="1498" y="280"/>
                  <a:pt x="1498" y="625"/>
                </a:cubicBezTo>
                <a:cubicBezTo>
                  <a:pt x="1498" y="970"/>
                  <a:pt x="1778" y="1249"/>
                  <a:pt x="2123" y="1249"/>
                </a:cubicBezTo>
                <a:cubicBezTo>
                  <a:pt x="2468" y="1249"/>
                  <a:pt x="2747" y="970"/>
                  <a:pt x="2747" y="625"/>
                </a:cubicBezTo>
                <a:cubicBezTo>
                  <a:pt x="2747" y="280"/>
                  <a:pt x="2468" y="0"/>
                  <a:pt x="2123" y="0"/>
                </a:cubicBezTo>
                <a:close/>
                <a:moveTo>
                  <a:pt x="2997" y="1726"/>
                </a:moveTo>
                <a:cubicBezTo>
                  <a:pt x="2721" y="1726"/>
                  <a:pt x="2497" y="1950"/>
                  <a:pt x="2497" y="2225"/>
                </a:cubicBezTo>
                <a:cubicBezTo>
                  <a:pt x="2497" y="2501"/>
                  <a:pt x="2721" y="2725"/>
                  <a:pt x="2997" y="2725"/>
                </a:cubicBezTo>
                <a:cubicBezTo>
                  <a:pt x="3273" y="2725"/>
                  <a:pt x="3496" y="2501"/>
                  <a:pt x="3496" y="2225"/>
                </a:cubicBezTo>
                <a:cubicBezTo>
                  <a:pt x="3496" y="1950"/>
                  <a:pt x="3273" y="1726"/>
                  <a:pt x="2997" y="1726"/>
                </a:cubicBezTo>
                <a:close/>
                <a:moveTo>
                  <a:pt x="1748" y="3372"/>
                </a:moveTo>
                <a:cubicBezTo>
                  <a:pt x="1748" y="2889"/>
                  <a:pt x="1357" y="2498"/>
                  <a:pt x="874" y="2498"/>
                </a:cubicBezTo>
                <a:cubicBezTo>
                  <a:pt x="391" y="2498"/>
                  <a:pt x="0" y="2889"/>
                  <a:pt x="0" y="3372"/>
                </a:cubicBezTo>
                <a:moveTo>
                  <a:pt x="2906" y="1734"/>
                </a:moveTo>
                <a:cubicBezTo>
                  <a:pt x="2763" y="1447"/>
                  <a:pt x="2466" y="1249"/>
                  <a:pt x="2123" y="1249"/>
                </a:cubicBezTo>
                <a:cubicBezTo>
                  <a:pt x="1854" y="1249"/>
                  <a:pt x="1614" y="1370"/>
                  <a:pt x="1453" y="1561"/>
                </a:cubicBezTo>
                <a:moveTo>
                  <a:pt x="3740" y="3374"/>
                </a:moveTo>
                <a:cubicBezTo>
                  <a:pt x="3740" y="3351"/>
                  <a:pt x="3740" y="3351"/>
                  <a:pt x="3740" y="3351"/>
                </a:cubicBezTo>
                <a:cubicBezTo>
                  <a:pt x="3680" y="2996"/>
                  <a:pt x="3370" y="2725"/>
                  <a:pt x="2997" y="2725"/>
                </a:cubicBezTo>
                <a:cubicBezTo>
                  <a:pt x="2624" y="2725"/>
                  <a:pt x="2314" y="2995"/>
                  <a:pt x="2253" y="3351"/>
                </a:cubicBezTo>
                <a:cubicBezTo>
                  <a:pt x="2253" y="3374"/>
                  <a:pt x="2253" y="3374"/>
                  <a:pt x="2253" y="337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86" name="Directory" title="Icon of an address book or directory">
            <a:extLst>
              <a:ext uri="{FF2B5EF4-FFF2-40B4-BE49-F238E27FC236}">
                <a16:creationId xmlns:a16="http://schemas.microsoft.com/office/drawing/2014/main" id="{76E2A978-72B8-4319-A26F-31B205423C0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89787" y="3334609"/>
            <a:ext cx="570794" cy="572825"/>
          </a:xfrm>
          <a:custGeom>
            <a:avLst/>
            <a:gdLst>
              <a:gd name="T0" fmla="*/ 91 w 317"/>
              <a:gd name="T1" fmla="*/ 135 h 318"/>
              <a:gd name="T2" fmla="*/ 126 w 317"/>
              <a:gd name="T3" fmla="*/ 100 h 318"/>
              <a:gd name="T4" fmla="*/ 162 w 317"/>
              <a:gd name="T5" fmla="*/ 135 h 318"/>
              <a:gd name="T6" fmla="*/ 126 w 317"/>
              <a:gd name="T7" fmla="*/ 170 h 318"/>
              <a:gd name="T8" fmla="*/ 91 w 317"/>
              <a:gd name="T9" fmla="*/ 135 h 318"/>
              <a:gd name="T10" fmla="*/ 190 w 317"/>
              <a:gd name="T11" fmla="*/ 234 h 318"/>
              <a:gd name="T12" fmla="*/ 126 w 317"/>
              <a:gd name="T13" fmla="*/ 170 h 318"/>
              <a:gd name="T14" fmla="*/ 63 w 317"/>
              <a:gd name="T15" fmla="*/ 234 h 318"/>
              <a:gd name="T16" fmla="*/ 0 w 317"/>
              <a:gd name="T17" fmla="*/ 284 h 318"/>
              <a:gd name="T18" fmla="*/ 34 w 317"/>
              <a:gd name="T19" fmla="*/ 318 h 318"/>
              <a:gd name="T20" fmla="*/ 283 w 317"/>
              <a:gd name="T21" fmla="*/ 318 h 318"/>
              <a:gd name="T22" fmla="*/ 317 w 317"/>
              <a:gd name="T23" fmla="*/ 284 h 318"/>
              <a:gd name="T24" fmla="*/ 317 w 317"/>
              <a:gd name="T25" fmla="*/ 35 h 318"/>
              <a:gd name="T26" fmla="*/ 283 w 317"/>
              <a:gd name="T27" fmla="*/ 1 h 318"/>
              <a:gd name="T28" fmla="*/ 34 w 317"/>
              <a:gd name="T29" fmla="*/ 1 h 318"/>
              <a:gd name="T30" fmla="*/ 0 w 317"/>
              <a:gd name="T31" fmla="*/ 35 h 318"/>
              <a:gd name="T32" fmla="*/ 0 w 317"/>
              <a:gd name="T33" fmla="*/ 284 h 318"/>
              <a:gd name="T34" fmla="*/ 239 w 317"/>
              <a:gd name="T35" fmla="*/ 318 h 318"/>
              <a:gd name="T36" fmla="*/ 239 w 317"/>
              <a:gd name="T37" fmla="*/ 0 h 318"/>
              <a:gd name="T38" fmla="*/ 239 w 317"/>
              <a:gd name="T39" fmla="*/ 107 h 318"/>
              <a:gd name="T40" fmla="*/ 317 w 317"/>
              <a:gd name="T41" fmla="*/ 107 h 318"/>
              <a:gd name="T42" fmla="*/ 239 w 317"/>
              <a:gd name="T43" fmla="*/ 212 h 318"/>
              <a:gd name="T44" fmla="*/ 317 w 317"/>
              <a:gd name="T45" fmla="*/ 212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7" h="318">
                <a:moveTo>
                  <a:pt x="91" y="135"/>
                </a:moveTo>
                <a:cubicBezTo>
                  <a:pt x="91" y="115"/>
                  <a:pt x="107" y="100"/>
                  <a:pt x="126" y="100"/>
                </a:cubicBezTo>
                <a:cubicBezTo>
                  <a:pt x="146" y="100"/>
                  <a:pt x="162" y="115"/>
                  <a:pt x="162" y="135"/>
                </a:cubicBezTo>
                <a:cubicBezTo>
                  <a:pt x="162" y="154"/>
                  <a:pt x="146" y="170"/>
                  <a:pt x="126" y="170"/>
                </a:cubicBezTo>
                <a:cubicBezTo>
                  <a:pt x="107" y="170"/>
                  <a:pt x="91" y="154"/>
                  <a:pt x="91" y="135"/>
                </a:cubicBezTo>
                <a:close/>
                <a:moveTo>
                  <a:pt x="190" y="234"/>
                </a:moveTo>
                <a:cubicBezTo>
                  <a:pt x="190" y="198"/>
                  <a:pt x="161" y="170"/>
                  <a:pt x="126" y="170"/>
                </a:cubicBezTo>
                <a:cubicBezTo>
                  <a:pt x="92" y="170"/>
                  <a:pt x="63" y="198"/>
                  <a:pt x="63" y="234"/>
                </a:cubicBezTo>
                <a:moveTo>
                  <a:pt x="0" y="284"/>
                </a:moveTo>
                <a:cubicBezTo>
                  <a:pt x="0" y="303"/>
                  <a:pt x="15" y="318"/>
                  <a:pt x="34" y="318"/>
                </a:cubicBezTo>
                <a:cubicBezTo>
                  <a:pt x="283" y="318"/>
                  <a:pt x="283" y="318"/>
                  <a:pt x="283" y="318"/>
                </a:cubicBezTo>
                <a:cubicBezTo>
                  <a:pt x="301" y="318"/>
                  <a:pt x="317" y="303"/>
                  <a:pt x="317" y="284"/>
                </a:cubicBezTo>
                <a:cubicBezTo>
                  <a:pt x="317" y="35"/>
                  <a:pt x="317" y="35"/>
                  <a:pt x="317" y="35"/>
                </a:cubicBezTo>
                <a:cubicBezTo>
                  <a:pt x="317" y="16"/>
                  <a:pt x="301" y="1"/>
                  <a:pt x="283" y="1"/>
                </a:cubicBezTo>
                <a:cubicBezTo>
                  <a:pt x="34" y="1"/>
                  <a:pt x="34" y="1"/>
                  <a:pt x="34" y="1"/>
                </a:cubicBezTo>
                <a:cubicBezTo>
                  <a:pt x="15" y="1"/>
                  <a:pt x="0" y="16"/>
                  <a:pt x="0" y="35"/>
                </a:cubicBezTo>
                <a:lnTo>
                  <a:pt x="0" y="284"/>
                </a:lnTo>
                <a:close/>
                <a:moveTo>
                  <a:pt x="239" y="318"/>
                </a:moveTo>
                <a:cubicBezTo>
                  <a:pt x="239" y="0"/>
                  <a:pt x="239" y="0"/>
                  <a:pt x="239" y="0"/>
                </a:cubicBezTo>
                <a:moveTo>
                  <a:pt x="239" y="107"/>
                </a:moveTo>
                <a:cubicBezTo>
                  <a:pt x="317" y="107"/>
                  <a:pt x="317" y="107"/>
                  <a:pt x="317" y="107"/>
                </a:cubicBezTo>
                <a:moveTo>
                  <a:pt x="239" y="212"/>
                </a:moveTo>
                <a:cubicBezTo>
                  <a:pt x="317" y="212"/>
                  <a:pt x="317" y="212"/>
                  <a:pt x="317" y="21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87" name="Cycling_EAC7" title="Icon of a person riding a bicycle">
            <a:extLst>
              <a:ext uri="{FF2B5EF4-FFF2-40B4-BE49-F238E27FC236}">
                <a16:creationId xmlns:a16="http://schemas.microsoft.com/office/drawing/2014/main" id="{E6221FC3-9534-491B-BAE3-6B546CD04BA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45207" y="4766671"/>
            <a:ext cx="659951" cy="572825"/>
          </a:xfrm>
          <a:custGeom>
            <a:avLst/>
            <a:gdLst>
              <a:gd name="T0" fmla="*/ 1248 w 3748"/>
              <a:gd name="T1" fmla="*/ 2628 h 3252"/>
              <a:gd name="T2" fmla="*/ 624 w 3748"/>
              <a:gd name="T3" fmla="*/ 3252 h 3252"/>
              <a:gd name="T4" fmla="*/ 0 w 3748"/>
              <a:gd name="T5" fmla="*/ 2628 h 3252"/>
              <a:gd name="T6" fmla="*/ 624 w 3748"/>
              <a:gd name="T7" fmla="*/ 2004 h 3252"/>
              <a:gd name="T8" fmla="*/ 1248 w 3748"/>
              <a:gd name="T9" fmla="*/ 2628 h 3252"/>
              <a:gd name="T10" fmla="*/ 3124 w 3748"/>
              <a:gd name="T11" fmla="*/ 2004 h 3252"/>
              <a:gd name="T12" fmla="*/ 2500 w 3748"/>
              <a:gd name="T13" fmla="*/ 2628 h 3252"/>
              <a:gd name="T14" fmla="*/ 3124 w 3748"/>
              <a:gd name="T15" fmla="*/ 3252 h 3252"/>
              <a:gd name="T16" fmla="*/ 3748 w 3748"/>
              <a:gd name="T17" fmla="*/ 2628 h 3252"/>
              <a:gd name="T18" fmla="*/ 3124 w 3748"/>
              <a:gd name="T19" fmla="*/ 2004 h 3252"/>
              <a:gd name="T20" fmla="*/ 2631 w 3748"/>
              <a:gd name="T21" fmla="*/ 0 h 3252"/>
              <a:gd name="T22" fmla="*/ 2255 w 3748"/>
              <a:gd name="T23" fmla="*/ 376 h 3252"/>
              <a:gd name="T24" fmla="*/ 2631 w 3748"/>
              <a:gd name="T25" fmla="*/ 753 h 3252"/>
              <a:gd name="T26" fmla="*/ 3008 w 3748"/>
              <a:gd name="T27" fmla="*/ 376 h 3252"/>
              <a:gd name="T28" fmla="*/ 2631 w 3748"/>
              <a:gd name="T29" fmla="*/ 0 h 3252"/>
              <a:gd name="T30" fmla="*/ 2271 w 3748"/>
              <a:gd name="T31" fmla="*/ 493 h 3252"/>
              <a:gd name="T32" fmla="*/ 1330 w 3748"/>
              <a:gd name="T33" fmla="*/ 1435 h 3252"/>
              <a:gd name="T34" fmla="*/ 1330 w 3748"/>
              <a:gd name="T35" fmla="*/ 1839 h 3252"/>
              <a:gd name="T36" fmla="*/ 1618 w 3748"/>
              <a:gd name="T37" fmla="*/ 2122 h 3252"/>
              <a:gd name="T38" fmla="*/ 1619 w 3748"/>
              <a:gd name="T39" fmla="*/ 2125 h 3252"/>
              <a:gd name="T40" fmla="*/ 1620 w 3748"/>
              <a:gd name="T41" fmla="*/ 2753 h 3252"/>
              <a:gd name="T42" fmla="*/ 1866 w 3748"/>
              <a:gd name="T43" fmla="*/ 2999 h 3252"/>
              <a:gd name="T44" fmla="*/ 1866 w 3748"/>
              <a:gd name="T45" fmla="*/ 2999 h 3252"/>
              <a:gd name="T46" fmla="*/ 2113 w 3748"/>
              <a:gd name="T47" fmla="*/ 2752 h 3252"/>
              <a:gd name="T48" fmla="*/ 2113 w 3748"/>
              <a:gd name="T49" fmla="*/ 1872 h 3252"/>
              <a:gd name="T50" fmla="*/ 2110 w 3748"/>
              <a:gd name="T51" fmla="*/ 1867 h 3252"/>
              <a:gd name="T52" fmla="*/ 1941 w 3748"/>
              <a:gd name="T53" fmla="*/ 1692 h 3252"/>
              <a:gd name="T54" fmla="*/ 1941 w 3748"/>
              <a:gd name="T55" fmla="*/ 1687 h 3252"/>
              <a:gd name="T56" fmla="*/ 2307 w 3748"/>
              <a:gd name="T57" fmla="*/ 1322 h 3252"/>
              <a:gd name="T58" fmla="*/ 2313 w 3748"/>
              <a:gd name="T59" fmla="*/ 1322 h 3252"/>
              <a:gd name="T60" fmla="*/ 2617 w 3748"/>
              <a:gd name="T61" fmla="*/ 1626 h 3252"/>
              <a:gd name="T62" fmla="*/ 2622 w 3748"/>
              <a:gd name="T63" fmla="*/ 1628 h 3252"/>
              <a:gd name="T64" fmla="*/ 3245 w 3748"/>
              <a:gd name="T65" fmla="*/ 1628 h 3252"/>
              <a:gd name="T66" fmla="*/ 3498 w 3748"/>
              <a:gd name="T67" fmla="*/ 1375 h 3252"/>
              <a:gd name="T68" fmla="*/ 3498 w 3748"/>
              <a:gd name="T69" fmla="*/ 1375 h 3252"/>
              <a:gd name="T70" fmla="*/ 3245 w 3748"/>
              <a:gd name="T71" fmla="*/ 1123 h 3252"/>
              <a:gd name="T72" fmla="*/ 2870 w 3748"/>
              <a:gd name="T73" fmla="*/ 1123 h 3252"/>
              <a:gd name="T74" fmla="*/ 2868 w 3748"/>
              <a:gd name="T75" fmla="*/ 1122 h 3252"/>
              <a:gd name="T76" fmla="*/ 2464 w 3748"/>
              <a:gd name="T77" fmla="*/ 718 h 3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748" h="3252">
                <a:moveTo>
                  <a:pt x="1248" y="2628"/>
                </a:moveTo>
                <a:cubicBezTo>
                  <a:pt x="1248" y="2972"/>
                  <a:pt x="968" y="3252"/>
                  <a:pt x="624" y="3252"/>
                </a:cubicBezTo>
                <a:cubicBezTo>
                  <a:pt x="280" y="3252"/>
                  <a:pt x="0" y="2972"/>
                  <a:pt x="0" y="2628"/>
                </a:cubicBezTo>
                <a:cubicBezTo>
                  <a:pt x="0" y="2284"/>
                  <a:pt x="280" y="2004"/>
                  <a:pt x="624" y="2004"/>
                </a:cubicBezTo>
                <a:cubicBezTo>
                  <a:pt x="968" y="2004"/>
                  <a:pt x="1248" y="2284"/>
                  <a:pt x="1248" y="2628"/>
                </a:cubicBezTo>
                <a:close/>
                <a:moveTo>
                  <a:pt x="3124" y="2004"/>
                </a:moveTo>
                <a:cubicBezTo>
                  <a:pt x="2780" y="2004"/>
                  <a:pt x="2500" y="2284"/>
                  <a:pt x="2500" y="2628"/>
                </a:cubicBezTo>
                <a:cubicBezTo>
                  <a:pt x="2500" y="2972"/>
                  <a:pt x="2780" y="3252"/>
                  <a:pt x="3124" y="3252"/>
                </a:cubicBezTo>
                <a:cubicBezTo>
                  <a:pt x="3468" y="3252"/>
                  <a:pt x="3748" y="2972"/>
                  <a:pt x="3748" y="2628"/>
                </a:cubicBezTo>
                <a:cubicBezTo>
                  <a:pt x="3748" y="2284"/>
                  <a:pt x="3468" y="2004"/>
                  <a:pt x="3124" y="2004"/>
                </a:cubicBezTo>
                <a:close/>
                <a:moveTo>
                  <a:pt x="2631" y="0"/>
                </a:moveTo>
                <a:cubicBezTo>
                  <a:pt x="2423" y="0"/>
                  <a:pt x="2255" y="168"/>
                  <a:pt x="2255" y="376"/>
                </a:cubicBezTo>
                <a:cubicBezTo>
                  <a:pt x="2255" y="584"/>
                  <a:pt x="2423" y="753"/>
                  <a:pt x="2631" y="753"/>
                </a:cubicBezTo>
                <a:cubicBezTo>
                  <a:pt x="2839" y="753"/>
                  <a:pt x="3008" y="584"/>
                  <a:pt x="3008" y="376"/>
                </a:cubicBezTo>
                <a:cubicBezTo>
                  <a:pt x="3008" y="168"/>
                  <a:pt x="2839" y="0"/>
                  <a:pt x="2631" y="0"/>
                </a:cubicBezTo>
                <a:close/>
                <a:moveTo>
                  <a:pt x="2271" y="493"/>
                </a:moveTo>
                <a:cubicBezTo>
                  <a:pt x="1330" y="1435"/>
                  <a:pt x="1330" y="1435"/>
                  <a:pt x="1330" y="1435"/>
                </a:cubicBezTo>
                <a:cubicBezTo>
                  <a:pt x="1217" y="1547"/>
                  <a:pt x="1217" y="1726"/>
                  <a:pt x="1330" y="1839"/>
                </a:cubicBezTo>
                <a:cubicBezTo>
                  <a:pt x="1618" y="2122"/>
                  <a:pt x="1618" y="2122"/>
                  <a:pt x="1618" y="2122"/>
                </a:cubicBezTo>
                <a:cubicBezTo>
                  <a:pt x="1619" y="2123"/>
                  <a:pt x="1619" y="2124"/>
                  <a:pt x="1619" y="2125"/>
                </a:cubicBezTo>
                <a:cubicBezTo>
                  <a:pt x="1620" y="2753"/>
                  <a:pt x="1620" y="2753"/>
                  <a:pt x="1620" y="2753"/>
                </a:cubicBezTo>
                <a:cubicBezTo>
                  <a:pt x="1620" y="2889"/>
                  <a:pt x="1731" y="2999"/>
                  <a:pt x="1866" y="2999"/>
                </a:cubicBezTo>
                <a:cubicBezTo>
                  <a:pt x="1866" y="2999"/>
                  <a:pt x="1866" y="2999"/>
                  <a:pt x="1866" y="2999"/>
                </a:cubicBezTo>
                <a:cubicBezTo>
                  <a:pt x="2002" y="2999"/>
                  <a:pt x="2113" y="2888"/>
                  <a:pt x="2113" y="2752"/>
                </a:cubicBezTo>
                <a:cubicBezTo>
                  <a:pt x="2113" y="1872"/>
                  <a:pt x="2113" y="1872"/>
                  <a:pt x="2113" y="1872"/>
                </a:cubicBezTo>
                <a:cubicBezTo>
                  <a:pt x="2113" y="1870"/>
                  <a:pt x="2112" y="1868"/>
                  <a:pt x="2110" y="1867"/>
                </a:cubicBezTo>
                <a:cubicBezTo>
                  <a:pt x="1941" y="1692"/>
                  <a:pt x="1941" y="1692"/>
                  <a:pt x="1941" y="1692"/>
                </a:cubicBezTo>
                <a:cubicBezTo>
                  <a:pt x="1940" y="1691"/>
                  <a:pt x="1940" y="1689"/>
                  <a:pt x="1941" y="1687"/>
                </a:cubicBezTo>
                <a:cubicBezTo>
                  <a:pt x="2307" y="1322"/>
                  <a:pt x="2307" y="1322"/>
                  <a:pt x="2307" y="1322"/>
                </a:cubicBezTo>
                <a:cubicBezTo>
                  <a:pt x="2309" y="1320"/>
                  <a:pt x="2311" y="1320"/>
                  <a:pt x="2313" y="1322"/>
                </a:cubicBezTo>
                <a:cubicBezTo>
                  <a:pt x="2617" y="1626"/>
                  <a:pt x="2617" y="1626"/>
                  <a:pt x="2617" y="1626"/>
                </a:cubicBezTo>
                <a:cubicBezTo>
                  <a:pt x="2619" y="1627"/>
                  <a:pt x="2620" y="1628"/>
                  <a:pt x="2622" y="1628"/>
                </a:cubicBezTo>
                <a:cubicBezTo>
                  <a:pt x="3245" y="1628"/>
                  <a:pt x="3245" y="1628"/>
                  <a:pt x="3245" y="1628"/>
                </a:cubicBezTo>
                <a:cubicBezTo>
                  <a:pt x="3385" y="1628"/>
                  <a:pt x="3498" y="1515"/>
                  <a:pt x="3498" y="1375"/>
                </a:cubicBezTo>
                <a:cubicBezTo>
                  <a:pt x="3498" y="1375"/>
                  <a:pt x="3498" y="1375"/>
                  <a:pt x="3498" y="1375"/>
                </a:cubicBezTo>
                <a:cubicBezTo>
                  <a:pt x="3498" y="1236"/>
                  <a:pt x="3385" y="1123"/>
                  <a:pt x="3245" y="1123"/>
                </a:cubicBezTo>
                <a:cubicBezTo>
                  <a:pt x="2870" y="1123"/>
                  <a:pt x="2870" y="1123"/>
                  <a:pt x="2870" y="1123"/>
                </a:cubicBezTo>
                <a:cubicBezTo>
                  <a:pt x="2869" y="1123"/>
                  <a:pt x="2868" y="1122"/>
                  <a:pt x="2868" y="1122"/>
                </a:cubicBezTo>
                <a:cubicBezTo>
                  <a:pt x="2464" y="718"/>
                  <a:pt x="2464" y="718"/>
                  <a:pt x="2464" y="718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88" name="ContactCard_EEBD" title="Icon of a contact card">
            <a:extLst>
              <a:ext uri="{FF2B5EF4-FFF2-40B4-BE49-F238E27FC236}">
                <a16:creationId xmlns:a16="http://schemas.microsoft.com/office/drawing/2014/main" id="{CCA6694B-0EFD-4173-92B2-5996C904795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620832" y="3358305"/>
            <a:ext cx="716031" cy="525436"/>
          </a:xfrm>
          <a:custGeom>
            <a:avLst/>
            <a:gdLst>
              <a:gd name="T0" fmla="*/ 2121 w 3742"/>
              <a:gd name="T1" fmla="*/ 998 h 2744"/>
              <a:gd name="T2" fmla="*/ 3368 w 3742"/>
              <a:gd name="T3" fmla="*/ 998 h 2744"/>
              <a:gd name="T4" fmla="*/ 2121 w 3742"/>
              <a:gd name="T5" fmla="*/ 1746 h 2744"/>
              <a:gd name="T6" fmla="*/ 2869 w 3742"/>
              <a:gd name="T7" fmla="*/ 1746 h 2744"/>
              <a:gd name="T8" fmla="*/ 3742 w 3742"/>
              <a:gd name="T9" fmla="*/ 0 h 2744"/>
              <a:gd name="T10" fmla="*/ 0 w 3742"/>
              <a:gd name="T11" fmla="*/ 0 h 2744"/>
              <a:gd name="T12" fmla="*/ 0 w 3742"/>
              <a:gd name="T13" fmla="*/ 2744 h 2744"/>
              <a:gd name="T14" fmla="*/ 3742 w 3742"/>
              <a:gd name="T15" fmla="*/ 2744 h 2744"/>
              <a:gd name="T16" fmla="*/ 3742 w 3742"/>
              <a:gd name="T17" fmla="*/ 0 h 2744"/>
              <a:gd name="T18" fmla="*/ 1123 w 3742"/>
              <a:gd name="T19" fmla="*/ 748 h 2744"/>
              <a:gd name="T20" fmla="*/ 748 w 3742"/>
              <a:gd name="T21" fmla="*/ 1123 h 2744"/>
              <a:gd name="T22" fmla="*/ 1123 w 3742"/>
              <a:gd name="T23" fmla="*/ 1497 h 2744"/>
              <a:gd name="T24" fmla="*/ 1497 w 3742"/>
              <a:gd name="T25" fmla="*/ 1123 h 2744"/>
              <a:gd name="T26" fmla="*/ 1123 w 3742"/>
              <a:gd name="T27" fmla="*/ 748 h 2744"/>
              <a:gd name="T28" fmla="*/ 1746 w 3742"/>
              <a:gd name="T29" fmla="*/ 2121 h 2744"/>
              <a:gd name="T30" fmla="*/ 1123 w 3742"/>
              <a:gd name="T31" fmla="*/ 1497 h 2744"/>
              <a:gd name="T32" fmla="*/ 499 w 3742"/>
              <a:gd name="T33" fmla="*/ 2121 h 2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742" h="2744">
                <a:moveTo>
                  <a:pt x="2121" y="998"/>
                </a:moveTo>
                <a:cubicBezTo>
                  <a:pt x="3368" y="998"/>
                  <a:pt x="3368" y="998"/>
                  <a:pt x="3368" y="998"/>
                </a:cubicBezTo>
                <a:moveTo>
                  <a:pt x="2121" y="1746"/>
                </a:moveTo>
                <a:cubicBezTo>
                  <a:pt x="2869" y="1746"/>
                  <a:pt x="2869" y="1746"/>
                  <a:pt x="2869" y="1746"/>
                </a:cubicBezTo>
                <a:moveTo>
                  <a:pt x="374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744"/>
                  <a:pt x="0" y="2744"/>
                  <a:pt x="0" y="2744"/>
                </a:cubicBezTo>
                <a:cubicBezTo>
                  <a:pt x="3742" y="2744"/>
                  <a:pt x="3742" y="2744"/>
                  <a:pt x="3742" y="2744"/>
                </a:cubicBezTo>
                <a:lnTo>
                  <a:pt x="3742" y="0"/>
                </a:lnTo>
                <a:close/>
                <a:moveTo>
                  <a:pt x="1123" y="748"/>
                </a:moveTo>
                <a:cubicBezTo>
                  <a:pt x="916" y="748"/>
                  <a:pt x="748" y="916"/>
                  <a:pt x="748" y="1123"/>
                </a:cubicBezTo>
                <a:cubicBezTo>
                  <a:pt x="748" y="1329"/>
                  <a:pt x="916" y="1497"/>
                  <a:pt x="1123" y="1497"/>
                </a:cubicBezTo>
                <a:cubicBezTo>
                  <a:pt x="1329" y="1497"/>
                  <a:pt x="1497" y="1329"/>
                  <a:pt x="1497" y="1123"/>
                </a:cubicBezTo>
                <a:cubicBezTo>
                  <a:pt x="1497" y="916"/>
                  <a:pt x="1329" y="748"/>
                  <a:pt x="1123" y="748"/>
                </a:cubicBezTo>
                <a:close/>
                <a:moveTo>
                  <a:pt x="1746" y="2121"/>
                </a:moveTo>
                <a:cubicBezTo>
                  <a:pt x="1746" y="1776"/>
                  <a:pt x="1467" y="1497"/>
                  <a:pt x="1123" y="1497"/>
                </a:cubicBezTo>
                <a:cubicBezTo>
                  <a:pt x="778" y="1497"/>
                  <a:pt x="499" y="1776"/>
                  <a:pt x="499" y="212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89" name="Commitments_EC4D" title="Icon of a handshake">
            <a:extLst>
              <a:ext uri="{FF2B5EF4-FFF2-40B4-BE49-F238E27FC236}">
                <a16:creationId xmlns:a16="http://schemas.microsoft.com/office/drawing/2014/main" id="{E4EFF1EB-DF6D-4F42-91C2-CA6A5FE4BFD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710162" y="3334609"/>
            <a:ext cx="610930" cy="572825"/>
          </a:xfrm>
          <a:custGeom>
            <a:avLst/>
            <a:gdLst>
              <a:gd name="T0" fmla="*/ 56 w 3762"/>
              <a:gd name="T1" fmla="*/ 1280 h 3526"/>
              <a:gd name="T2" fmla="*/ 1246 w 3762"/>
              <a:gd name="T3" fmla="*/ 30 h 3526"/>
              <a:gd name="T4" fmla="*/ 1589 w 3762"/>
              <a:gd name="T5" fmla="*/ 313 h 3526"/>
              <a:gd name="T6" fmla="*/ 104 w 3762"/>
              <a:gd name="T7" fmla="*/ 2297 h 3526"/>
              <a:gd name="T8" fmla="*/ 698 w 3762"/>
              <a:gd name="T9" fmla="*/ 2078 h 3526"/>
              <a:gd name="T10" fmla="*/ 323 w 3762"/>
              <a:gd name="T11" fmla="*/ 1703 h 3526"/>
              <a:gd name="T12" fmla="*/ 2479 w 3762"/>
              <a:gd name="T13" fmla="*/ 2578 h 3526"/>
              <a:gd name="T14" fmla="*/ 3073 w 3762"/>
              <a:gd name="T15" fmla="*/ 2797 h 3526"/>
              <a:gd name="T16" fmla="*/ 2854 w 3762"/>
              <a:gd name="T17" fmla="*/ 2203 h 3526"/>
              <a:gd name="T18" fmla="*/ 1823 w 3762"/>
              <a:gd name="T19" fmla="*/ 3422 h 3526"/>
              <a:gd name="T20" fmla="*/ 2198 w 3762"/>
              <a:gd name="T21" fmla="*/ 3047 h 3526"/>
              <a:gd name="T22" fmla="*/ 2698 w 3762"/>
              <a:gd name="T23" fmla="*/ 3172 h 3526"/>
              <a:gd name="T24" fmla="*/ 2479 w 3762"/>
              <a:gd name="T25" fmla="*/ 2578 h 3526"/>
              <a:gd name="T26" fmla="*/ 479 w 3762"/>
              <a:gd name="T27" fmla="*/ 2672 h 3526"/>
              <a:gd name="T28" fmla="*/ 1073 w 3762"/>
              <a:gd name="T29" fmla="*/ 2453 h 3526"/>
              <a:gd name="T30" fmla="*/ 698 w 3762"/>
              <a:gd name="T31" fmla="*/ 2078 h 3526"/>
              <a:gd name="T32" fmla="*/ 854 w 3762"/>
              <a:gd name="T33" fmla="*/ 2672 h 3526"/>
              <a:gd name="T34" fmla="*/ 1229 w 3762"/>
              <a:gd name="T35" fmla="*/ 3047 h 3526"/>
              <a:gd name="T36" fmla="*/ 1448 w 3762"/>
              <a:gd name="T37" fmla="*/ 2453 h 3526"/>
              <a:gd name="T38" fmla="*/ 854 w 3762"/>
              <a:gd name="T39" fmla="*/ 2672 h 3526"/>
              <a:gd name="T40" fmla="*/ 1229 w 3762"/>
              <a:gd name="T41" fmla="*/ 3422 h 3526"/>
              <a:gd name="T42" fmla="*/ 1823 w 3762"/>
              <a:gd name="T43" fmla="*/ 3203 h 3526"/>
              <a:gd name="T44" fmla="*/ 1448 w 3762"/>
              <a:gd name="T45" fmla="*/ 2828 h 3526"/>
              <a:gd name="T46" fmla="*/ 3214 w 3762"/>
              <a:gd name="T47" fmla="*/ 1813 h 3526"/>
              <a:gd name="T48" fmla="*/ 3746 w 3762"/>
              <a:gd name="T49" fmla="*/ 1220 h 3526"/>
              <a:gd name="T50" fmla="*/ 2526 w 3762"/>
              <a:gd name="T51" fmla="*/ 0 h 3526"/>
              <a:gd name="T52" fmla="*/ 1412 w 3762"/>
              <a:gd name="T53" fmla="*/ 385 h 3526"/>
              <a:gd name="T54" fmla="*/ 1026 w 3762"/>
              <a:gd name="T55" fmla="*/ 1250 h 3526"/>
              <a:gd name="T56" fmla="*/ 1276 w 3762"/>
              <a:gd name="T57" fmla="*/ 1500 h 3526"/>
              <a:gd name="T58" fmla="*/ 2026 w 3762"/>
              <a:gd name="T59" fmla="*/ 750 h 3526"/>
              <a:gd name="T60" fmla="*/ 3448 w 3762"/>
              <a:gd name="T61" fmla="*/ 2047 h 3526"/>
              <a:gd name="T62" fmla="*/ 3071 w 3762"/>
              <a:gd name="T63" fmla="*/ 2420 h 3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762" h="3526">
                <a:moveTo>
                  <a:pt x="401" y="1625"/>
                </a:moveTo>
                <a:cubicBezTo>
                  <a:pt x="56" y="1280"/>
                  <a:pt x="56" y="1280"/>
                  <a:pt x="56" y="1280"/>
                </a:cubicBezTo>
                <a:cubicBezTo>
                  <a:pt x="40" y="1264"/>
                  <a:pt x="40" y="1236"/>
                  <a:pt x="56" y="1220"/>
                </a:cubicBezTo>
                <a:cubicBezTo>
                  <a:pt x="1246" y="30"/>
                  <a:pt x="1246" y="30"/>
                  <a:pt x="1246" y="30"/>
                </a:cubicBezTo>
                <a:cubicBezTo>
                  <a:pt x="1262" y="14"/>
                  <a:pt x="1290" y="14"/>
                  <a:pt x="1306" y="30"/>
                </a:cubicBezTo>
                <a:cubicBezTo>
                  <a:pt x="1589" y="313"/>
                  <a:pt x="1589" y="313"/>
                  <a:pt x="1589" y="313"/>
                </a:cubicBezTo>
                <a:moveTo>
                  <a:pt x="104" y="1922"/>
                </a:moveTo>
                <a:cubicBezTo>
                  <a:pt x="0" y="2026"/>
                  <a:pt x="0" y="2194"/>
                  <a:pt x="104" y="2297"/>
                </a:cubicBezTo>
                <a:cubicBezTo>
                  <a:pt x="207" y="2401"/>
                  <a:pt x="375" y="2401"/>
                  <a:pt x="479" y="2297"/>
                </a:cubicBezTo>
                <a:cubicBezTo>
                  <a:pt x="698" y="2078"/>
                  <a:pt x="698" y="2078"/>
                  <a:pt x="698" y="2078"/>
                </a:cubicBezTo>
                <a:cubicBezTo>
                  <a:pt x="802" y="1974"/>
                  <a:pt x="802" y="1806"/>
                  <a:pt x="698" y="1703"/>
                </a:cubicBezTo>
                <a:cubicBezTo>
                  <a:pt x="595" y="1599"/>
                  <a:pt x="427" y="1599"/>
                  <a:pt x="323" y="1703"/>
                </a:cubicBezTo>
                <a:lnTo>
                  <a:pt x="104" y="1922"/>
                </a:lnTo>
                <a:close/>
                <a:moveTo>
                  <a:pt x="2479" y="2578"/>
                </a:moveTo>
                <a:cubicBezTo>
                  <a:pt x="2698" y="2797"/>
                  <a:pt x="2698" y="2797"/>
                  <a:pt x="2698" y="2797"/>
                </a:cubicBezTo>
                <a:cubicBezTo>
                  <a:pt x="2802" y="2901"/>
                  <a:pt x="2970" y="2901"/>
                  <a:pt x="3073" y="2797"/>
                </a:cubicBezTo>
                <a:cubicBezTo>
                  <a:pt x="3177" y="2694"/>
                  <a:pt x="3177" y="2526"/>
                  <a:pt x="3073" y="2422"/>
                </a:cubicBezTo>
                <a:cubicBezTo>
                  <a:pt x="2854" y="2203"/>
                  <a:pt x="2854" y="2203"/>
                  <a:pt x="2854" y="2203"/>
                </a:cubicBezTo>
                <a:moveTo>
                  <a:pt x="1714" y="3313"/>
                </a:moveTo>
                <a:cubicBezTo>
                  <a:pt x="1823" y="3422"/>
                  <a:pt x="1823" y="3422"/>
                  <a:pt x="1823" y="3422"/>
                </a:cubicBezTo>
                <a:cubicBezTo>
                  <a:pt x="1927" y="3526"/>
                  <a:pt x="2095" y="3526"/>
                  <a:pt x="2198" y="3422"/>
                </a:cubicBezTo>
                <a:cubicBezTo>
                  <a:pt x="2302" y="3319"/>
                  <a:pt x="2302" y="3151"/>
                  <a:pt x="2198" y="3047"/>
                </a:cubicBezTo>
                <a:cubicBezTo>
                  <a:pt x="2323" y="3172"/>
                  <a:pt x="2323" y="3172"/>
                  <a:pt x="2323" y="3172"/>
                </a:cubicBezTo>
                <a:cubicBezTo>
                  <a:pt x="2427" y="3276"/>
                  <a:pt x="2595" y="3276"/>
                  <a:pt x="2698" y="3172"/>
                </a:cubicBezTo>
                <a:cubicBezTo>
                  <a:pt x="2802" y="3069"/>
                  <a:pt x="2802" y="2901"/>
                  <a:pt x="2698" y="2797"/>
                </a:cubicBezTo>
                <a:cubicBezTo>
                  <a:pt x="2479" y="2578"/>
                  <a:pt x="2479" y="2578"/>
                  <a:pt x="2479" y="2578"/>
                </a:cubicBezTo>
                <a:moveTo>
                  <a:pt x="479" y="2297"/>
                </a:moveTo>
                <a:cubicBezTo>
                  <a:pt x="375" y="2401"/>
                  <a:pt x="375" y="2569"/>
                  <a:pt x="479" y="2672"/>
                </a:cubicBezTo>
                <a:cubicBezTo>
                  <a:pt x="582" y="2776"/>
                  <a:pt x="750" y="2776"/>
                  <a:pt x="854" y="2672"/>
                </a:cubicBezTo>
                <a:cubicBezTo>
                  <a:pt x="1073" y="2453"/>
                  <a:pt x="1073" y="2453"/>
                  <a:pt x="1073" y="2453"/>
                </a:cubicBezTo>
                <a:cubicBezTo>
                  <a:pt x="1177" y="2349"/>
                  <a:pt x="1177" y="2181"/>
                  <a:pt x="1073" y="2078"/>
                </a:cubicBezTo>
                <a:cubicBezTo>
                  <a:pt x="970" y="1974"/>
                  <a:pt x="802" y="1974"/>
                  <a:pt x="698" y="2078"/>
                </a:cubicBezTo>
                <a:lnTo>
                  <a:pt x="479" y="2297"/>
                </a:lnTo>
                <a:close/>
                <a:moveTo>
                  <a:pt x="854" y="2672"/>
                </a:moveTo>
                <a:cubicBezTo>
                  <a:pt x="750" y="2776"/>
                  <a:pt x="750" y="2944"/>
                  <a:pt x="854" y="3047"/>
                </a:cubicBezTo>
                <a:cubicBezTo>
                  <a:pt x="957" y="3151"/>
                  <a:pt x="1125" y="3151"/>
                  <a:pt x="1229" y="3047"/>
                </a:cubicBezTo>
                <a:cubicBezTo>
                  <a:pt x="1448" y="2828"/>
                  <a:pt x="1448" y="2828"/>
                  <a:pt x="1448" y="2828"/>
                </a:cubicBezTo>
                <a:cubicBezTo>
                  <a:pt x="1552" y="2724"/>
                  <a:pt x="1552" y="2556"/>
                  <a:pt x="1448" y="2453"/>
                </a:cubicBezTo>
                <a:cubicBezTo>
                  <a:pt x="1345" y="2349"/>
                  <a:pt x="1177" y="2349"/>
                  <a:pt x="1073" y="2453"/>
                </a:cubicBezTo>
                <a:lnTo>
                  <a:pt x="854" y="2672"/>
                </a:lnTo>
                <a:close/>
                <a:moveTo>
                  <a:pt x="1229" y="3047"/>
                </a:moveTo>
                <a:cubicBezTo>
                  <a:pt x="1125" y="3151"/>
                  <a:pt x="1125" y="3319"/>
                  <a:pt x="1229" y="3422"/>
                </a:cubicBezTo>
                <a:cubicBezTo>
                  <a:pt x="1332" y="3526"/>
                  <a:pt x="1500" y="3526"/>
                  <a:pt x="1604" y="3422"/>
                </a:cubicBezTo>
                <a:cubicBezTo>
                  <a:pt x="1823" y="3203"/>
                  <a:pt x="1823" y="3203"/>
                  <a:pt x="1823" y="3203"/>
                </a:cubicBezTo>
                <a:cubicBezTo>
                  <a:pt x="1927" y="3099"/>
                  <a:pt x="1927" y="2931"/>
                  <a:pt x="1823" y="2828"/>
                </a:cubicBezTo>
                <a:cubicBezTo>
                  <a:pt x="1720" y="2724"/>
                  <a:pt x="1552" y="2724"/>
                  <a:pt x="1448" y="2828"/>
                </a:cubicBezTo>
                <a:lnTo>
                  <a:pt x="1229" y="3047"/>
                </a:lnTo>
                <a:close/>
                <a:moveTo>
                  <a:pt x="3214" y="1813"/>
                </a:moveTo>
                <a:cubicBezTo>
                  <a:pt x="3746" y="1280"/>
                  <a:pt x="3746" y="1280"/>
                  <a:pt x="3746" y="1280"/>
                </a:cubicBezTo>
                <a:cubicBezTo>
                  <a:pt x="3762" y="1264"/>
                  <a:pt x="3762" y="1236"/>
                  <a:pt x="3746" y="1220"/>
                </a:cubicBezTo>
                <a:cubicBezTo>
                  <a:pt x="2526" y="0"/>
                  <a:pt x="2526" y="0"/>
                  <a:pt x="2526" y="0"/>
                </a:cubicBezTo>
                <a:cubicBezTo>
                  <a:pt x="2526" y="0"/>
                  <a:pt x="2526" y="0"/>
                  <a:pt x="2526" y="0"/>
                </a:cubicBezTo>
                <a:cubicBezTo>
                  <a:pt x="1436" y="363"/>
                  <a:pt x="1436" y="363"/>
                  <a:pt x="1436" y="363"/>
                </a:cubicBezTo>
                <a:cubicBezTo>
                  <a:pt x="1426" y="367"/>
                  <a:pt x="1417" y="375"/>
                  <a:pt x="1412" y="385"/>
                </a:cubicBezTo>
                <a:cubicBezTo>
                  <a:pt x="1057" y="1094"/>
                  <a:pt x="1057" y="1094"/>
                  <a:pt x="1057" y="1094"/>
                </a:cubicBezTo>
                <a:cubicBezTo>
                  <a:pt x="1037" y="1142"/>
                  <a:pt x="1026" y="1195"/>
                  <a:pt x="1026" y="1250"/>
                </a:cubicBezTo>
                <a:cubicBezTo>
                  <a:pt x="1026" y="1319"/>
                  <a:pt x="1054" y="1382"/>
                  <a:pt x="1099" y="1427"/>
                </a:cubicBezTo>
                <a:cubicBezTo>
                  <a:pt x="1144" y="1472"/>
                  <a:pt x="1207" y="1500"/>
                  <a:pt x="1276" y="1500"/>
                </a:cubicBezTo>
                <a:cubicBezTo>
                  <a:pt x="1483" y="1500"/>
                  <a:pt x="1651" y="1332"/>
                  <a:pt x="1651" y="1125"/>
                </a:cubicBezTo>
                <a:cubicBezTo>
                  <a:pt x="1651" y="918"/>
                  <a:pt x="1819" y="750"/>
                  <a:pt x="2026" y="750"/>
                </a:cubicBezTo>
                <a:cubicBezTo>
                  <a:pt x="2094" y="750"/>
                  <a:pt x="2162" y="771"/>
                  <a:pt x="2214" y="813"/>
                </a:cubicBezTo>
                <a:cubicBezTo>
                  <a:pt x="3448" y="2047"/>
                  <a:pt x="3448" y="2047"/>
                  <a:pt x="3448" y="2047"/>
                </a:cubicBezTo>
                <a:cubicBezTo>
                  <a:pt x="3553" y="2152"/>
                  <a:pt x="3552" y="2321"/>
                  <a:pt x="3446" y="2425"/>
                </a:cubicBezTo>
                <a:cubicBezTo>
                  <a:pt x="3341" y="2527"/>
                  <a:pt x="3174" y="2523"/>
                  <a:pt x="3071" y="2420"/>
                </a:cubicBezTo>
                <a:cubicBezTo>
                  <a:pt x="2854" y="2203"/>
                  <a:pt x="2854" y="2203"/>
                  <a:pt x="2854" y="2203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90" name="brain_3" title="Icon of a brain">
            <a:extLst>
              <a:ext uri="{FF2B5EF4-FFF2-40B4-BE49-F238E27FC236}">
                <a16:creationId xmlns:a16="http://schemas.microsoft.com/office/drawing/2014/main" id="{FA6DA546-A945-4003-B739-EFF3F2F9B55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16150" y="6198735"/>
            <a:ext cx="532727" cy="572825"/>
          </a:xfrm>
          <a:custGeom>
            <a:avLst/>
            <a:gdLst>
              <a:gd name="T0" fmla="*/ 68 w 315"/>
              <a:gd name="T1" fmla="*/ 292 h 338"/>
              <a:gd name="T2" fmla="*/ 24 w 315"/>
              <a:gd name="T3" fmla="*/ 231 h 338"/>
              <a:gd name="T4" fmla="*/ 28 w 315"/>
              <a:gd name="T5" fmla="*/ 126 h 338"/>
              <a:gd name="T6" fmla="*/ 68 w 315"/>
              <a:gd name="T7" fmla="*/ 46 h 338"/>
              <a:gd name="T8" fmla="*/ 113 w 315"/>
              <a:gd name="T9" fmla="*/ 0 h 338"/>
              <a:gd name="T10" fmla="*/ 158 w 315"/>
              <a:gd name="T11" fmla="*/ 293 h 338"/>
              <a:gd name="T12" fmla="*/ 248 w 315"/>
              <a:gd name="T13" fmla="*/ 292 h 338"/>
              <a:gd name="T14" fmla="*/ 292 w 315"/>
              <a:gd name="T15" fmla="*/ 231 h 338"/>
              <a:gd name="T16" fmla="*/ 287 w 315"/>
              <a:gd name="T17" fmla="*/ 126 h 338"/>
              <a:gd name="T18" fmla="*/ 248 w 315"/>
              <a:gd name="T19" fmla="*/ 46 h 338"/>
              <a:gd name="T20" fmla="*/ 203 w 315"/>
              <a:gd name="T21" fmla="*/ 0 h 338"/>
              <a:gd name="T22" fmla="*/ 158 w 315"/>
              <a:gd name="T23" fmla="*/ 293 h 338"/>
              <a:gd name="T24" fmla="*/ 90 w 315"/>
              <a:gd name="T25" fmla="*/ 293 h 338"/>
              <a:gd name="T26" fmla="*/ 248 w 315"/>
              <a:gd name="T27" fmla="*/ 293 h 338"/>
              <a:gd name="T28" fmla="*/ 68 w 315"/>
              <a:gd name="T29" fmla="*/ 180 h 338"/>
              <a:gd name="T30" fmla="*/ 90 w 315"/>
              <a:gd name="T31" fmla="*/ 203 h 338"/>
              <a:gd name="T32" fmla="*/ 158 w 315"/>
              <a:gd name="T33" fmla="*/ 225 h 338"/>
              <a:gd name="T34" fmla="*/ 225 w 315"/>
              <a:gd name="T35" fmla="*/ 203 h 338"/>
              <a:gd name="T36" fmla="*/ 248 w 315"/>
              <a:gd name="T37" fmla="*/ 180 h 338"/>
              <a:gd name="T38" fmla="*/ 79 w 315"/>
              <a:gd name="T39" fmla="*/ 90 h 338"/>
              <a:gd name="T40" fmla="*/ 113 w 315"/>
              <a:gd name="T41" fmla="*/ 113 h 338"/>
              <a:gd name="T42" fmla="*/ 135 w 315"/>
              <a:gd name="T43" fmla="*/ 135 h 338"/>
              <a:gd name="T44" fmla="*/ 203 w 315"/>
              <a:gd name="T45" fmla="*/ 113 h 338"/>
              <a:gd name="T46" fmla="*/ 225 w 315"/>
              <a:gd name="T47" fmla="*/ 90 h 338"/>
              <a:gd name="T48" fmla="*/ 24 w 315"/>
              <a:gd name="T49" fmla="*/ 231 h 338"/>
              <a:gd name="T50" fmla="*/ 248 w 315"/>
              <a:gd name="T51" fmla="*/ 248 h 338"/>
              <a:gd name="T52" fmla="*/ 28 w 315"/>
              <a:gd name="T53" fmla="*/ 126 h 338"/>
              <a:gd name="T54" fmla="*/ 243 w 315"/>
              <a:gd name="T55" fmla="*/ 126 h 338"/>
              <a:gd name="T56" fmla="*/ 68 w 315"/>
              <a:gd name="T57" fmla="*/ 45 h 338"/>
              <a:gd name="T58" fmla="*/ 248 w 315"/>
              <a:gd name="T59" fmla="*/ 45 h 338"/>
              <a:gd name="T60" fmla="*/ 135 w 315"/>
              <a:gd name="T61" fmla="*/ 293 h 338"/>
              <a:gd name="T62" fmla="*/ 68 w 315"/>
              <a:gd name="T63" fmla="*/ 293 h 338"/>
              <a:gd name="T64" fmla="*/ 101 w 315"/>
              <a:gd name="T65" fmla="*/ 338 h 338"/>
              <a:gd name="T66" fmla="*/ 158 w 315"/>
              <a:gd name="T67" fmla="*/ 315 h 338"/>
              <a:gd name="T68" fmla="*/ 158 w 315"/>
              <a:gd name="T69" fmla="*/ 293 h 338"/>
              <a:gd name="T70" fmla="*/ 180 w 315"/>
              <a:gd name="T71" fmla="*/ 338 h 338"/>
              <a:gd name="T72" fmla="*/ 248 w 315"/>
              <a:gd name="T73" fmla="*/ 304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15" h="338">
                <a:moveTo>
                  <a:pt x="68" y="293"/>
                </a:moveTo>
                <a:cubicBezTo>
                  <a:pt x="68" y="293"/>
                  <a:pt x="68" y="292"/>
                  <a:pt x="68" y="292"/>
                </a:cubicBezTo>
                <a:cubicBezTo>
                  <a:pt x="42" y="289"/>
                  <a:pt x="23" y="268"/>
                  <a:pt x="23" y="242"/>
                </a:cubicBezTo>
                <a:cubicBezTo>
                  <a:pt x="23" y="238"/>
                  <a:pt x="23" y="235"/>
                  <a:pt x="24" y="231"/>
                </a:cubicBezTo>
                <a:cubicBezTo>
                  <a:pt x="10" y="219"/>
                  <a:pt x="0" y="201"/>
                  <a:pt x="0" y="180"/>
                </a:cubicBezTo>
                <a:cubicBezTo>
                  <a:pt x="0" y="158"/>
                  <a:pt x="11" y="138"/>
                  <a:pt x="28" y="126"/>
                </a:cubicBezTo>
                <a:cubicBezTo>
                  <a:pt x="25" y="118"/>
                  <a:pt x="23" y="110"/>
                  <a:pt x="23" y="102"/>
                </a:cubicBezTo>
                <a:cubicBezTo>
                  <a:pt x="23" y="74"/>
                  <a:pt x="42" y="52"/>
                  <a:pt x="68" y="46"/>
                </a:cubicBezTo>
                <a:cubicBezTo>
                  <a:pt x="68" y="46"/>
                  <a:pt x="68" y="46"/>
                  <a:pt x="68" y="45"/>
                </a:cubicBezTo>
                <a:cubicBezTo>
                  <a:pt x="68" y="20"/>
                  <a:pt x="88" y="0"/>
                  <a:pt x="113" y="0"/>
                </a:cubicBezTo>
                <a:cubicBezTo>
                  <a:pt x="138" y="0"/>
                  <a:pt x="158" y="20"/>
                  <a:pt x="158" y="45"/>
                </a:cubicBezTo>
                <a:cubicBezTo>
                  <a:pt x="158" y="293"/>
                  <a:pt x="158" y="293"/>
                  <a:pt x="158" y="293"/>
                </a:cubicBezTo>
                <a:moveTo>
                  <a:pt x="248" y="293"/>
                </a:moveTo>
                <a:cubicBezTo>
                  <a:pt x="248" y="293"/>
                  <a:pt x="248" y="292"/>
                  <a:pt x="248" y="292"/>
                </a:cubicBezTo>
                <a:cubicBezTo>
                  <a:pt x="273" y="289"/>
                  <a:pt x="293" y="268"/>
                  <a:pt x="293" y="242"/>
                </a:cubicBezTo>
                <a:cubicBezTo>
                  <a:pt x="293" y="238"/>
                  <a:pt x="292" y="235"/>
                  <a:pt x="292" y="231"/>
                </a:cubicBezTo>
                <a:cubicBezTo>
                  <a:pt x="306" y="219"/>
                  <a:pt x="315" y="201"/>
                  <a:pt x="315" y="180"/>
                </a:cubicBezTo>
                <a:cubicBezTo>
                  <a:pt x="315" y="158"/>
                  <a:pt x="304" y="138"/>
                  <a:pt x="287" y="126"/>
                </a:cubicBezTo>
                <a:cubicBezTo>
                  <a:pt x="291" y="118"/>
                  <a:pt x="293" y="110"/>
                  <a:pt x="293" y="102"/>
                </a:cubicBezTo>
                <a:cubicBezTo>
                  <a:pt x="293" y="74"/>
                  <a:pt x="273" y="52"/>
                  <a:pt x="248" y="46"/>
                </a:cubicBezTo>
                <a:cubicBezTo>
                  <a:pt x="248" y="46"/>
                  <a:pt x="248" y="46"/>
                  <a:pt x="248" y="45"/>
                </a:cubicBezTo>
                <a:cubicBezTo>
                  <a:pt x="248" y="20"/>
                  <a:pt x="228" y="0"/>
                  <a:pt x="203" y="0"/>
                </a:cubicBezTo>
                <a:cubicBezTo>
                  <a:pt x="178" y="0"/>
                  <a:pt x="158" y="20"/>
                  <a:pt x="158" y="45"/>
                </a:cubicBezTo>
                <a:cubicBezTo>
                  <a:pt x="158" y="293"/>
                  <a:pt x="158" y="293"/>
                  <a:pt x="158" y="293"/>
                </a:cubicBezTo>
                <a:moveTo>
                  <a:pt x="68" y="293"/>
                </a:moveTo>
                <a:cubicBezTo>
                  <a:pt x="90" y="293"/>
                  <a:pt x="90" y="293"/>
                  <a:pt x="90" y="293"/>
                </a:cubicBezTo>
                <a:moveTo>
                  <a:pt x="225" y="293"/>
                </a:moveTo>
                <a:cubicBezTo>
                  <a:pt x="248" y="293"/>
                  <a:pt x="248" y="293"/>
                  <a:pt x="248" y="293"/>
                </a:cubicBezTo>
                <a:moveTo>
                  <a:pt x="56" y="180"/>
                </a:moveTo>
                <a:cubicBezTo>
                  <a:pt x="68" y="180"/>
                  <a:pt x="68" y="180"/>
                  <a:pt x="68" y="180"/>
                </a:cubicBezTo>
                <a:cubicBezTo>
                  <a:pt x="80" y="180"/>
                  <a:pt x="90" y="190"/>
                  <a:pt x="90" y="203"/>
                </a:cubicBezTo>
                <a:cubicBezTo>
                  <a:pt x="90" y="203"/>
                  <a:pt x="90" y="203"/>
                  <a:pt x="90" y="203"/>
                </a:cubicBezTo>
                <a:cubicBezTo>
                  <a:pt x="90" y="215"/>
                  <a:pt x="100" y="225"/>
                  <a:pt x="113" y="225"/>
                </a:cubicBezTo>
                <a:cubicBezTo>
                  <a:pt x="158" y="225"/>
                  <a:pt x="158" y="225"/>
                  <a:pt x="158" y="225"/>
                </a:cubicBezTo>
                <a:cubicBezTo>
                  <a:pt x="203" y="225"/>
                  <a:pt x="203" y="225"/>
                  <a:pt x="203" y="225"/>
                </a:cubicBezTo>
                <a:cubicBezTo>
                  <a:pt x="215" y="225"/>
                  <a:pt x="225" y="215"/>
                  <a:pt x="225" y="203"/>
                </a:cubicBezTo>
                <a:cubicBezTo>
                  <a:pt x="225" y="203"/>
                  <a:pt x="225" y="203"/>
                  <a:pt x="225" y="203"/>
                </a:cubicBezTo>
                <a:cubicBezTo>
                  <a:pt x="225" y="190"/>
                  <a:pt x="235" y="180"/>
                  <a:pt x="248" y="180"/>
                </a:cubicBezTo>
                <a:cubicBezTo>
                  <a:pt x="259" y="180"/>
                  <a:pt x="259" y="180"/>
                  <a:pt x="259" y="180"/>
                </a:cubicBezTo>
                <a:moveTo>
                  <a:pt x="79" y="90"/>
                </a:moveTo>
                <a:cubicBezTo>
                  <a:pt x="90" y="90"/>
                  <a:pt x="90" y="90"/>
                  <a:pt x="90" y="90"/>
                </a:cubicBezTo>
                <a:cubicBezTo>
                  <a:pt x="103" y="90"/>
                  <a:pt x="113" y="100"/>
                  <a:pt x="113" y="113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13" y="125"/>
                  <a:pt x="123" y="135"/>
                  <a:pt x="135" y="135"/>
                </a:cubicBezTo>
                <a:cubicBezTo>
                  <a:pt x="180" y="135"/>
                  <a:pt x="180" y="135"/>
                  <a:pt x="180" y="135"/>
                </a:cubicBezTo>
                <a:cubicBezTo>
                  <a:pt x="193" y="135"/>
                  <a:pt x="203" y="125"/>
                  <a:pt x="203" y="113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3" y="100"/>
                  <a:pt x="213" y="90"/>
                  <a:pt x="225" y="90"/>
                </a:cubicBezTo>
                <a:cubicBezTo>
                  <a:pt x="236" y="90"/>
                  <a:pt x="236" y="90"/>
                  <a:pt x="236" y="90"/>
                </a:cubicBezTo>
                <a:moveTo>
                  <a:pt x="24" y="231"/>
                </a:moveTo>
                <a:cubicBezTo>
                  <a:pt x="36" y="242"/>
                  <a:pt x="51" y="248"/>
                  <a:pt x="68" y="248"/>
                </a:cubicBezTo>
                <a:moveTo>
                  <a:pt x="248" y="248"/>
                </a:moveTo>
                <a:cubicBezTo>
                  <a:pt x="265" y="248"/>
                  <a:pt x="280" y="242"/>
                  <a:pt x="292" y="231"/>
                </a:cubicBezTo>
                <a:moveTo>
                  <a:pt x="28" y="126"/>
                </a:moveTo>
                <a:cubicBezTo>
                  <a:pt x="73" y="126"/>
                  <a:pt x="73" y="126"/>
                  <a:pt x="73" y="126"/>
                </a:cubicBezTo>
                <a:moveTo>
                  <a:pt x="243" y="126"/>
                </a:moveTo>
                <a:cubicBezTo>
                  <a:pt x="288" y="126"/>
                  <a:pt x="288" y="126"/>
                  <a:pt x="288" y="126"/>
                </a:cubicBezTo>
                <a:moveTo>
                  <a:pt x="68" y="45"/>
                </a:moveTo>
                <a:cubicBezTo>
                  <a:pt x="101" y="45"/>
                  <a:pt x="101" y="45"/>
                  <a:pt x="101" y="45"/>
                </a:cubicBezTo>
                <a:moveTo>
                  <a:pt x="248" y="45"/>
                </a:moveTo>
                <a:cubicBezTo>
                  <a:pt x="214" y="45"/>
                  <a:pt x="214" y="45"/>
                  <a:pt x="214" y="45"/>
                </a:cubicBezTo>
                <a:moveTo>
                  <a:pt x="135" y="293"/>
                </a:moveTo>
                <a:cubicBezTo>
                  <a:pt x="180" y="293"/>
                  <a:pt x="180" y="293"/>
                  <a:pt x="180" y="293"/>
                </a:cubicBezTo>
                <a:moveTo>
                  <a:pt x="68" y="293"/>
                </a:moveTo>
                <a:cubicBezTo>
                  <a:pt x="68" y="304"/>
                  <a:pt x="68" y="304"/>
                  <a:pt x="68" y="304"/>
                </a:cubicBezTo>
                <a:cubicBezTo>
                  <a:pt x="68" y="323"/>
                  <a:pt x="83" y="338"/>
                  <a:pt x="101" y="338"/>
                </a:cubicBezTo>
                <a:cubicBezTo>
                  <a:pt x="135" y="338"/>
                  <a:pt x="135" y="338"/>
                  <a:pt x="135" y="338"/>
                </a:cubicBezTo>
                <a:cubicBezTo>
                  <a:pt x="148" y="338"/>
                  <a:pt x="158" y="328"/>
                  <a:pt x="158" y="315"/>
                </a:cubicBezTo>
                <a:cubicBezTo>
                  <a:pt x="158" y="293"/>
                  <a:pt x="158" y="293"/>
                  <a:pt x="158" y="293"/>
                </a:cubicBezTo>
                <a:moveTo>
                  <a:pt x="158" y="293"/>
                </a:moveTo>
                <a:cubicBezTo>
                  <a:pt x="158" y="315"/>
                  <a:pt x="158" y="315"/>
                  <a:pt x="158" y="315"/>
                </a:cubicBezTo>
                <a:cubicBezTo>
                  <a:pt x="158" y="328"/>
                  <a:pt x="168" y="338"/>
                  <a:pt x="180" y="338"/>
                </a:cubicBezTo>
                <a:cubicBezTo>
                  <a:pt x="214" y="338"/>
                  <a:pt x="214" y="338"/>
                  <a:pt x="214" y="338"/>
                </a:cubicBezTo>
                <a:cubicBezTo>
                  <a:pt x="233" y="338"/>
                  <a:pt x="248" y="323"/>
                  <a:pt x="248" y="304"/>
                </a:cubicBezTo>
                <a:cubicBezTo>
                  <a:pt x="248" y="293"/>
                  <a:pt x="248" y="293"/>
                  <a:pt x="248" y="293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91" name="algorithm" title="Icon of a heartbeat">
            <a:extLst>
              <a:ext uri="{FF2B5EF4-FFF2-40B4-BE49-F238E27FC236}">
                <a16:creationId xmlns:a16="http://schemas.microsoft.com/office/drawing/2014/main" id="{AB871068-6C7E-4DE6-AE01-E2523F2FBC9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181114" y="4766671"/>
            <a:ext cx="661693" cy="572825"/>
          </a:xfrm>
          <a:custGeom>
            <a:avLst/>
            <a:gdLst>
              <a:gd name="T0" fmla="*/ 0 w 349"/>
              <a:gd name="T1" fmla="*/ 148 h 302"/>
              <a:gd name="T2" fmla="*/ 78 w 349"/>
              <a:gd name="T3" fmla="*/ 148 h 302"/>
              <a:gd name="T4" fmla="*/ 127 w 349"/>
              <a:gd name="T5" fmla="*/ 0 h 302"/>
              <a:gd name="T6" fmla="*/ 204 w 349"/>
              <a:gd name="T7" fmla="*/ 302 h 302"/>
              <a:gd name="T8" fmla="*/ 265 w 349"/>
              <a:gd name="T9" fmla="*/ 50 h 302"/>
              <a:gd name="T10" fmla="*/ 288 w 349"/>
              <a:gd name="T11" fmla="*/ 148 h 302"/>
              <a:gd name="T12" fmla="*/ 335 w 349"/>
              <a:gd name="T13" fmla="*/ 148 h 302"/>
              <a:gd name="T14" fmla="*/ 335 w 349"/>
              <a:gd name="T15" fmla="*/ 148 h 302"/>
              <a:gd name="T16" fmla="*/ 342 w 349"/>
              <a:gd name="T17" fmla="*/ 155 h 302"/>
              <a:gd name="T18" fmla="*/ 349 w 349"/>
              <a:gd name="T19" fmla="*/ 148 h 302"/>
              <a:gd name="T20" fmla="*/ 342 w 349"/>
              <a:gd name="T21" fmla="*/ 140 h 302"/>
              <a:gd name="T22" fmla="*/ 335 w 349"/>
              <a:gd name="T23" fmla="*/ 148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9" h="302">
                <a:moveTo>
                  <a:pt x="0" y="148"/>
                </a:moveTo>
                <a:cubicBezTo>
                  <a:pt x="78" y="148"/>
                  <a:pt x="78" y="148"/>
                  <a:pt x="78" y="148"/>
                </a:cubicBezTo>
                <a:cubicBezTo>
                  <a:pt x="127" y="0"/>
                  <a:pt x="127" y="0"/>
                  <a:pt x="127" y="0"/>
                </a:cubicBezTo>
                <a:cubicBezTo>
                  <a:pt x="204" y="302"/>
                  <a:pt x="204" y="302"/>
                  <a:pt x="204" y="302"/>
                </a:cubicBezTo>
                <a:cubicBezTo>
                  <a:pt x="265" y="50"/>
                  <a:pt x="265" y="50"/>
                  <a:pt x="265" y="50"/>
                </a:cubicBezTo>
                <a:cubicBezTo>
                  <a:pt x="288" y="148"/>
                  <a:pt x="288" y="148"/>
                  <a:pt x="288" y="148"/>
                </a:cubicBezTo>
                <a:cubicBezTo>
                  <a:pt x="335" y="148"/>
                  <a:pt x="335" y="148"/>
                  <a:pt x="335" y="148"/>
                </a:cubicBezTo>
                <a:moveTo>
                  <a:pt x="335" y="148"/>
                </a:moveTo>
                <a:cubicBezTo>
                  <a:pt x="335" y="152"/>
                  <a:pt x="338" y="155"/>
                  <a:pt x="342" y="155"/>
                </a:cubicBezTo>
                <a:cubicBezTo>
                  <a:pt x="346" y="155"/>
                  <a:pt x="349" y="152"/>
                  <a:pt x="349" y="148"/>
                </a:cubicBezTo>
                <a:cubicBezTo>
                  <a:pt x="349" y="144"/>
                  <a:pt x="346" y="140"/>
                  <a:pt x="342" y="140"/>
                </a:cubicBezTo>
                <a:cubicBezTo>
                  <a:pt x="338" y="140"/>
                  <a:pt x="335" y="144"/>
                  <a:pt x="335" y="148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10" name="Femaile_EACE" title="Icon of a woman in a dress">
            <a:extLst>
              <a:ext uri="{FF2B5EF4-FFF2-40B4-BE49-F238E27FC236}">
                <a16:creationId xmlns:a16="http://schemas.microsoft.com/office/drawing/2014/main" id="{A542576B-06A5-45AB-B7DA-9372C939E53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350105" y="1866743"/>
            <a:ext cx="309052" cy="644428"/>
          </a:xfrm>
          <a:custGeom>
            <a:avLst/>
            <a:gdLst>
              <a:gd name="T0" fmla="*/ 1274 w 1798"/>
              <a:gd name="T1" fmla="*/ 375 h 3750"/>
              <a:gd name="T2" fmla="*/ 899 w 1798"/>
              <a:gd name="T3" fmla="*/ 750 h 3750"/>
              <a:gd name="T4" fmla="*/ 524 w 1798"/>
              <a:gd name="T5" fmla="*/ 375 h 3750"/>
              <a:gd name="T6" fmla="*/ 899 w 1798"/>
              <a:gd name="T7" fmla="*/ 0 h 3750"/>
              <a:gd name="T8" fmla="*/ 1274 w 1798"/>
              <a:gd name="T9" fmla="*/ 375 h 3750"/>
              <a:gd name="T10" fmla="*/ 899 w 1798"/>
              <a:gd name="T11" fmla="*/ 3500 h 3750"/>
              <a:gd name="T12" fmla="*/ 1149 w 1798"/>
              <a:gd name="T13" fmla="*/ 3750 h 3750"/>
              <a:gd name="T14" fmla="*/ 1399 w 1798"/>
              <a:gd name="T15" fmla="*/ 3500 h 3750"/>
              <a:gd name="T16" fmla="*/ 1399 w 1798"/>
              <a:gd name="T17" fmla="*/ 3000 h 3750"/>
              <a:gd name="T18" fmla="*/ 1766 w 1798"/>
              <a:gd name="T19" fmla="*/ 3000 h 3750"/>
              <a:gd name="T20" fmla="*/ 1577 w 1798"/>
              <a:gd name="T21" fmla="*/ 2244 h 3750"/>
              <a:gd name="T22" fmla="*/ 1768 w 1798"/>
              <a:gd name="T23" fmla="*/ 1947 h 3750"/>
              <a:gd name="T24" fmla="*/ 1549 w 1798"/>
              <a:gd name="T25" fmla="*/ 947 h 3750"/>
              <a:gd name="T26" fmla="*/ 1305 w 1798"/>
              <a:gd name="T27" fmla="*/ 750 h 3750"/>
              <a:gd name="T28" fmla="*/ 493 w 1798"/>
              <a:gd name="T29" fmla="*/ 750 h 3750"/>
              <a:gd name="T30" fmla="*/ 249 w 1798"/>
              <a:gd name="T31" fmla="*/ 947 h 3750"/>
              <a:gd name="T32" fmla="*/ 30 w 1798"/>
              <a:gd name="T33" fmla="*/ 1947 h 3750"/>
              <a:gd name="T34" fmla="*/ 221 w 1798"/>
              <a:gd name="T35" fmla="*/ 2244 h 3750"/>
              <a:gd name="T36" fmla="*/ 32 w 1798"/>
              <a:gd name="T37" fmla="*/ 3000 h 3750"/>
              <a:gd name="T38" fmla="*/ 399 w 1798"/>
              <a:gd name="T39" fmla="*/ 3000 h 3750"/>
              <a:gd name="T40" fmla="*/ 399 w 1798"/>
              <a:gd name="T41" fmla="*/ 3500 h 3750"/>
              <a:gd name="T42" fmla="*/ 649 w 1798"/>
              <a:gd name="T43" fmla="*/ 3750 h 3750"/>
              <a:gd name="T44" fmla="*/ 899 w 1798"/>
              <a:gd name="T45" fmla="*/ 3500 h 3750"/>
              <a:gd name="T46" fmla="*/ 899 w 1798"/>
              <a:gd name="T47" fmla="*/ 3500 h 3750"/>
              <a:gd name="T48" fmla="*/ 899 w 1798"/>
              <a:gd name="T49" fmla="*/ 2878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798" h="3750">
                <a:moveTo>
                  <a:pt x="1274" y="375"/>
                </a:moveTo>
                <a:cubicBezTo>
                  <a:pt x="1274" y="582"/>
                  <a:pt x="1106" y="750"/>
                  <a:pt x="899" y="750"/>
                </a:cubicBezTo>
                <a:cubicBezTo>
                  <a:pt x="692" y="750"/>
                  <a:pt x="524" y="582"/>
                  <a:pt x="524" y="375"/>
                </a:cubicBezTo>
                <a:cubicBezTo>
                  <a:pt x="524" y="168"/>
                  <a:pt x="692" y="0"/>
                  <a:pt x="899" y="0"/>
                </a:cubicBezTo>
                <a:cubicBezTo>
                  <a:pt x="1106" y="0"/>
                  <a:pt x="1274" y="168"/>
                  <a:pt x="1274" y="375"/>
                </a:cubicBezTo>
                <a:close/>
                <a:moveTo>
                  <a:pt x="899" y="3500"/>
                </a:moveTo>
                <a:cubicBezTo>
                  <a:pt x="899" y="3638"/>
                  <a:pt x="1011" y="3750"/>
                  <a:pt x="1149" y="3750"/>
                </a:cubicBezTo>
                <a:cubicBezTo>
                  <a:pt x="1287" y="3750"/>
                  <a:pt x="1399" y="3638"/>
                  <a:pt x="1399" y="3500"/>
                </a:cubicBezTo>
                <a:cubicBezTo>
                  <a:pt x="1399" y="3000"/>
                  <a:pt x="1399" y="3000"/>
                  <a:pt x="1399" y="3000"/>
                </a:cubicBezTo>
                <a:cubicBezTo>
                  <a:pt x="1766" y="3000"/>
                  <a:pt x="1766" y="3000"/>
                  <a:pt x="1766" y="3000"/>
                </a:cubicBezTo>
                <a:cubicBezTo>
                  <a:pt x="1577" y="2244"/>
                  <a:pt x="1577" y="2244"/>
                  <a:pt x="1577" y="2244"/>
                </a:cubicBezTo>
                <a:cubicBezTo>
                  <a:pt x="1712" y="2215"/>
                  <a:pt x="1798" y="2081"/>
                  <a:pt x="1768" y="1947"/>
                </a:cubicBezTo>
                <a:cubicBezTo>
                  <a:pt x="1549" y="947"/>
                  <a:pt x="1549" y="947"/>
                  <a:pt x="1549" y="947"/>
                </a:cubicBezTo>
                <a:cubicBezTo>
                  <a:pt x="1524" y="832"/>
                  <a:pt x="1423" y="750"/>
                  <a:pt x="1305" y="750"/>
                </a:cubicBezTo>
                <a:cubicBezTo>
                  <a:pt x="493" y="750"/>
                  <a:pt x="493" y="750"/>
                  <a:pt x="493" y="750"/>
                </a:cubicBezTo>
                <a:cubicBezTo>
                  <a:pt x="375" y="750"/>
                  <a:pt x="274" y="832"/>
                  <a:pt x="249" y="947"/>
                </a:cubicBezTo>
                <a:cubicBezTo>
                  <a:pt x="30" y="1947"/>
                  <a:pt x="30" y="1947"/>
                  <a:pt x="30" y="1947"/>
                </a:cubicBezTo>
                <a:cubicBezTo>
                  <a:pt x="0" y="2081"/>
                  <a:pt x="86" y="2215"/>
                  <a:pt x="221" y="2244"/>
                </a:cubicBezTo>
                <a:cubicBezTo>
                  <a:pt x="32" y="3000"/>
                  <a:pt x="32" y="3000"/>
                  <a:pt x="32" y="3000"/>
                </a:cubicBezTo>
                <a:cubicBezTo>
                  <a:pt x="399" y="3000"/>
                  <a:pt x="399" y="3000"/>
                  <a:pt x="399" y="3000"/>
                </a:cubicBezTo>
                <a:cubicBezTo>
                  <a:pt x="399" y="3500"/>
                  <a:pt x="399" y="3500"/>
                  <a:pt x="399" y="3500"/>
                </a:cubicBezTo>
                <a:cubicBezTo>
                  <a:pt x="399" y="3638"/>
                  <a:pt x="511" y="3750"/>
                  <a:pt x="649" y="3750"/>
                </a:cubicBezTo>
                <a:cubicBezTo>
                  <a:pt x="787" y="3750"/>
                  <a:pt x="899" y="3638"/>
                  <a:pt x="899" y="3500"/>
                </a:cubicBezTo>
                <a:moveTo>
                  <a:pt x="899" y="3500"/>
                </a:moveTo>
                <a:cubicBezTo>
                  <a:pt x="899" y="2878"/>
                  <a:pt x="899" y="2878"/>
                  <a:pt x="899" y="2878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93" name="crop" title="Icon of a crop symbol">
            <a:extLst>
              <a:ext uri="{FF2B5EF4-FFF2-40B4-BE49-F238E27FC236}">
                <a16:creationId xmlns:a16="http://schemas.microsoft.com/office/drawing/2014/main" id="{07568DCC-186C-44B8-B73A-006BD89DAD3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88772" y="9062853"/>
            <a:ext cx="572823" cy="572825"/>
          </a:xfrm>
          <a:custGeom>
            <a:avLst/>
            <a:gdLst>
              <a:gd name="T0" fmla="*/ 262 w 262"/>
              <a:gd name="T1" fmla="*/ 203 h 262"/>
              <a:gd name="T2" fmla="*/ 58 w 262"/>
              <a:gd name="T3" fmla="*/ 203 h 262"/>
              <a:gd name="T4" fmla="*/ 58 w 262"/>
              <a:gd name="T5" fmla="*/ 0 h 262"/>
              <a:gd name="T6" fmla="*/ 254 w 262"/>
              <a:gd name="T7" fmla="*/ 8 h 262"/>
              <a:gd name="T8" fmla="*/ 58 w 262"/>
              <a:gd name="T9" fmla="*/ 203 h 262"/>
              <a:gd name="T10" fmla="*/ 0 w 262"/>
              <a:gd name="T11" fmla="*/ 56 h 262"/>
              <a:gd name="T12" fmla="*/ 206 w 262"/>
              <a:gd name="T13" fmla="*/ 56 h 262"/>
              <a:gd name="T14" fmla="*/ 206 w 262"/>
              <a:gd name="T15" fmla="*/ 262 h 262"/>
              <a:gd name="T16" fmla="*/ 206 w 262"/>
              <a:gd name="T17" fmla="*/ 56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2" h="262">
                <a:moveTo>
                  <a:pt x="262" y="203"/>
                </a:moveTo>
                <a:lnTo>
                  <a:pt x="58" y="203"/>
                </a:lnTo>
                <a:lnTo>
                  <a:pt x="58" y="0"/>
                </a:lnTo>
                <a:moveTo>
                  <a:pt x="254" y="8"/>
                </a:moveTo>
                <a:lnTo>
                  <a:pt x="58" y="203"/>
                </a:lnTo>
                <a:moveTo>
                  <a:pt x="0" y="56"/>
                </a:moveTo>
                <a:lnTo>
                  <a:pt x="206" y="56"/>
                </a:lnTo>
                <a:moveTo>
                  <a:pt x="206" y="262"/>
                </a:moveTo>
                <a:lnTo>
                  <a:pt x="206" y="56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/>
          </a:p>
        </p:txBody>
      </p:sp>
      <p:sp>
        <p:nvSpPr>
          <p:cNvPr id="94" name="film" title="Icon of a filmstrip">
            <a:extLst>
              <a:ext uri="{FF2B5EF4-FFF2-40B4-BE49-F238E27FC236}">
                <a16:creationId xmlns:a16="http://schemas.microsoft.com/office/drawing/2014/main" id="{C6AAB637-16B8-4873-911E-115C7E484C4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33999" y="9062853"/>
            <a:ext cx="711691" cy="572825"/>
          </a:xfrm>
          <a:custGeom>
            <a:avLst/>
            <a:gdLst>
              <a:gd name="T0" fmla="*/ 246 w 246"/>
              <a:gd name="T1" fmla="*/ 95 h 198"/>
              <a:gd name="T2" fmla="*/ 246 w 246"/>
              <a:gd name="T3" fmla="*/ 198 h 198"/>
              <a:gd name="T4" fmla="*/ 0 w 246"/>
              <a:gd name="T5" fmla="*/ 198 h 198"/>
              <a:gd name="T6" fmla="*/ 0 w 246"/>
              <a:gd name="T7" fmla="*/ 0 h 198"/>
              <a:gd name="T8" fmla="*/ 246 w 246"/>
              <a:gd name="T9" fmla="*/ 0 h 198"/>
              <a:gd name="T10" fmla="*/ 246 w 246"/>
              <a:gd name="T11" fmla="*/ 95 h 198"/>
              <a:gd name="T12" fmla="*/ 33 w 246"/>
              <a:gd name="T13" fmla="*/ 36 h 198"/>
              <a:gd name="T14" fmla="*/ 33 w 246"/>
              <a:gd name="T15" fmla="*/ 54 h 198"/>
              <a:gd name="T16" fmla="*/ 33 w 246"/>
              <a:gd name="T17" fmla="*/ 0 h 198"/>
              <a:gd name="T18" fmla="*/ 33 w 246"/>
              <a:gd name="T19" fmla="*/ 17 h 198"/>
              <a:gd name="T20" fmla="*/ 33 w 246"/>
              <a:gd name="T21" fmla="*/ 72 h 198"/>
              <a:gd name="T22" fmla="*/ 33 w 246"/>
              <a:gd name="T23" fmla="*/ 89 h 198"/>
              <a:gd name="T24" fmla="*/ 33 w 246"/>
              <a:gd name="T25" fmla="*/ 108 h 198"/>
              <a:gd name="T26" fmla="*/ 33 w 246"/>
              <a:gd name="T27" fmla="*/ 126 h 198"/>
              <a:gd name="T28" fmla="*/ 33 w 246"/>
              <a:gd name="T29" fmla="*/ 144 h 198"/>
              <a:gd name="T30" fmla="*/ 33 w 246"/>
              <a:gd name="T31" fmla="*/ 161 h 198"/>
              <a:gd name="T32" fmla="*/ 33 w 246"/>
              <a:gd name="T33" fmla="*/ 180 h 198"/>
              <a:gd name="T34" fmla="*/ 33 w 246"/>
              <a:gd name="T35" fmla="*/ 198 h 198"/>
              <a:gd name="T36" fmla="*/ 214 w 246"/>
              <a:gd name="T37" fmla="*/ 36 h 198"/>
              <a:gd name="T38" fmla="*/ 214 w 246"/>
              <a:gd name="T39" fmla="*/ 54 h 198"/>
              <a:gd name="T40" fmla="*/ 214 w 246"/>
              <a:gd name="T41" fmla="*/ 0 h 198"/>
              <a:gd name="T42" fmla="*/ 214 w 246"/>
              <a:gd name="T43" fmla="*/ 17 h 198"/>
              <a:gd name="T44" fmla="*/ 214 w 246"/>
              <a:gd name="T45" fmla="*/ 72 h 198"/>
              <a:gd name="T46" fmla="*/ 214 w 246"/>
              <a:gd name="T47" fmla="*/ 89 h 198"/>
              <a:gd name="T48" fmla="*/ 214 w 246"/>
              <a:gd name="T49" fmla="*/ 108 h 198"/>
              <a:gd name="T50" fmla="*/ 214 w 246"/>
              <a:gd name="T51" fmla="*/ 126 h 198"/>
              <a:gd name="T52" fmla="*/ 214 w 246"/>
              <a:gd name="T53" fmla="*/ 144 h 198"/>
              <a:gd name="T54" fmla="*/ 214 w 246"/>
              <a:gd name="T55" fmla="*/ 161 h 198"/>
              <a:gd name="T56" fmla="*/ 214 w 246"/>
              <a:gd name="T57" fmla="*/ 180 h 198"/>
              <a:gd name="T58" fmla="*/ 214 w 246"/>
              <a:gd name="T59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46" h="198">
                <a:moveTo>
                  <a:pt x="246" y="95"/>
                </a:moveTo>
                <a:lnTo>
                  <a:pt x="246" y="198"/>
                </a:lnTo>
                <a:lnTo>
                  <a:pt x="0" y="198"/>
                </a:lnTo>
                <a:lnTo>
                  <a:pt x="0" y="0"/>
                </a:lnTo>
                <a:lnTo>
                  <a:pt x="246" y="0"/>
                </a:lnTo>
                <a:lnTo>
                  <a:pt x="246" y="95"/>
                </a:lnTo>
                <a:moveTo>
                  <a:pt x="33" y="36"/>
                </a:moveTo>
                <a:lnTo>
                  <a:pt x="33" y="54"/>
                </a:lnTo>
                <a:moveTo>
                  <a:pt x="33" y="0"/>
                </a:moveTo>
                <a:lnTo>
                  <a:pt x="33" y="17"/>
                </a:lnTo>
                <a:moveTo>
                  <a:pt x="33" y="72"/>
                </a:moveTo>
                <a:lnTo>
                  <a:pt x="33" y="89"/>
                </a:lnTo>
                <a:moveTo>
                  <a:pt x="33" y="108"/>
                </a:moveTo>
                <a:lnTo>
                  <a:pt x="33" y="126"/>
                </a:lnTo>
                <a:moveTo>
                  <a:pt x="33" y="144"/>
                </a:moveTo>
                <a:lnTo>
                  <a:pt x="33" y="161"/>
                </a:lnTo>
                <a:moveTo>
                  <a:pt x="33" y="180"/>
                </a:moveTo>
                <a:lnTo>
                  <a:pt x="33" y="198"/>
                </a:lnTo>
                <a:moveTo>
                  <a:pt x="214" y="36"/>
                </a:moveTo>
                <a:lnTo>
                  <a:pt x="214" y="54"/>
                </a:lnTo>
                <a:moveTo>
                  <a:pt x="214" y="0"/>
                </a:moveTo>
                <a:lnTo>
                  <a:pt x="214" y="17"/>
                </a:lnTo>
                <a:moveTo>
                  <a:pt x="214" y="72"/>
                </a:moveTo>
                <a:lnTo>
                  <a:pt x="214" y="89"/>
                </a:lnTo>
                <a:moveTo>
                  <a:pt x="214" y="108"/>
                </a:moveTo>
                <a:lnTo>
                  <a:pt x="214" y="126"/>
                </a:lnTo>
                <a:moveTo>
                  <a:pt x="214" y="144"/>
                </a:moveTo>
                <a:lnTo>
                  <a:pt x="214" y="161"/>
                </a:lnTo>
                <a:moveTo>
                  <a:pt x="214" y="180"/>
                </a:moveTo>
                <a:lnTo>
                  <a:pt x="214" y="198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/>
          </a:p>
        </p:txBody>
      </p:sp>
      <p:sp>
        <p:nvSpPr>
          <p:cNvPr id="95" name="camera_2" title="Icon of a camera connected to a remote">
            <a:extLst>
              <a:ext uri="{FF2B5EF4-FFF2-40B4-BE49-F238E27FC236}">
                <a16:creationId xmlns:a16="http://schemas.microsoft.com/office/drawing/2014/main" id="{EFF17975-5A53-4C2B-B427-53623536C51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644687" y="9062853"/>
            <a:ext cx="682984" cy="572825"/>
          </a:xfrm>
          <a:custGeom>
            <a:avLst/>
            <a:gdLst>
              <a:gd name="T0" fmla="*/ 87 w 343"/>
              <a:gd name="T1" fmla="*/ 19 h 286"/>
              <a:gd name="T2" fmla="*/ 155 w 343"/>
              <a:gd name="T3" fmla="*/ 19 h 286"/>
              <a:gd name="T4" fmla="*/ 174 w 343"/>
              <a:gd name="T5" fmla="*/ 0 h 286"/>
              <a:gd name="T6" fmla="*/ 256 w 343"/>
              <a:gd name="T7" fmla="*/ 0 h 286"/>
              <a:gd name="T8" fmla="*/ 275 w 343"/>
              <a:gd name="T9" fmla="*/ 19 h 286"/>
              <a:gd name="T10" fmla="*/ 343 w 343"/>
              <a:gd name="T11" fmla="*/ 19 h 286"/>
              <a:gd name="T12" fmla="*/ 343 w 343"/>
              <a:gd name="T13" fmla="*/ 205 h 286"/>
              <a:gd name="T14" fmla="*/ 87 w 343"/>
              <a:gd name="T15" fmla="*/ 205 h 286"/>
              <a:gd name="T16" fmla="*/ 87 w 343"/>
              <a:gd name="T17" fmla="*/ 19 h 286"/>
              <a:gd name="T18" fmla="*/ 215 w 343"/>
              <a:gd name="T19" fmla="*/ 172 h 286"/>
              <a:gd name="T20" fmla="*/ 275 w 343"/>
              <a:gd name="T21" fmla="*/ 112 h 286"/>
              <a:gd name="T22" fmla="*/ 215 w 343"/>
              <a:gd name="T23" fmla="*/ 52 h 286"/>
              <a:gd name="T24" fmla="*/ 155 w 343"/>
              <a:gd name="T25" fmla="*/ 112 h 286"/>
              <a:gd name="T26" fmla="*/ 215 w 343"/>
              <a:gd name="T27" fmla="*/ 172 h 286"/>
              <a:gd name="T28" fmla="*/ 120 w 343"/>
              <a:gd name="T29" fmla="*/ 57 h 286"/>
              <a:gd name="T30" fmla="*/ 124 w 343"/>
              <a:gd name="T31" fmla="*/ 52 h 286"/>
              <a:gd name="T32" fmla="*/ 120 w 343"/>
              <a:gd name="T33" fmla="*/ 47 h 286"/>
              <a:gd name="T34" fmla="*/ 115 w 343"/>
              <a:gd name="T35" fmla="*/ 52 h 286"/>
              <a:gd name="T36" fmla="*/ 120 w 343"/>
              <a:gd name="T37" fmla="*/ 57 h 286"/>
              <a:gd name="T38" fmla="*/ 26 w 343"/>
              <a:gd name="T39" fmla="*/ 128 h 286"/>
              <a:gd name="T40" fmla="*/ 26 w 343"/>
              <a:gd name="T41" fmla="*/ 205 h 286"/>
              <a:gd name="T42" fmla="*/ 106 w 343"/>
              <a:gd name="T43" fmla="*/ 286 h 286"/>
              <a:gd name="T44" fmla="*/ 187 w 343"/>
              <a:gd name="T45" fmla="*/ 205 h 286"/>
              <a:gd name="T46" fmla="*/ 0 w 343"/>
              <a:gd name="T47" fmla="*/ 128 h 286"/>
              <a:gd name="T48" fmla="*/ 48 w 343"/>
              <a:gd name="T49" fmla="*/ 128 h 286"/>
              <a:gd name="T50" fmla="*/ 48 w 343"/>
              <a:gd name="T51" fmla="*/ 19 h 286"/>
              <a:gd name="T52" fmla="*/ 0 w 343"/>
              <a:gd name="T53" fmla="*/ 19 h 286"/>
              <a:gd name="T54" fmla="*/ 0 w 343"/>
              <a:gd name="T55" fmla="*/ 128 h 286"/>
              <a:gd name="T56" fmla="*/ 0 w 343"/>
              <a:gd name="T57" fmla="*/ 60 h 286"/>
              <a:gd name="T58" fmla="*/ 48 w 343"/>
              <a:gd name="T59" fmla="*/ 6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43" h="286">
                <a:moveTo>
                  <a:pt x="87" y="19"/>
                </a:moveTo>
                <a:cubicBezTo>
                  <a:pt x="155" y="19"/>
                  <a:pt x="155" y="19"/>
                  <a:pt x="155" y="19"/>
                </a:cubicBezTo>
                <a:cubicBezTo>
                  <a:pt x="174" y="0"/>
                  <a:pt x="174" y="0"/>
                  <a:pt x="174" y="0"/>
                </a:cubicBezTo>
                <a:cubicBezTo>
                  <a:pt x="256" y="0"/>
                  <a:pt x="256" y="0"/>
                  <a:pt x="256" y="0"/>
                </a:cubicBezTo>
                <a:cubicBezTo>
                  <a:pt x="275" y="19"/>
                  <a:pt x="275" y="19"/>
                  <a:pt x="275" y="19"/>
                </a:cubicBezTo>
                <a:cubicBezTo>
                  <a:pt x="343" y="19"/>
                  <a:pt x="343" y="19"/>
                  <a:pt x="343" y="19"/>
                </a:cubicBezTo>
                <a:cubicBezTo>
                  <a:pt x="343" y="205"/>
                  <a:pt x="343" y="205"/>
                  <a:pt x="343" y="205"/>
                </a:cubicBezTo>
                <a:cubicBezTo>
                  <a:pt x="87" y="205"/>
                  <a:pt x="87" y="205"/>
                  <a:pt x="87" y="205"/>
                </a:cubicBezTo>
                <a:lnTo>
                  <a:pt x="87" y="19"/>
                </a:lnTo>
                <a:close/>
                <a:moveTo>
                  <a:pt x="215" y="172"/>
                </a:moveTo>
                <a:cubicBezTo>
                  <a:pt x="248" y="172"/>
                  <a:pt x="275" y="145"/>
                  <a:pt x="275" y="112"/>
                </a:cubicBezTo>
                <a:cubicBezTo>
                  <a:pt x="275" y="79"/>
                  <a:pt x="248" y="52"/>
                  <a:pt x="215" y="52"/>
                </a:cubicBezTo>
                <a:cubicBezTo>
                  <a:pt x="182" y="52"/>
                  <a:pt x="155" y="79"/>
                  <a:pt x="155" y="112"/>
                </a:cubicBezTo>
                <a:cubicBezTo>
                  <a:pt x="155" y="145"/>
                  <a:pt x="182" y="172"/>
                  <a:pt x="215" y="172"/>
                </a:cubicBezTo>
                <a:close/>
                <a:moveTo>
                  <a:pt x="120" y="57"/>
                </a:moveTo>
                <a:cubicBezTo>
                  <a:pt x="122" y="57"/>
                  <a:pt x="124" y="55"/>
                  <a:pt x="124" y="52"/>
                </a:cubicBezTo>
                <a:cubicBezTo>
                  <a:pt x="124" y="50"/>
                  <a:pt x="122" y="47"/>
                  <a:pt x="120" y="47"/>
                </a:cubicBezTo>
                <a:cubicBezTo>
                  <a:pt x="117" y="47"/>
                  <a:pt x="115" y="50"/>
                  <a:pt x="115" y="52"/>
                </a:cubicBezTo>
                <a:cubicBezTo>
                  <a:pt x="115" y="55"/>
                  <a:pt x="117" y="57"/>
                  <a:pt x="120" y="57"/>
                </a:cubicBezTo>
                <a:close/>
                <a:moveTo>
                  <a:pt x="26" y="128"/>
                </a:moveTo>
                <a:cubicBezTo>
                  <a:pt x="26" y="205"/>
                  <a:pt x="26" y="205"/>
                  <a:pt x="26" y="205"/>
                </a:cubicBezTo>
                <a:cubicBezTo>
                  <a:pt x="26" y="250"/>
                  <a:pt x="62" y="286"/>
                  <a:pt x="106" y="286"/>
                </a:cubicBezTo>
                <a:cubicBezTo>
                  <a:pt x="151" y="286"/>
                  <a:pt x="187" y="249"/>
                  <a:pt x="187" y="205"/>
                </a:cubicBezTo>
                <a:moveTo>
                  <a:pt x="0" y="128"/>
                </a:moveTo>
                <a:cubicBezTo>
                  <a:pt x="48" y="128"/>
                  <a:pt x="48" y="128"/>
                  <a:pt x="48" y="128"/>
                </a:cubicBezTo>
                <a:cubicBezTo>
                  <a:pt x="48" y="19"/>
                  <a:pt x="48" y="19"/>
                  <a:pt x="48" y="19"/>
                </a:cubicBezTo>
                <a:cubicBezTo>
                  <a:pt x="0" y="19"/>
                  <a:pt x="0" y="19"/>
                  <a:pt x="0" y="19"/>
                </a:cubicBezTo>
                <a:lnTo>
                  <a:pt x="0" y="128"/>
                </a:lnTo>
                <a:close/>
                <a:moveTo>
                  <a:pt x="0" y="60"/>
                </a:moveTo>
                <a:cubicBezTo>
                  <a:pt x="48" y="60"/>
                  <a:pt x="48" y="60"/>
                  <a:pt x="48" y="6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/>
          </a:p>
        </p:txBody>
      </p:sp>
      <p:sp>
        <p:nvSpPr>
          <p:cNvPr id="96" name="camera_3" title="Icon of a camera with a looping arrow below it">
            <a:extLst>
              <a:ext uri="{FF2B5EF4-FFF2-40B4-BE49-F238E27FC236}">
                <a16:creationId xmlns:a16="http://schemas.microsoft.com/office/drawing/2014/main" id="{DE42650E-4639-4BC3-892C-E31F22487E9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178514" y="9062853"/>
            <a:ext cx="607997" cy="572825"/>
          </a:xfrm>
          <a:custGeom>
            <a:avLst/>
            <a:gdLst>
              <a:gd name="T0" fmla="*/ 111 w 333"/>
              <a:gd name="T1" fmla="*/ 23 h 315"/>
              <a:gd name="T2" fmla="*/ 135 w 333"/>
              <a:gd name="T3" fmla="*/ 0 h 315"/>
              <a:gd name="T4" fmla="*/ 196 w 333"/>
              <a:gd name="T5" fmla="*/ 0 h 315"/>
              <a:gd name="T6" fmla="*/ 220 w 333"/>
              <a:gd name="T7" fmla="*/ 24 h 315"/>
              <a:gd name="T8" fmla="*/ 266 w 333"/>
              <a:gd name="T9" fmla="*/ 24 h 315"/>
              <a:gd name="T10" fmla="*/ 266 w 333"/>
              <a:gd name="T11" fmla="*/ 174 h 315"/>
              <a:gd name="T12" fmla="*/ 67 w 333"/>
              <a:gd name="T13" fmla="*/ 174 h 315"/>
              <a:gd name="T14" fmla="*/ 67 w 333"/>
              <a:gd name="T15" fmla="*/ 24 h 315"/>
              <a:gd name="T16" fmla="*/ 111 w 333"/>
              <a:gd name="T17" fmla="*/ 23 h 315"/>
              <a:gd name="T18" fmla="*/ 136 w 333"/>
              <a:gd name="T19" fmla="*/ 98 h 315"/>
              <a:gd name="T20" fmla="*/ 136 w 333"/>
              <a:gd name="T21" fmla="*/ 98 h 315"/>
              <a:gd name="T22" fmla="*/ 167 w 333"/>
              <a:gd name="T23" fmla="*/ 129 h 315"/>
              <a:gd name="T24" fmla="*/ 167 w 333"/>
              <a:gd name="T25" fmla="*/ 129 h 315"/>
              <a:gd name="T26" fmla="*/ 198 w 333"/>
              <a:gd name="T27" fmla="*/ 98 h 315"/>
              <a:gd name="T28" fmla="*/ 198 w 333"/>
              <a:gd name="T29" fmla="*/ 98 h 315"/>
              <a:gd name="T30" fmla="*/ 167 w 333"/>
              <a:gd name="T31" fmla="*/ 66 h 315"/>
              <a:gd name="T32" fmla="*/ 167 w 333"/>
              <a:gd name="T33" fmla="*/ 66 h 315"/>
              <a:gd name="T34" fmla="*/ 136 w 333"/>
              <a:gd name="T35" fmla="*/ 98 h 315"/>
              <a:gd name="T36" fmla="*/ 66 w 333"/>
              <a:gd name="T37" fmla="*/ 106 h 315"/>
              <a:gd name="T38" fmla="*/ 0 w 333"/>
              <a:gd name="T39" fmla="*/ 183 h 315"/>
              <a:gd name="T40" fmla="*/ 79 w 333"/>
              <a:gd name="T41" fmla="*/ 262 h 315"/>
              <a:gd name="T42" fmla="*/ 165 w 333"/>
              <a:gd name="T43" fmla="*/ 262 h 315"/>
              <a:gd name="T44" fmla="*/ 254 w 333"/>
              <a:gd name="T45" fmla="*/ 262 h 315"/>
              <a:gd name="T46" fmla="*/ 333 w 333"/>
              <a:gd name="T47" fmla="*/ 183 h 315"/>
              <a:gd name="T48" fmla="*/ 266 w 333"/>
              <a:gd name="T49" fmla="*/ 106 h 315"/>
              <a:gd name="T50" fmla="*/ 112 w 333"/>
              <a:gd name="T51" fmla="*/ 315 h 315"/>
              <a:gd name="T52" fmla="*/ 165 w 333"/>
              <a:gd name="T53" fmla="*/ 262 h 315"/>
              <a:gd name="T54" fmla="*/ 112 w 333"/>
              <a:gd name="T55" fmla="*/ 209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33" h="315">
                <a:moveTo>
                  <a:pt x="111" y="23"/>
                </a:moveTo>
                <a:cubicBezTo>
                  <a:pt x="135" y="0"/>
                  <a:pt x="135" y="0"/>
                  <a:pt x="135" y="0"/>
                </a:cubicBezTo>
                <a:cubicBezTo>
                  <a:pt x="196" y="0"/>
                  <a:pt x="196" y="0"/>
                  <a:pt x="196" y="0"/>
                </a:cubicBezTo>
                <a:cubicBezTo>
                  <a:pt x="220" y="24"/>
                  <a:pt x="220" y="24"/>
                  <a:pt x="220" y="24"/>
                </a:cubicBezTo>
                <a:cubicBezTo>
                  <a:pt x="266" y="24"/>
                  <a:pt x="266" y="24"/>
                  <a:pt x="266" y="24"/>
                </a:cubicBezTo>
                <a:cubicBezTo>
                  <a:pt x="266" y="174"/>
                  <a:pt x="266" y="174"/>
                  <a:pt x="266" y="174"/>
                </a:cubicBezTo>
                <a:cubicBezTo>
                  <a:pt x="67" y="174"/>
                  <a:pt x="67" y="174"/>
                  <a:pt x="67" y="174"/>
                </a:cubicBezTo>
                <a:cubicBezTo>
                  <a:pt x="67" y="24"/>
                  <a:pt x="67" y="24"/>
                  <a:pt x="67" y="24"/>
                </a:cubicBezTo>
                <a:lnTo>
                  <a:pt x="111" y="23"/>
                </a:lnTo>
                <a:close/>
                <a:moveTo>
                  <a:pt x="136" y="98"/>
                </a:moveTo>
                <a:cubicBezTo>
                  <a:pt x="136" y="98"/>
                  <a:pt x="136" y="98"/>
                  <a:pt x="136" y="98"/>
                </a:cubicBezTo>
                <a:cubicBezTo>
                  <a:pt x="136" y="115"/>
                  <a:pt x="150" y="129"/>
                  <a:pt x="167" y="129"/>
                </a:cubicBezTo>
                <a:cubicBezTo>
                  <a:pt x="167" y="129"/>
                  <a:pt x="167" y="129"/>
                  <a:pt x="167" y="129"/>
                </a:cubicBezTo>
                <a:cubicBezTo>
                  <a:pt x="184" y="129"/>
                  <a:pt x="198" y="115"/>
                  <a:pt x="198" y="98"/>
                </a:cubicBezTo>
                <a:cubicBezTo>
                  <a:pt x="198" y="98"/>
                  <a:pt x="198" y="98"/>
                  <a:pt x="198" y="98"/>
                </a:cubicBezTo>
                <a:cubicBezTo>
                  <a:pt x="198" y="81"/>
                  <a:pt x="184" y="66"/>
                  <a:pt x="167" y="66"/>
                </a:cubicBezTo>
                <a:cubicBezTo>
                  <a:pt x="167" y="66"/>
                  <a:pt x="167" y="66"/>
                  <a:pt x="167" y="66"/>
                </a:cubicBezTo>
                <a:cubicBezTo>
                  <a:pt x="150" y="66"/>
                  <a:pt x="136" y="81"/>
                  <a:pt x="136" y="98"/>
                </a:cubicBezTo>
                <a:close/>
                <a:moveTo>
                  <a:pt x="66" y="106"/>
                </a:moveTo>
                <a:cubicBezTo>
                  <a:pt x="29" y="113"/>
                  <a:pt x="0" y="145"/>
                  <a:pt x="0" y="183"/>
                </a:cubicBezTo>
                <a:cubicBezTo>
                  <a:pt x="0" y="227"/>
                  <a:pt x="36" y="262"/>
                  <a:pt x="79" y="262"/>
                </a:cubicBezTo>
                <a:cubicBezTo>
                  <a:pt x="165" y="262"/>
                  <a:pt x="165" y="262"/>
                  <a:pt x="165" y="262"/>
                </a:cubicBezTo>
                <a:moveTo>
                  <a:pt x="254" y="262"/>
                </a:moveTo>
                <a:cubicBezTo>
                  <a:pt x="298" y="262"/>
                  <a:pt x="333" y="227"/>
                  <a:pt x="333" y="183"/>
                </a:cubicBezTo>
                <a:cubicBezTo>
                  <a:pt x="333" y="145"/>
                  <a:pt x="303" y="113"/>
                  <a:pt x="266" y="106"/>
                </a:cubicBezTo>
                <a:moveTo>
                  <a:pt x="112" y="315"/>
                </a:moveTo>
                <a:cubicBezTo>
                  <a:pt x="165" y="262"/>
                  <a:pt x="165" y="262"/>
                  <a:pt x="165" y="262"/>
                </a:cubicBezTo>
                <a:cubicBezTo>
                  <a:pt x="112" y="209"/>
                  <a:pt x="112" y="209"/>
                  <a:pt x="112" y="20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/>
          </a:p>
        </p:txBody>
      </p:sp>
      <p:sp>
        <p:nvSpPr>
          <p:cNvPr id="97" name="video_2" title="Icon of a video camera">
            <a:extLst>
              <a:ext uri="{FF2B5EF4-FFF2-40B4-BE49-F238E27FC236}">
                <a16:creationId xmlns:a16="http://schemas.microsoft.com/office/drawing/2014/main" id="{E189B61F-110A-48BC-A87A-D9435455F73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607149" y="9167629"/>
            <a:ext cx="787634" cy="363276"/>
          </a:xfrm>
          <a:custGeom>
            <a:avLst/>
            <a:gdLst>
              <a:gd name="T0" fmla="*/ 0 w 245"/>
              <a:gd name="T1" fmla="*/ 62 h 113"/>
              <a:gd name="T2" fmla="*/ 0 w 245"/>
              <a:gd name="T3" fmla="*/ 0 h 113"/>
              <a:gd name="T4" fmla="*/ 178 w 245"/>
              <a:gd name="T5" fmla="*/ 0 h 113"/>
              <a:gd name="T6" fmla="*/ 178 w 245"/>
              <a:gd name="T7" fmla="*/ 113 h 113"/>
              <a:gd name="T8" fmla="*/ 0 w 245"/>
              <a:gd name="T9" fmla="*/ 113 h 113"/>
              <a:gd name="T10" fmla="*/ 0 w 245"/>
              <a:gd name="T11" fmla="*/ 62 h 113"/>
              <a:gd name="T12" fmla="*/ 178 w 245"/>
              <a:gd name="T13" fmla="*/ 73 h 113"/>
              <a:gd name="T14" fmla="*/ 245 w 245"/>
              <a:gd name="T15" fmla="*/ 108 h 113"/>
              <a:gd name="T16" fmla="*/ 245 w 245"/>
              <a:gd name="T17" fmla="*/ 0 h 113"/>
              <a:gd name="T18" fmla="*/ 178 w 245"/>
              <a:gd name="T19" fmla="*/ 3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113">
                <a:moveTo>
                  <a:pt x="0" y="62"/>
                </a:moveTo>
                <a:lnTo>
                  <a:pt x="0" y="0"/>
                </a:lnTo>
                <a:lnTo>
                  <a:pt x="178" y="0"/>
                </a:lnTo>
                <a:lnTo>
                  <a:pt x="178" y="113"/>
                </a:lnTo>
                <a:lnTo>
                  <a:pt x="0" y="113"/>
                </a:lnTo>
                <a:lnTo>
                  <a:pt x="0" y="62"/>
                </a:lnTo>
                <a:moveTo>
                  <a:pt x="178" y="73"/>
                </a:moveTo>
                <a:lnTo>
                  <a:pt x="245" y="108"/>
                </a:lnTo>
                <a:lnTo>
                  <a:pt x="245" y="0"/>
                </a:lnTo>
                <a:lnTo>
                  <a:pt x="178" y="35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/>
          </a:p>
        </p:txBody>
      </p:sp>
      <p:sp>
        <p:nvSpPr>
          <p:cNvPr id="98" name="camera" title="Icon of a camera">
            <a:extLst>
              <a:ext uri="{FF2B5EF4-FFF2-40B4-BE49-F238E27FC236}">
                <a16:creationId xmlns:a16="http://schemas.microsoft.com/office/drawing/2014/main" id="{2B7FA5BB-3C31-4907-9752-34D29770A0D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620457" y="9062853"/>
            <a:ext cx="716780" cy="572825"/>
          </a:xfrm>
          <a:custGeom>
            <a:avLst/>
            <a:gdLst>
              <a:gd name="T0" fmla="*/ 0 w 330"/>
              <a:gd name="T1" fmla="*/ 24 h 264"/>
              <a:gd name="T2" fmla="*/ 87 w 330"/>
              <a:gd name="T3" fmla="*/ 24 h 264"/>
              <a:gd name="T4" fmla="*/ 111 w 330"/>
              <a:gd name="T5" fmla="*/ 0 h 264"/>
              <a:gd name="T6" fmla="*/ 217 w 330"/>
              <a:gd name="T7" fmla="*/ 0 h 264"/>
              <a:gd name="T8" fmla="*/ 242 w 330"/>
              <a:gd name="T9" fmla="*/ 24 h 264"/>
              <a:gd name="T10" fmla="*/ 330 w 330"/>
              <a:gd name="T11" fmla="*/ 24 h 264"/>
              <a:gd name="T12" fmla="*/ 330 w 330"/>
              <a:gd name="T13" fmla="*/ 264 h 264"/>
              <a:gd name="T14" fmla="*/ 0 w 330"/>
              <a:gd name="T15" fmla="*/ 264 h 264"/>
              <a:gd name="T16" fmla="*/ 0 w 330"/>
              <a:gd name="T17" fmla="*/ 24 h 264"/>
              <a:gd name="T18" fmla="*/ 165 w 330"/>
              <a:gd name="T19" fmla="*/ 221 h 264"/>
              <a:gd name="T20" fmla="*/ 242 w 330"/>
              <a:gd name="T21" fmla="*/ 144 h 264"/>
              <a:gd name="T22" fmla="*/ 165 w 330"/>
              <a:gd name="T23" fmla="*/ 67 h 264"/>
              <a:gd name="T24" fmla="*/ 88 w 330"/>
              <a:gd name="T25" fmla="*/ 144 h 264"/>
              <a:gd name="T26" fmla="*/ 165 w 330"/>
              <a:gd name="T27" fmla="*/ 221 h 264"/>
              <a:gd name="T28" fmla="*/ 42 w 330"/>
              <a:gd name="T29" fmla="*/ 73 h 264"/>
              <a:gd name="T30" fmla="*/ 48 w 330"/>
              <a:gd name="T31" fmla="*/ 67 h 264"/>
              <a:gd name="T32" fmla="*/ 42 w 330"/>
              <a:gd name="T33" fmla="*/ 61 h 264"/>
              <a:gd name="T34" fmla="*/ 36 w 330"/>
              <a:gd name="T35" fmla="*/ 67 h 264"/>
              <a:gd name="T36" fmla="*/ 42 w 330"/>
              <a:gd name="T37" fmla="*/ 7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30" h="264">
                <a:moveTo>
                  <a:pt x="0" y="24"/>
                </a:moveTo>
                <a:cubicBezTo>
                  <a:pt x="87" y="24"/>
                  <a:pt x="87" y="24"/>
                  <a:pt x="87" y="24"/>
                </a:cubicBezTo>
                <a:cubicBezTo>
                  <a:pt x="111" y="0"/>
                  <a:pt x="111" y="0"/>
                  <a:pt x="111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42" y="24"/>
                  <a:pt x="242" y="24"/>
                  <a:pt x="242" y="24"/>
                </a:cubicBezTo>
                <a:cubicBezTo>
                  <a:pt x="330" y="24"/>
                  <a:pt x="330" y="24"/>
                  <a:pt x="330" y="24"/>
                </a:cubicBezTo>
                <a:cubicBezTo>
                  <a:pt x="330" y="264"/>
                  <a:pt x="330" y="264"/>
                  <a:pt x="330" y="264"/>
                </a:cubicBezTo>
                <a:cubicBezTo>
                  <a:pt x="0" y="264"/>
                  <a:pt x="0" y="264"/>
                  <a:pt x="0" y="264"/>
                </a:cubicBezTo>
                <a:lnTo>
                  <a:pt x="0" y="24"/>
                </a:lnTo>
                <a:close/>
                <a:moveTo>
                  <a:pt x="165" y="221"/>
                </a:moveTo>
                <a:cubicBezTo>
                  <a:pt x="208" y="221"/>
                  <a:pt x="242" y="187"/>
                  <a:pt x="242" y="144"/>
                </a:cubicBezTo>
                <a:cubicBezTo>
                  <a:pt x="242" y="101"/>
                  <a:pt x="208" y="67"/>
                  <a:pt x="165" y="67"/>
                </a:cubicBezTo>
                <a:cubicBezTo>
                  <a:pt x="123" y="67"/>
                  <a:pt x="88" y="101"/>
                  <a:pt x="88" y="144"/>
                </a:cubicBezTo>
                <a:cubicBezTo>
                  <a:pt x="88" y="187"/>
                  <a:pt x="123" y="221"/>
                  <a:pt x="165" y="221"/>
                </a:cubicBezTo>
                <a:close/>
                <a:moveTo>
                  <a:pt x="42" y="73"/>
                </a:moveTo>
                <a:cubicBezTo>
                  <a:pt x="45" y="73"/>
                  <a:pt x="48" y="70"/>
                  <a:pt x="48" y="67"/>
                </a:cubicBezTo>
                <a:cubicBezTo>
                  <a:pt x="48" y="64"/>
                  <a:pt x="45" y="61"/>
                  <a:pt x="42" y="61"/>
                </a:cubicBezTo>
                <a:cubicBezTo>
                  <a:pt x="38" y="61"/>
                  <a:pt x="36" y="64"/>
                  <a:pt x="36" y="67"/>
                </a:cubicBezTo>
                <a:cubicBezTo>
                  <a:pt x="36" y="70"/>
                  <a:pt x="38" y="73"/>
                  <a:pt x="42" y="73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/>
          </a:p>
        </p:txBody>
      </p:sp>
      <p:sp>
        <p:nvSpPr>
          <p:cNvPr id="14" name="camera_4" title="Icon of a security camera">
            <a:extLst>
              <a:ext uri="{FF2B5EF4-FFF2-40B4-BE49-F238E27FC236}">
                <a16:creationId xmlns:a16="http://schemas.microsoft.com/office/drawing/2014/main" id="{2E607328-67E8-4289-93B3-AAFBC09353D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652142" y="9062853"/>
            <a:ext cx="712307" cy="572825"/>
          </a:xfrm>
          <a:custGeom>
            <a:avLst/>
            <a:gdLst>
              <a:gd name="T0" fmla="*/ 284 w 297"/>
              <a:gd name="T1" fmla="*/ 84 h 238"/>
              <a:gd name="T2" fmla="*/ 13 w 297"/>
              <a:gd name="T3" fmla="*/ 84 h 238"/>
              <a:gd name="T4" fmla="*/ 0 w 297"/>
              <a:gd name="T5" fmla="*/ 71 h 238"/>
              <a:gd name="T6" fmla="*/ 0 w 297"/>
              <a:gd name="T7" fmla="*/ 13 h 238"/>
              <a:gd name="T8" fmla="*/ 13 w 297"/>
              <a:gd name="T9" fmla="*/ 0 h 238"/>
              <a:gd name="T10" fmla="*/ 284 w 297"/>
              <a:gd name="T11" fmla="*/ 0 h 238"/>
              <a:gd name="T12" fmla="*/ 297 w 297"/>
              <a:gd name="T13" fmla="*/ 13 h 238"/>
              <a:gd name="T14" fmla="*/ 297 w 297"/>
              <a:gd name="T15" fmla="*/ 71 h 238"/>
              <a:gd name="T16" fmla="*/ 284 w 297"/>
              <a:gd name="T17" fmla="*/ 84 h 238"/>
              <a:gd name="T18" fmla="*/ 31 w 297"/>
              <a:gd name="T19" fmla="*/ 84 h 238"/>
              <a:gd name="T20" fmla="*/ 31 w 297"/>
              <a:gd name="T21" fmla="*/ 121 h 238"/>
              <a:gd name="T22" fmla="*/ 149 w 297"/>
              <a:gd name="T23" fmla="*/ 238 h 238"/>
              <a:gd name="T24" fmla="*/ 149 w 297"/>
              <a:gd name="T25" fmla="*/ 238 h 238"/>
              <a:gd name="T26" fmla="*/ 266 w 297"/>
              <a:gd name="T27" fmla="*/ 121 h 238"/>
              <a:gd name="T28" fmla="*/ 266 w 297"/>
              <a:gd name="T29" fmla="*/ 84 h 238"/>
              <a:gd name="T30" fmla="*/ 207 w 297"/>
              <a:gd name="T31" fmla="*/ 223 h 238"/>
              <a:gd name="T32" fmla="*/ 207 w 297"/>
              <a:gd name="T33" fmla="*/ 174 h 238"/>
              <a:gd name="T34" fmla="*/ 149 w 297"/>
              <a:gd name="T35" fmla="*/ 115 h 238"/>
              <a:gd name="T36" fmla="*/ 149 w 297"/>
              <a:gd name="T37" fmla="*/ 115 h 238"/>
              <a:gd name="T38" fmla="*/ 90 w 297"/>
              <a:gd name="T39" fmla="*/ 174 h 238"/>
              <a:gd name="T40" fmla="*/ 90 w 297"/>
              <a:gd name="T41" fmla="*/ 223 h 238"/>
              <a:gd name="T42" fmla="*/ 149 w 297"/>
              <a:gd name="T43" fmla="*/ 135 h 238"/>
              <a:gd name="T44" fmla="*/ 112 w 297"/>
              <a:gd name="T45" fmla="*/ 172 h 238"/>
              <a:gd name="T46" fmla="*/ 149 w 297"/>
              <a:gd name="T47" fmla="*/ 209 h 238"/>
              <a:gd name="T48" fmla="*/ 185 w 297"/>
              <a:gd name="T49" fmla="*/ 172 h 238"/>
              <a:gd name="T50" fmla="*/ 149 w 297"/>
              <a:gd name="T51" fmla="*/ 135 h 238"/>
              <a:gd name="T52" fmla="*/ 266 w 297"/>
              <a:gd name="T53" fmla="*/ 41 h 238"/>
              <a:gd name="T54" fmla="*/ 259 w 297"/>
              <a:gd name="T55" fmla="*/ 48 h 238"/>
              <a:gd name="T56" fmla="*/ 266 w 297"/>
              <a:gd name="T57" fmla="*/ 56 h 238"/>
              <a:gd name="T58" fmla="*/ 274 w 297"/>
              <a:gd name="T59" fmla="*/ 48 h 238"/>
              <a:gd name="T60" fmla="*/ 266 w 297"/>
              <a:gd name="T61" fmla="*/ 4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7" h="238">
                <a:moveTo>
                  <a:pt x="284" y="84"/>
                </a:moveTo>
                <a:cubicBezTo>
                  <a:pt x="13" y="84"/>
                  <a:pt x="13" y="84"/>
                  <a:pt x="13" y="84"/>
                </a:cubicBezTo>
                <a:cubicBezTo>
                  <a:pt x="6" y="84"/>
                  <a:pt x="0" y="78"/>
                  <a:pt x="0" y="7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284" y="0"/>
                  <a:pt x="284" y="0"/>
                  <a:pt x="284" y="0"/>
                </a:cubicBezTo>
                <a:cubicBezTo>
                  <a:pt x="291" y="0"/>
                  <a:pt x="297" y="6"/>
                  <a:pt x="297" y="13"/>
                </a:cubicBezTo>
                <a:cubicBezTo>
                  <a:pt x="297" y="71"/>
                  <a:pt x="297" y="71"/>
                  <a:pt x="297" y="71"/>
                </a:cubicBezTo>
                <a:cubicBezTo>
                  <a:pt x="297" y="78"/>
                  <a:pt x="291" y="84"/>
                  <a:pt x="284" y="84"/>
                </a:cubicBezTo>
                <a:close/>
                <a:moveTo>
                  <a:pt x="31" y="84"/>
                </a:moveTo>
                <a:cubicBezTo>
                  <a:pt x="31" y="121"/>
                  <a:pt x="31" y="121"/>
                  <a:pt x="31" y="121"/>
                </a:cubicBezTo>
                <a:cubicBezTo>
                  <a:pt x="31" y="185"/>
                  <a:pt x="84" y="238"/>
                  <a:pt x="149" y="238"/>
                </a:cubicBezTo>
                <a:cubicBezTo>
                  <a:pt x="149" y="238"/>
                  <a:pt x="149" y="238"/>
                  <a:pt x="149" y="238"/>
                </a:cubicBezTo>
                <a:cubicBezTo>
                  <a:pt x="213" y="238"/>
                  <a:pt x="266" y="185"/>
                  <a:pt x="266" y="121"/>
                </a:cubicBezTo>
                <a:cubicBezTo>
                  <a:pt x="266" y="84"/>
                  <a:pt x="266" y="84"/>
                  <a:pt x="266" y="84"/>
                </a:cubicBezTo>
                <a:moveTo>
                  <a:pt x="207" y="223"/>
                </a:moveTo>
                <a:cubicBezTo>
                  <a:pt x="207" y="174"/>
                  <a:pt x="207" y="174"/>
                  <a:pt x="207" y="174"/>
                </a:cubicBezTo>
                <a:cubicBezTo>
                  <a:pt x="207" y="141"/>
                  <a:pt x="181" y="115"/>
                  <a:pt x="149" y="115"/>
                </a:cubicBezTo>
                <a:cubicBezTo>
                  <a:pt x="149" y="115"/>
                  <a:pt x="149" y="115"/>
                  <a:pt x="149" y="115"/>
                </a:cubicBezTo>
                <a:cubicBezTo>
                  <a:pt x="117" y="115"/>
                  <a:pt x="90" y="141"/>
                  <a:pt x="90" y="174"/>
                </a:cubicBezTo>
                <a:cubicBezTo>
                  <a:pt x="90" y="223"/>
                  <a:pt x="90" y="223"/>
                  <a:pt x="90" y="223"/>
                </a:cubicBezTo>
                <a:moveTo>
                  <a:pt x="149" y="135"/>
                </a:moveTo>
                <a:cubicBezTo>
                  <a:pt x="128" y="135"/>
                  <a:pt x="112" y="152"/>
                  <a:pt x="112" y="172"/>
                </a:cubicBezTo>
                <a:cubicBezTo>
                  <a:pt x="112" y="192"/>
                  <a:pt x="128" y="209"/>
                  <a:pt x="149" y="209"/>
                </a:cubicBezTo>
                <a:cubicBezTo>
                  <a:pt x="169" y="209"/>
                  <a:pt x="185" y="192"/>
                  <a:pt x="185" y="172"/>
                </a:cubicBezTo>
                <a:cubicBezTo>
                  <a:pt x="185" y="152"/>
                  <a:pt x="169" y="135"/>
                  <a:pt x="149" y="135"/>
                </a:cubicBezTo>
                <a:close/>
                <a:moveTo>
                  <a:pt x="266" y="41"/>
                </a:moveTo>
                <a:cubicBezTo>
                  <a:pt x="262" y="41"/>
                  <a:pt x="259" y="44"/>
                  <a:pt x="259" y="48"/>
                </a:cubicBezTo>
                <a:cubicBezTo>
                  <a:pt x="259" y="53"/>
                  <a:pt x="262" y="56"/>
                  <a:pt x="266" y="56"/>
                </a:cubicBezTo>
                <a:cubicBezTo>
                  <a:pt x="270" y="56"/>
                  <a:pt x="274" y="53"/>
                  <a:pt x="274" y="48"/>
                </a:cubicBezTo>
                <a:cubicBezTo>
                  <a:pt x="274" y="44"/>
                  <a:pt x="270" y="41"/>
                  <a:pt x="266" y="41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19" name="SecurityCamera_EB35" title="Icon of a security camera">
            <a:extLst>
              <a:ext uri="{FF2B5EF4-FFF2-40B4-BE49-F238E27FC236}">
                <a16:creationId xmlns:a16="http://schemas.microsoft.com/office/drawing/2014/main" id="{611280E3-43FC-4553-9AD3-4CAF4E44A0A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172878" y="9062853"/>
            <a:ext cx="663508" cy="572825"/>
          </a:xfrm>
          <a:custGeom>
            <a:avLst/>
            <a:gdLst>
              <a:gd name="T0" fmla="*/ 1409 w 4712"/>
              <a:gd name="T1" fmla="*/ 2190 h 4068"/>
              <a:gd name="T2" fmla="*/ 1409 w 4712"/>
              <a:gd name="T3" fmla="*/ 3442 h 4068"/>
              <a:gd name="T4" fmla="*/ 0 w 4712"/>
              <a:gd name="T5" fmla="*/ 3442 h 4068"/>
              <a:gd name="T6" fmla="*/ 0 w 4712"/>
              <a:gd name="T7" fmla="*/ 4068 h 4068"/>
              <a:gd name="T8" fmla="*/ 2035 w 4712"/>
              <a:gd name="T9" fmla="*/ 4068 h 4068"/>
              <a:gd name="T10" fmla="*/ 2035 w 4712"/>
              <a:gd name="T11" fmla="*/ 2345 h 4068"/>
              <a:gd name="T12" fmla="*/ 4225 w 4712"/>
              <a:gd name="T13" fmla="*/ 1565 h 4068"/>
              <a:gd name="T14" fmla="*/ 4226 w 4712"/>
              <a:gd name="T15" fmla="*/ 1563 h 4068"/>
              <a:gd name="T16" fmla="*/ 4225 w 4712"/>
              <a:gd name="T17" fmla="*/ 1565 h 4068"/>
              <a:gd name="T18" fmla="*/ 617 w 4712"/>
              <a:gd name="T19" fmla="*/ 662 h 4068"/>
              <a:gd name="T20" fmla="*/ 4225 w 4712"/>
              <a:gd name="T21" fmla="*/ 1565 h 4068"/>
              <a:gd name="T22" fmla="*/ 4400 w 4712"/>
              <a:gd name="T23" fmla="*/ 1608 h 4068"/>
              <a:gd name="T24" fmla="*/ 4712 w 4712"/>
              <a:gd name="T25" fmla="*/ 982 h 4068"/>
              <a:gd name="T26" fmla="*/ 782 w 4712"/>
              <a:gd name="T27" fmla="*/ 0 h 4068"/>
              <a:gd name="T28" fmla="*/ 617 w 4712"/>
              <a:gd name="T29" fmla="*/ 662 h 4068"/>
              <a:gd name="T30" fmla="*/ 617 w 4712"/>
              <a:gd name="T31" fmla="*/ 662 h 4068"/>
              <a:gd name="T32" fmla="*/ 313 w 4712"/>
              <a:gd name="T33" fmla="*/ 1876 h 4068"/>
              <a:gd name="T34" fmla="*/ 3652 w 4712"/>
              <a:gd name="T35" fmla="*/ 2711 h 4068"/>
              <a:gd name="T36" fmla="*/ 4225 w 4712"/>
              <a:gd name="T37" fmla="*/ 1565 h 4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712" h="4068">
                <a:moveTo>
                  <a:pt x="1409" y="2190"/>
                </a:moveTo>
                <a:lnTo>
                  <a:pt x="1409" y="3442"/>
                </a:lnTo>
                <a:lnTo>
                  <a:pt x="0" y="3442"/>
                </a:lnTo>
                <a:moveTo>
                  <a:pt x="0" y="4068"/>
                </a:moveTo>
                <a:lnTo>
                  <a:pt x="2035" y="4068"/>
                </a:lnTo>
                <a:lnTo>
                  <a:pt x="2035" y="2345"/>
                </a:lnTo>
                <a:moveTo>
                  <a:pt x="4225" y="1565"/>
                </a:moveTo>
                <a:lnTo>
                  <a:pt x="4226" y="1563"/>
                </a:lnTo>
                <a:moveTo>
                  <a:pt x="4225" y="1565"/>
                </a:moveTo>
                <a:lnTo>
                  <a:pt x="617" y="662"/>
                </a:lnTo>
                <a:moveTo>
                  <a:pt x="4225" y="1565"/>
                </a:moveTo>
                <a:lnTo>
                  <a:pt x="4400" y="1608"/>
                </a:lnTo>
                <a:lnTo>
                  <a:pt x="4712" y="982"/>
                </a:lnTo>
                <a:lnTo>
                  <a:pt x="782" y="0"/>
                </a:lnTo>
                <a:lnTo>
                  <a:pt x="617" y="662"/>
                </a:lnTo>
                <a:moveTo>
                  <a:pt x="617" y="662"/>
                </a:moveTo>
                <a:lnTo>
                  <a:pt x="313" y="1876"/>
                </a:lnTo>
                <a:lnTo>
                  <a:pt x="3652" y="2711"/>
                </a:lnTo>
                <a:lnTo>
                  <a:pt x="4225" y="1565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99" name="PhotoCollection_E7AA" title="Icon of a stacked photo of a landscape">
            <a:extLst>
              <a:ext uri="{FF2B5EF4-FFF2-40B4-BE49-F238E27FC236}">
                <a16:creationId xmlns:a16="http://schemas.microsoft.com/office/drawing/2014/main" id="{4B78DF44-4A8A-447D-AD14-27E600288C1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596670" y="9062853"/>
            <a:ext cx="749698" cy="572825"/>
          </a:xfrm>
          <a:custGeom>
            <a:avLst/>
            <a:gdLst>
              <a:gd name="T0" fmla="*/ 3326 w 3752"/>
              <a:gd name="T1" fmla="*/ 2439 h 2865"/>
              <a:gd name="T2" fmla="*/ 0 w 3752"/>
              <a:gd name="T3" fmla="*/ 2439 h 2865"/>
              <a:gd name="T4" fmla="*/ 0 w 3752"/>
              <a:gd name="T5" fmla="*/ 0 h 2865"/>
              <a:gd name="T6" fmla="*/ 3326 w 3752"/>
              <a:gd name="T7" fmla="*/ 0 h 2865"/>
              <a:gd name="T8" fmla="*/ 3326 w 3752"/>
              <a:gd name="T9" fmla="*/ 2439 h 2865"/>
              <a:gd name="T10" fmla="*/ 2616 w 3752"/>
              <a:gd name="T11" fmla="*/ 665 h 2865"/>
              <a:gd name="T12" fmla="*/ 2660 w 3752"/>
              <a:gd name="T13" fmla="*/ 710 h 2865"/>
              <a:gd name="T14" fmla="*/ 2705 w 3752"/>
              <a:gd name="T15" fmla="*/ 665 h 2865"/>
              <a:gd name="T16" fmla="*/ 2660 w 3752"/>
              <a:gd name="T17" fmla="*/ 620 h 2865"/>
              <a:gd name="T18" fmla="*/ 2616 w 3752"/>
              <a:gd name="T19" fmla="*/ 665 h 2865"/>
              <a:gd name="T20" fmla="*/ 2660 w 3752"/>
              <a:gd name="T21" fmla="*/ 2439 h 2865"/>
              <a:gd name="T22" fmla="*/ 887 w 3752"/>
              <a:gd name="T23" fmla="*/ 665 h 2865"/>
              <a:gd name="T24" fmla="*/ 0 w 3752"/>
              <a:gd name="T25" fmla="*/ 1552 h 2865"/>
              <a:gd name="T26" fmla="*/ 3326 w 3752"/>
              <a:gd name="T27" fmla="*/ 2217 h 2865"/>
              <a:gd name="T28" fmla="*/ 2439 w 3752"/>
              <a:gd name="T29" fmla="*/ 1330 h 2865"/>
              <a:gd name="T30" fmla="*/ 1995 w 3752"/>
              <a:gd name="T31" fmla="*/ 1774 h 2865"/>
              <a:gd name="T32" fmla="*/ 426 w 3752"/>
              <a:gd name="T33" fmla="*/ 2439 h 2865"/>
              <a:gd name="T34" fmla="*/ 426 w 3752"/>
              <a:gd name="T35" fmla="*/ 2865 h 2865"/>
              <a:gd name="T36" fmla="*/ 3752 w 3752"/>
              <a:gd name="T37" fmla="*/ 2865 h 2865"/>
              <a:gd name="T38" fmla="*/ 3752 w 3752"/>
              <a:gd name="T39" fmla="*/ 426 h 2865"/>
              <a:gd name="T40" fmla="*/ 3326 w 3752"/>
              <a:gd name="T41" fmla="*/ 426 h 2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52" h="2865">
                <a:moveTo>
                  <a:pt x="3326" y="2439"/>
                </a:moveTo>
                <a:cubicBezTo>
                  <a:pt x="0" y="2439"/>
                  <a:pt x="0" y="2439"/>
                  <a:pt x="0" y="2439"/>
                </a:cubicBezTo>
                <a:cubicBezTo>
                  <a:pt x="0" y="0"/>
                  <a:pt x="0" y="0"/>
                  <a:pt x="0" y="0"/>
                </a:cubicBezTo>
                <a:cubicBezTo>
                  <a:pt x="3326" y="0"/>
                  <a:pt x="3326" y="0"/>
                  <a:pt x="3326" y="0"/>
                </a:cubicBezTo>
                <a:lnTo>
                  <a:pt x="3326" y="2439"/>
                </a:lnTo>
                <a:close/>
                <a:moveTo>
                  <a:pt x="2616" y="665"/>
                </a:moveTo>
                <a:cubicBezTo>
                  <a:pt x="2616" y="690"/>
                  <a:pt x="2636" y="710"/>
                  <a:pt x="2660" y="710"/>
                </a:cubicBezTo>
                <a:cubicBezTo>
                  <a:pt x="2685" y="710"/>
                  <a:pt x="2705" y="690"/>
                  <a:pt x="2705" y="665"/>
                </a:cubicBezTo>
                <a:cubicBezTo>
                  <a:pt x="2705" y="640"/>
                  <a:pt x="2685" y="620"/>
                  <a:pt x="2660" y="620"/>
                </a:cubicBezTo>
                <a:cubicBezTo>
                  <a:pt x="2636" y="620"/>
                  <a:pt x="2616" y="640"/>
                  <a:pt x="2616" y="665"/>
                </a:cubicBezTo>
                <a:close/>
                <a:moveTo>
                  <a:pt x="2660" y="2439"/>
                </a:moveTo>
                <a:cubicBezTo>
                  <a:pt x="887" y="665"/>
                  <a:pt x="887" y="665"/>
                  <a:pt x="887" y="665"/>
                </a:cubicBezTo>
                <a:cubicBezTo>
                  <a:pt x="0" y="1552"/>
                  <a:pt x="0" y="1552"/>
                  <a:pt x="0" y="1552"/>
                </a:cubicBezTo>
                <a:moveTo>
                  <a:pt x="3326" y="2217"/>
                </a:moveTo>
                <a:cubicBezTo>
                  <a:pt x="2439" y="1330"/>
                  <a:pt x="2439" y="1330"/>
                  <a:pt x="2439" y="1330"/>
                </a:cubicBezTo>
                <a:cubicBezTo>
                  <a:pt x="1995" y="1774"/>
                  <a:pt x="1995" y="1774"/>
                  <a:pt x="1995" y="1774"/>
                </a:cubicBezTo>
                <a:moveTo>
                  <a:pt x="426" y="2439"/>
                </a:moveTo>
                <a:cubicBezTo>
                  <a:pt x="426" y="2865"/>
                  <a:pt x="426" y="2865"/>
                  <a:pt x="426" y="2865"/>
                </a:cubicBezTo>
                <a:cubicBezTo>
                  <a:pt x="3752" y="2865"/>
                  <a:pt x="3752" y="2865"/>
                  <a:pt x="3752" y="2865"/>
                </a:cubicBezTo>
                <a:cubicBezTo>
                  <a:pt x="3752" y="426"/>
                  <a:pt x="3752" y="426"/>
                  <a:pt x="3752" y="426"/>
                </a:cubicBezTo>
                <a:cubicBezTo>
                  <a:pt x="3326" y="426"/>
                  <a:pt x="3326" y="426"/>
                  <a:pt x="3326" y="42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103" name="Photo2_EB9F" title="Icon of a photo of a landscape">
            <a:extLst>
              <a:ext uri="{FF2B5EF4-FFF2-40B4-BE49-F238E27FC236}">
                <a16:creationId xmlns:a16="http://schemas.microsoft.com/office/drawing/2014/main" id="{15EC7BE2-DBDB-4A78-AA7D-259B94D0681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77592" y="9062853"/>
            <a:ext cx="780521" cy="572825"/>
          </a:xfrm>
          <a:custGeom>
            <a:avLst/>
            <a:gdLst>
              <a:gd name="T0" fmla="*/ 3752 w 3752"/>
              <a:gd name="T1" fmla="*/ 2752 h 2752"/>
              <a:gd name="T2" fmla="*/ 0 w 3752"/>
              <a:gd name="T3" fmla="*/ 2752 h 2752"/>
              <a:gd name="T4" fmla="*/ 0 w 3752"/>
              <a:gd name="T5" fmla="*/ 0 h 2752"/>
              <a:gd name="T6" fmla="*/ 3752 w 3752"/>
              <a:gd name="T7" fmla="*/ 0 h 2752"/>
              <a:gd name="T8" fmla="*/ 3752 w 3752"/>
              <a:gd name="T9" fmla="*/ 2752 h 2752"/>
              <a:gd name="T10" fmla="*/ 2951 w 3752"/>
              <a:gd name="T11" fmla="*/ 751 h 2752"/>
              <a:gd name="T12" fmla="*/ 3002 w 3752"/>
              <a:gd name="T13" fmla="*/ 801 h 2752"/>
              <a:gd name="T14" fmla="*/ 3052 w 3752"/>
              <a:gd name="T15" fmla="*/ 751 h 2752"/>
              <a:gd name="T16" fmla="*/ 3002 w 3752"/>
              <a:gd name="T17" fmla="*/ 700 h 2752"/>
              <a:gd name="T18" fmla="*/ 2951 w 3752"/>
              <a:gd name="T19" fmla="*/ 751 h 2752"/>
              <a:gd name="T20" fmla="*/ 3002 w 3752"/>
              <a:gd name="T21" fmla="*/ 2752 h 2752"/>
              <a:gd name="T22" fmla="*/ 1000 w 3752"/>
              <a:gd name="T23" fmla="*/ 751 h 2752"/>
              <a:gd name="T24" fmla="*/ 0 w 3752"/>
              <a:gd name="T25" fmla="*/ 1751 h 2752"/>
              <a:gd name="T26" fmla="*/ 3752 w 3752"/>
              <a:gd name="T27" fmla="*/ 2502 h 2752"/>
              <a:gd name="T28" fmla="*/ 2752 w 3752"/>
              <a:gd name="T29" fmla="*/ 1501 h 2752"/>
              <a:gd name="T30" fmla="*/ 2251 w 3752"/>
              <a:gd name="T31" fmla="*/ 2001 h 2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52" h="2752">
                <a:moveTo>
                  <a:pt x="3752" y="2752"/>
                </a:moveTo>
                <a:cubicBezTo>
                  <a:pt x="0" y="2752"/>
                  <a:pt x="0" y="2752"/>
                  <a:pt x="0" y="2752"/>
                </a:cubicBezTo>
                <a:cubicBezTo>
                  <a:pt x="0" y="0"/>
                  <a:pt x="0" y="0"/>
                  <a:pt x="0" y="0"/>
                </a:cubicBezTo>
                <a:cubicBezTo>
                  <a:pt x="3752" y="0"/>
                  <a:pt x="3752" y="0"/>
                  <a:pt x="3752" y="0"/>
                </a:cubicBezTo>
                <a:lnTo>
                  <a:pt x="3752" y="2752"/>
                </a:lnTo>
                <a:close/>
                <a:moveTo>
                  <a:pt x="2951" y="751"/>
                </a:moveTo>
                <a:cubicBezTo>
                  <a:pt x="2951" y="778"/>
                  <a:pt x="2974" y="801"/>
                  <a:pt x="3002" y="801"/>
                </a:cubicBezTo>
                <a:cubicBezTo>
                  <a:pt x="3030" y="801"/>
                  <a:pt x="3052" y="778"/>
                  <a:pt x="3052" y="751"/>
                </a:cubicBezTo>
                <a:cubicBezTo>
                  <a:pt x="3052" y="723"/>
                  <a:pt x="3030" y="700"/>
                  <a:pt x="3002" y="700"/>
                </a:cubicBezTo>
                <a:cubicBezTo>
                  <a:pt x="2974" y="700"/>
                  <a:pt x="2951" y="723"/>
                  <a:pt x="2951" y="751"/>
                </a:cubicBezTo>
                <a:close/>
                <a:moveTo>
                  <a:pt x="3002" y="2752"/>
                </a:moveTo>
                <a:cubicBezTo>
                  <a:pt x="1000" y="751"/>
                  <a:pt x="1000" y="751"/>
                  <a:pt x="1000" y="751"/>
                </a:cubicBezTo>
                <a:cubicBezTo>
                  <a:pt x="0" y="1751"/>
                  <a:pt x="0" y="1751"/>
                  <a:pt x="0" y="1751"/>
                </a:cubicBezTo>
                <a:moveTo>
                  <a:pt x="3752" y="2502"/>
                </a:moveTo>
                <a:cubicBezTo>
                  <a:pt x="2752" y="1501"/>
                  <a:pt x="2752" y="1501"/>
                  <a:pt x="2752" y="1501"/>
                </a:cubicBezTo>
                <a:cubicBezTo>
                  <a:pt x="2251" y="2001"/>
                  <a:pt x="2251" y="2001"/>
                  <a:pt x="2251" y="200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107" name="speech_4" title="Icon of a chat bubble with a video camera in it">
            <a:extLst>
              <a:ext uri="{FF2B5EF4-FFF2-40B4-BE49-F238E27FC236}">
                <a16:creationId xmlns:a16="http://schemas.microsoft.com/office/drawing/2014/main" id="{5F27A658-5525-4C59-8DB4-409AB906AF4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695016" y="9062853"/>
            <a:ext cx="641222" cy="572825"/>
          </a:xfrm>
          <a:custGeom>
            <a:avLst/>
            <a:gdLst>
              <a:gd name="T0" fmla="*/ 298 w 525"/>
              <a:gd name="T1" fmla="*/ 357 h 469"/>
              <a:gd name="T2" fmla="*/ 186 w 525"/>
              <a:gd name="T3" fmla="*/ 357 h 469"/>
              <a:gd name="T4" fmla="*/ 74 w 525"/>
              <a:gd name="T5" fmla="*/ 469 h 469"/>
              <a:gd name="T6" fmla="*/ 74 w 525"/>
              <a:gd name="T7" fmla="*/ 357 h 469"/>
              <a:gd name="T8" fmla="*/ 0 w 525"/>
              <a:gd name="T9" fmla="*/ 357 h 469"/>
              <a:gd name="T10" fmla="*/ 0 w 525"/>
              <a:gd name="T11" fmla="*/ 0 h 469"/>
              <a:gd name="T12" fmla="*/ 525 w 525"/>
              <a:gd name="T13" fmla="*/ 0 h 469"/>
              <a:gd name="T14" fmla="*/ 525 w 525"/>
              <a:gd name="T15" fmla="*/ 295 h 469"/>
              <a:gd name="T16" fmla="*/ 292 w 525"/>
              <a:gd name="T17" fmla="*/ 357 h 469"/>
              <a:gd name="T18" fmla="*/ 292 w 525"/>
              <a:gd name="T19" fmla="*/ 357 h 469"/>
              <a:gd name="T20" fmla="*/ 298 w 525"/>
              <a:gd name="T21" fmla="*/ 357 h 469"/>
              <a:gd name="T22" fmla="*/ 525 w 525"/>
              <a:gd name="T23" fmla="*/ 357 h 469"/>
              <a:gd name="T24" fmla="*/ 525 w 525"/>
              <a:gd name="T25" fmla="*/ 295 h 469"/>
              <a:gd name="T26" fmla="*/ 319 w 525"/>
              <a:gd name="T27" fmla="*/ 148 h 469"/>
              <a:gd name="T28" fmla="*/ 319 w 525"/>
              <a:gd name="T29" fmla="*/ 100 h 469"/>
              <a:gd name="T30" fmla="*/ 131 w 525"/>
              <a:gd name="T31" fmla="*/ 100 h 469"/>
              <a:gd name="T32" fmla="*/ 131 w 525"/>
              <a:gd name="T33" fmla="*/ 251 h 469"/>
              <a:gd name="T34" fmla="*/ 319 w 525"/>
              <a:gd name="T35" fmla="*/ 251 h 469"/>
              <a:gd name="T36" fmla="*/ 319 w 525"/>
              <a:gd name="T37" fmla="*/ 148 h 469"/>
              <a:gd name="T38" fmla="*/ 319 w 525"/>
              <a:gd name="T39" fmla="*/ 206 h 469"/>
              <a:gd name="T40" fmla="*/ 393 w 525"/>
              <a:gd name="T41" fmla="*/ 247 h 469"/>
              <a:gd name="T42" fmla="*/ 393 w 525"/>
              <a:gd name="T43" fmla="*/ 110 h 469"/>
              <a:gd name="T44" fmla="*/ 319 w 525"/>
              <a:gd name="T45" fmla="*/ 148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25" h="469">
                <a:moveTo>
                  <a:pt x="298" y="357"/>
                </a:moveTo>
                <a:lnTo>
                  <a:pt x="186" y="357"/>
                </a:lnTo>
                <a:lnTo>
                  <a:pt x="74" y="469"/>
                </a:lnTo>
                <a:lnTo>
                  <a:pt x="74" y="357"/>
                </a:lnTo>
                <a:lnTo>
                  <a:pt x="0" y="357"/>
                </a:lnTo>
                <a:lnTo>
                  <a:pt x="0" y="0"/>
                </a:lnTo>
                <a:lnTo>
                  <a:pt x="525" y="0"/>
                </a:lnTo>
                <a:lnTo>
                  <a:pt x="525" y="295"/>
                </a:lnTo>
                <a:moveTo>
                  <a:pt x="292" y="357"/>
                </a:moveTo>
                <a:lnTo>
                  <a:pt x="292" y="357"/>
                </a:lnTo>
                <a:moveTo>
                  <a:pt x="298" y="357"/>
                </a:moveTo>
                <a:lnTo>
                  <a:pt x="525" y="357"/>
                </a:lnTo>
                <a:lnTo>
                  <a:pt x="525" y="295"/>
                </a:lnTo>
                <a:moveTo>
                  <a:pt x="319" y="148"/>
                </a:moveTo>
                <a:lnTo>
                  <a:pt x="319" y="100"/>
                </a:lnTo>
                <a:lnTo>
                  <a:pt x="131" y="100"/>
                </a:lnTo>
                <a:lnTo>
                  <a:pt x="131" y="251"/>
                </a:lnTo>
                <a:lnTo>
                  <a:pt x="319" y="251"/>
                </a:lnTo>
                <a:lnTo>
                  <a:pt x="319" y="148"/>
                </a:lnTo>
                <a:moveTo>
                  <a:pt x="319" y="206"/>
                </a:moveTo>
                <a:lnTo>
                  <a:pt x="393" y="247"/>
                </a:lnTo>
                <a:lnTo>
                  <a:pt x="393" y="110"/>
                </a:lnTo>
                <a:lnTo>
                  <a:pt x="319" y="148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111" name="CellPhone_Video" title="Icon of a cellphone with a play symbol on the screen">
            <a:extLst>
              <a:ext uri="{FF2B5EF4-FFF2-40B4-BE49-F238E27FC236}">
                <a16:creationId xmlns:a16="http://schemas.microsoft.com/office/drawing/2014/main" id="{EEDC06C3-3065-49AF-9592-0806AC7E545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318603" y="9027051"/>
            <a:ext cx="386718" cy="644428"/>
          </a:xfrm>
          <a:custGeom>
            <a:avLst/>
            <a:gdLst>
              <a:gd name="T0" fmla="*/ 2125 w 2250"/>
              <a:gd name="T1" fmla="*/ 3750 h 3750"/>
              <a:gd name="T2" fmla="*/ 125 w 2250"/>
              <a:gd name="T3" fmla="*/ 3750 h 3750"/>
              <a:gd name="T4" fmla="*/ 0 w 2250"/>
              <a:gd name="T5" fmla="*/ 3625 h 3750"/>
              <a:gd name="T6" fmla="*/ 0 w 2250"/>
              <a:gd name="T7" fmla="*/ 125 h 3750"/>
              <a:gd name="T8" fmla="*/ 125 w 2250"/>
              <a:gd name="T9" fmla="*/ 0 h 3750"/>
              <a:gd name="T10" fmla="*/ 2125 w 2250"/>
              <a:gd name="T11" fmla="*/ 0 h 3750"/>
              <a:gd name="T12" fmla="*/ 2250 w 2250"/>
              <a:gd name="T13" fmla="*/ 125 h 3750"/>
              <a:gd name="T14" fmla="*/ 2250 w 2250"/>
              <a:gd name="T15" fmla="*/ 3625 h 3750"/>
              <a:gd name="T16" fmla="*/ 2125 w 2250"/>
              <a:gd name="T17" fmla="*/ 3750 h 3750"/>
              <a:gd name="T18" fmla="*/ 875 w 2250"/>
              <a:gd name="T19" fmla="*/ 3250 h 3750"/>
              <a:gd name="T20" fmla="*/ 1375 w 2250"/>
              <a:gd name="T21" fmla="*/ 3250 h 3750"/>
              <a:gd name="T22" fmla="*/ 1433 w 2250"/>
              <a:gd name="T23" fmla="*/ 1453 h 3750"/>
              <a:gd name="T24" fmla="*/ 817 w 2250"/>
              <a:gd name="T25" fmla="*/ 1064 h 3750"/>
              <a:gd name="T26" fmla="*/ 817 w 2250"/>
              <a:gd name="T27" fmla="*/ 1843 h 3750"/>
              <a:gd name="T28" fmla="*/ 1433 w 2250"/>
              <a:gd name="T29" fmla="*/ 1453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50" h="3750">
                <a:moveTo>
                  <a:pt x="2125" y="3750"/>
                </a:moveTo>
                <a:cubicBezTo>
                  <a:pt x="125" y="3750"/>
                  <a:pt x="125" y="3750"/>
                  <a:pt x="125" y="3750"/>
                </a:cubicBezTo>
                <a:cubicBezTo>
                  <a:pt x="56" y="3750"/>
                  <a:pt x="0" y="3694"/>
                  <a:pt x="0" y="3625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56"/>
                  <a:pt x="56" y="0"/>
                  <a:pt x="125" y="0"/>
                </a:cubicBezTo>
                <a:cubicBezTo>
                  <a:pt x="2125" y="0"/>
                  <a:pt x="2125" y="0"/>
                  <a:pt x="2125" y="0"/>
                </a:cubicBezTo>
                <a:cubicBezTo>
                  <a:pt x="2194" y="0"/>
                  <a:pt x="2250" y="56"/>
                  <a:pt x="2250" y="125"/>
                </a:cubicBezTo>
                <a:cubicBezTo>
                  <a:pt x="2250" y="3625"/>
                  <a:pt x="2250" y="3625"/>
                  <a:pt x="2250" y="3625"/>
                </a:cubicBezTo>
                <a:cubicBezTo>
                  <a:pt x="2250" y="3694"/>
                  <a:pt x="2194" y="3750"/>
                  <a:pt x="2125" y="3750"/>
                </a:cubicBezTo>
                <a:close/>
                <a:moveTo>
                  <a:pt x="875" y="3250"/>
                </a:moveTo>
                <a:cubicBezTo>
                  <a:pt x="1375" y="3250"/>
                  <a:pt x="1375" y="3250"/>
                  <a:pt x="1375" y="3250"/>
                </a:cubicBezTo>
                <a:moveTo>
                  <a:pt x="1433" y="1453"/>
                </a:moveTo>
                <a:cubicBezTo>
                  <a:pt x="817" y="1064"/>
                  <a:pt x="817" y="1064"/>
                  <a:pt x="817" y="1064"/>
                </a:cubicBezTo>
                <a:cubicBezTo>
                  <a:pt x="817" y="1843"/>
                  <a:pt x="817" y="1843"/>
                  <a:pt x="817" y="1843"/>
                </a:cubicBezTo>
                <a:lnTo>
                  <a:pt x="1433" y="1453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115" name="Accessibility" title="Icon of a person in a wheelchair">
            <a:extLst>
              <a:ext uri="{FF2B5EF4-FFF2-40B4-BE49-F238E27FC236}">
                <a16:creationId xmlns:a16="http://schemas.microsoft.com/office/drawing/2014/main" id="{8AC0C9B5-F858-47CD-9101-B5832C03FBE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739901" y="4766671"/>
            <a:ext cx="492556" cy="572825"/>
          </a:xfrm>
          <a:custGeom>
            <a:avLst/>
            <a:gdLst>
              <a:gd name="T0" fmla="*/ 284 w 304"/>
              <a:gd name="T1" fmla="*/ 35 h 354"/>
              <a:gd name="T2" fmla="*/ 248 w 304"/>
              <a:gd name="T3" fmla="*/ 71 h 354"/>
              <a:gd name="T4" fmla="*/ 213 w 304"/>
              <a:gd name="T5" fmla="*/ 35 h 354"/>
              <a:gd name="T6" fmla="*/ 248 w 304"/>
              <a:gd name="T7" fmla="*/ 0 h 354"/>
              <a:gd name="T8" fmla="*/ 284 w 304"/>
              <a:gd name="T9" fmla="*/ 35 h 354"/>
              <a:gd name="T10" fmla="*/ 213 w 304"/>
              <a:gd name="T11" fmla="*/ 248 h 354"/>
              <a:gd name="T12" fmla="*/ 107 w 304"/>
              <a:gd name="T13" fmla="*/ 142 h 354"/>
              <a:gd name="T14" fmla="*/ 0 w 304"/>
              <a:gd name="T15" fmla="*/ 248 h 354"/>
              <a:gd name="T16" fmla="*/ 107 w 304"/>
              <a:gd name="T17" fmla="*/ 354 h 354"/>
              <a:gd name="T18" fmla="*/ 213 w 304"/>
              <a:gd name="T19" fmla="*/ 248 h 354"/>
              <a:gd name="T20" fmla="*/ 205 w 304"/>
              <a:gd name="T21" fmla="*/ 207 h 354"/>
              <a:gd name="T22" fmla="*/ 261 w 304"/>
              <a:gd name="T23" fmla="*/ 207 h 354"/>
              <a:gd name="T24" fmla="*/ 242 w 304"/>
              <a:gd name="T25" fmla="*/ 303 h 354"/>
              <a:gd name="T26" fmla="*/ 260 w 304"/>
              <a:gd name="T27" fmla="*/ 325 h 354"/>
              <a:gd name="T28" fmla="*/ 260 w 304"/>
              <a:gd name="T29" fmla="*/ 325 h 354"/>
              <a:gd name="T30" fmla="*/ 278 w 304"/>
              <a:gd name="T31" fmla="*/ 310 h 354"/>
              <a:gd name="T32" fmla="*/ 301 w 304"/>
              <a:gd name="T33" fmla="*/ 192 h 354"/>
              <a:gd name="T34" fmla="*/ 284 w 304"/>
              <a:gd name="T35" fmla="*/ 171 h 354"/>
              <a:gd name="T36" fmla="*/ 180 w 304"/>
              <a:gd name="T37" fmla="*/ 171 h 354"/>
              <a:gd name="T38" fmla="*/ 181 w 304"/>
              <a:gd name="T39" fmla="*/ 172 h 354"/>
              <a:gd name="T40" fmla="*/ 219 w 304"/>
              <a:gd name="T41" fmla="*/ 123 h 354"/>
              <a:gd name="T42" fmla="*/ 210 w 304"/>
              <a:gd name="T43" fmla="*/ 63 h 354"/>
              <a:gd name="T44" fmla="*/ 129 w 304"/>
              <a:gd name="T45" fmla="*/ 9 h 354"/>
              <a:gd name="T46" fmla="*/ 99 w 304"/>
              <a:gd name="T47" fmla="*/ 14 h 354"/>
              <a:gd name="T48" fmla="*/ 61 w 304"/>
              <a:gd name="T49" fmla="*/ 62 h 354"/>
              <a:gd name="T50" fmla="*/ 65 w 304"/>
              <a:gd name="T51" fmla="*/ 89 h 354"/>
              <a:gd name="T52" fmla="*/ 65 w 304"/>
              <a:gd name="T53" fmla="*/ 89 h 354"/>
              <a:gd name="T54" fmla="*/ 90 w 304"/>
              <a:gd name="T55" fmla="*/ 85 h 354"/>
              <a:gd name="T56" fmla="*/ 120 w 304"/>
              <a:gd name="T57" fmla="*/ 46 h 354"/>
              <a:gd name="T58" fmla="*/ 155 w 304"/>
              <a:gd name="T59" fmla="*/ 70 h 354"/>
              <a:gd name="T60" fmla="*/ 99 w 304"/>
              <a:gd name="T61" fmla="*/ 142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04" h="354">
                <a:moveTo>
                  <a:pt x="284" y="35"/>
                </a:moveTo>
                <a:cubicBezTo>
                  <a:pt x="284" y="55"/>
                  <a:pt x="268" y="71"/>
                  <a:pt x="248" y="71"/>
                </a:cubicBezTo>
                <a:cubicBezTo>
                  <a:pt x="229" y="71"/>
                  <a:pt x="213" y="55"/>
                  <a:pt x="213" y="35"/>
                </a:cubicBezTo>
                <a:cubicBezTo>
                  <a:pt x="213" y="16"/>
                  <a:pt x="229" y="0"/>
                  <a:pt x="248" y="0"/>
                </a:cubicBezTo>
                <a:cubicBezTo>
                  <a:pt x="268" y="0"/>
                  <a:pt x="284" y="16"/>
                  <a:pt x="284" y="35"/>
                </a:cubicBezTo>
                <a:close/>
                <a:moveTo>
                  <a:pt x="213" y="248"/>
                </a:moveTo>
                <a:cubicBezTo>
                  <a:pt x="213" y="189"/>
                  <a:pt x="165" y="142"/>
                  <a:pt x="107" y="142"/>
                </a:cubicBezTo>
                <a:cubicBezTo>
                  <a:pt x="48" y="142"/>
                  <a:pt x="0" y="189"/>
                  <a:pt x="0" y="248"/>
                </a:cubicBezTo>
                <a:cubicBezTo>
                  <a:pt x="0" y="306"/>
                  <a:pt x="48" y="354"/>
                  <a:pt x="107" y="354"/>
                </a:cubicBezTo>
                <a:cubicBezTo>
                  <a:pt x="165" y="354"/>
                  <a:pt x="213" y="306"/>
                  <a:pt x="213" y="248"/>
                </a:cubicBezTo>
                <a:close/>
                <a:moveTo>
                  <a:pt x="205" y="207"/>
                </a:moveTo>
                <a:cubicBezTo>
                  <a:pt x="261" y="207"/>
                  <a:pt x="261" y="207"/>
                  <a:pt x="261" y="207"/>
                </a:cubicBezTo>
                <a:cubicBezTo>
                  <a:pt x="242" y="303"/>
                  <a:pt x="242" y="303"/>
                  <a:pt x="242" y="303"/>
                </a:cubicBezTo>
                <a:cubicBezTo>
                  <a:pt x="240" y="314"/>
                  <a:pt x="248" y="325"/>
                  <a:pt x="260" y="325"/>
                </a:cubicBezTo>
                <a:cubicBezTo>
                  <a:pt x="260" y="325"/>
                  <a:pt x="260" y="325"/>
                  <a:pt x="260" y="325"/>
                </a:cubicBezTo>
                <a:cubicBezTo>
                  <a:pt x="269" y="325"/>
                  <a:pt x="276" y="319"/>
                  <a:pt x="278" y="310"/>
                </a:cubicBezTo>
                <a:cubicBezTo>
                  <a:pt x="301" y="192"/>
                  <a:pt x="301" y="192"/>
                  <a:pt x="301" y="192"/>
                </a:cubicBezTo>
                <a:cubicBezTo>
                  <a:pt x="304" y="181"/>
                  <a:pt x="295" y="171"/>
                  <a:pt x="284" y="171"/>
                </a:cubicBezTo>
                <a:cubicBezTo>
                  <a:pt x="180" y="171"/>
                  <a:pt x="180" y="171"/>
                  <a:pt x="180" y="171"/>
                </a:cubicBezTo>
                <a:moveTo>
                  <a:pt x="181" y="172"/>
                </a:moveTo>
                <a:cubicBezTo>
                  <a:pt x="219" y="123"/>
                  <a:pt x="219" y="123"/>
                  <a:pt x="219" y="123"/>
                </a:cubicBezTo>
                <a:cubicBezTo>
                  <a:pt x="234" y="104"/>
                  <a:pt x="230" y="76"/>
                  <a:pt x="210" y="63"/>
                </a:cubicBezTo>
                <a:cubicBezTo>
                  <a:pt x="129" y="9"/>
                  <a:pt x="129" y="9"/>
                  <a:pt x="129" y="9"/>
                </a:cubicBezTo>
                <a:cubicBezTo>
                  <a:pt x="120" y="3"/>
                  <a:pt x="106" y="5"/>
                  <a:pt x="99" y="14"/>
                </a:cubicBezTo>
                <a:cubicBezTo>
                  <a:pt x="61" y="62"/>
                  <a:pt x="61" y="62"/>
                  <a:pt x="61" y="62"/>
                </a:cubicBezTo>
                <a:cubicBezTo>
                  <a:pt x="55" y="71"/>
                  <a:pt x="57" y="83"/>
                  <a:pt x="65" y="89"/>
                </a:cubicBezTo>
                <a:cubicBezTo>
                  <a:pt x="65" y="89"/>
                  <a:pt x="65" y="89"/>
                  <a:pt x="65" y="89"/>
                </a:cubicBezTo>
                <a:cubicBezTo>
                  <a:pt x="73" y="94"/>
                  <a:pt x="84" y="92"/>
                  <a:pt x="90" y="85"/>
                </a:cubicBezTo>
                <a:cubicBezTo>
                  <a:pt x="120" y="46"/>
                  <a:pt x="120" y="46"/>
                  <a:pt x="120" y="46"/>
                </a:cubicBezTo>
                <a:cubicBezTo>
                  <a:pt x="155" y="70"/>
                  <a:pt x="155" y="70"/>
                  <a:pt x="155" y="70"/>
                </a:cubicBezTo>
                <a:cubicBezTo>
                  <a:pt x="99" y="142"/>
                  <a:pt x="99" y="142"/>
                  <a:pt x="99" y="142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119" name="Hospital_E91D" title="Icon of a first-aid box">
            <a:extLst>
              <a:ext uri="{FF2B5EF4-FFF2-40B4-BE49-F238E27FC236}">
                <a16:creationId xmlns:a16="http://schemas.microsoft.com/office/drawing/2014/main" id="{1658607B-A4A7-4FA2-8104-49F5B8BD847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685241" y="4766671"/>
            <a:ext cx="660769" cy="572825"/>
          </a:xfrm>
          <a:custGeom>
            <a:avLst/>
            <a:gdLst>
              <a:gd name="T0" fmla="*/ 3500 w 3750"/>
              <a:gd name="T1" fmla="*/ 3250 h 3250"/>
              <a:gd name="T2" fmla="*/ 250 w 3750"/>
              <a:gd name="T3" fmla="*/ 3250 h 3250"/>
              <a:gd name="T4" fmla="*/ 0 w 3750"/>
              <a:gd name="T5" fmla="*/ 3000 h 3250"/>
              <a:gd name="T6" fmla="*/ 0 w 3750"/>
              <a:gd name="T7" fmla="*/ 750 h 3250"/>
              <a:gd name="T8" fmla="*/ 250 w 3750"/>
              <a:gd name="T9" fmla="*/ 500 h 3250"/>
              <a:gd name="T10" fmla="*/ 3500 w 3750"/>
              <a:gd name="T11" fmla="*/ 500 h 3250"/>
              <a:gd name="T12" fmla="*/ 3750 w 3750"/>
              <a:gd name="T13" fmla="*/ 750 h 3250"/>
              <a:gd name="T14" fmla="*/ 3750 w 3750"/>
              <a:gd name="T15" fmla="*/ 3000 h 3250"/>
              <a:gd name="T16" fmla="*/ 3500 w 3750"/>
              <a:gd name="T17" fmla="*/ 3250 h 3250"/>
              <a:gd name="T18" fmla="*/ 2250 w 3750"/>
              <a:gd name="T19" fmla="*/ 2750 h 3250"/>
              <a:gd name="T20" fmla="*/ 2250 w 3750"/>
              <a:gd name="T21" fmla="*/ 2250 h 3250"/>
              <a:gd name="T22" fmla="*/ 2750 w 3750"/>
              <a:gd name="T23" fmla="*/ 2250 h 3250"/>
              <a:gd name="T24" fmla="*/ 2750 w 3750"/>
              <a:gd name="T25" fmla="*/ 1500 h 3250"/>
              <a:gd name="T26" fmla="*/ 2250 w 3750"/>
              <a:gd name="T27" fmla="*/ 1500 h 3250"/>
              <a:gd name="T28" fmla="*/ 2250 w 3750"/>
              <a:gd name="T29" fmla="*/ 1000 h 3250"/>
              <a:gd name="T30" fmla="*/ 1500 w 3750"/>
              <a:gd name="T31" fmla="*/ 1000 h 3250"/>
              <a:gd name="T32" fmla="*/ 1500 w 3750"/>
              <a:gd name="T33" fmla="*/ 1500 h 3250"/>
              <a:gd name="T34" fmla="*/ 1000 w 3750"/>
              <a:gd name="T35" fmla="*/ 1500 h 3250"/>
              <a:gd name="T36" fmla="*/ 1000 w 3750"/>
              <a:gd name="T37" fmla="*/ 2250 h 3250"/>
              <a:gd name="T38" fmla="*/ 1500 w 3750"/>
              <a:gd name="T39" fmla="*/ 2250 h 3250"/>
              <a:gd name="T40" fmla="*/ 1500 w 3750"/>
              <a:gd name="T41" fmla="*/ 2750 h 3250"/>
              <a:gd name="T42" fmla="*/ 2250 w 3750"/>
              <a:gd name="T43" fmla="*/ 2750 h 3250"/>
              <a:gd name="T44" fmla="*/ 2750 w 3750"/>
              <a:gd name="T45" fmla="*/ 500 h 3250"/>
              <a:gd name="T46" fmla="*/ 2750 w 3750"/>
              <a:gd name="T47" fmla="*/ 2 h 3250"/>
              <a:gd name="T48" fmla="*/ 2748 w 3750"/>
              <a:gd name="T49" fmla="*/ 0 h 3250"/>
              <a:gd name="T50" fmla="*/ 1002 w 3750"/>
              <a:gd name="T51" fmla="*/ 0 h 3250"/>
              <a:gd name="T52" fmla="*/ 1000 w 3750"/>
              <a:gd name="T53" fmla="*/ 2 h 3250"/>
              <a:gd name="T54" fmla="*/ 1000 w 3750"/>
              <a:gd name="T55" fmla="*/ 500 h 3250"/>
              <a:gd name="T56" fmla="*/ 2750 w 3750"/>
              <a:gd name="T57" fmla="*/ 500 h 3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750" h="3250">
                <a:moveTo>
                  <a:pt x="3500" y="3250"/>
                </a:moveTo>
                <a:cubicBezTo>
                  <a:pt x="250" y="3250"/>
                  <a:pt x="250" y="3250"/>
                  <a:pt x="250" y="3250"/>
                </a:cubicBezTo>
                <a:cubicBezTo>
                  <a:pt x="112" y="3250"/>
                  <a:pt x="0" y="3138"/>
                  <a:pt x="0" y="3000"/>
                </a:cubicBezTo>
                <a:cubicBezTo>
                  <a:pt x="0" y="750"/>
                  <a:pt x="0" y="750"/>
                  <a:pt x="0" y="750"/>
                </a:cubicBezTo>
                <a:cubicBezTo>
                  <a:pt x="0" y="612"/>
                  <a:pt x="112" y="500"/>
                  <a:pt x="250" y="500"/>
                </a:cubicBezTo>
                <a:cubicBezTo>
                  <a:pt x="3500" y="500"/>
                  <a:pt x="3500" y="500"/>
                  <a:pt x="3500" y="500"/>
                </a:cubicBezTo>
                <a:cubicBezTo>
                  <a:pt x="3638" y="500"/>
                  <a:pt x="3750" y="612"/>
                  <a:pt x="3750" y="750"/>
                </a:cubicBezTo>
                <a:cubicBezTo>
                  <a:pt x="3750" y="3000"/>
                  <a:pt x="3750" y="3000"/>
                  <a:pt x="3750" y="3000"/>
                </a:cubicBezTo>
                <a:cubicBezTo>
                  <a:pt x="3750" y="3138"/>
                  <a:pt x="3638" y="3250"/>
                  <a:pt x="3500" y="3250"/>
                </a:cubicBezTo>
                <a:close/>
                <a:moveTo>
                  <a:pt x="2250" y="2750"/>
                </a:moveTo>
                <a:cubicBezTo>
                  <a:pt x="2250" y="2250"/>
                  <a:pt x="2250" y="2250"/>
                  <a:pt x="2250" y="2250"/>
                </a:cubicBezTo>
                <a:cubicBezTo>
                  <a:pt x="2750" y="2250"/>
                  <a:pt x="2750" y="2250"/>
                  <a:pt x="2750" y="2250"/>
                </a:cubicBezTo>
                <a:cubicBezTo>
                  <a:pt x="2750" y="1500"/>
                  <a:pt x="2750" y="1500"/>
                  <a:pt x="2750" y="1500"/>
                </a:cubicBezTo>
                <a:cubicBezTo>
                  <a:pt x="2250" y="1500"/>
                  <a:pt x="2250" y="1500"/>
                  <a:pt x="2250" y="1500"/>
                </a:cubicBezTo>
                <a:cubicBezTo>
                  <a:pt x="2250" y="1000"/>
                  <a:pt x="2250" y="1000"/>
                  <a:pt x="2250" y="1000"/>
                </a:cubicBezTo>
                <a:cubicBezTo>
                  <a:pt x="1500" y="1000"/>
                  <a:pt x="1500" y="1000"/>
                  <a:pt x="1500" y="1000"/>
                </a:cubicBezTo>
                <a:cubicBezTo>
                  <a:pt x="1500" y="1500"/>
                  <a:pt x="1500" y="1500"/>
                  <a:pt x="1500" y="1500"/>
                </a:cubicBezTo>
                <a:cubicBezTo>
                  <a:pt x="1000" y="1500"/>
                  <a:pt x="1000" y="1500"/>
                  <a:pt x="1000" y="1500"/>
                </a:cubicBezTo>
                <a:cubicBezTo>
                  <a:pt x="1000" y="2250"/>
                  <a:pt x="1000" y="2250"/>
                  <a:pt x="1000" y="2250"/>
                </a:cubicBezTo>
                <a:cubicBezTo>
                  <a:pt x="1500" y="2250"/>
                  <a:pt x="1500" y="2250"/>
                  <a:pt x="1500" y="2250"/>
                </a:cubicBezTo>
                <a:cubicBezTo>
                  <a:pt x="1500" y="2750"/>
                  <a:pt x="1500" y="2750"/>
                  <a:pt x="1500" y="2750"/>
                </a:cubicBezTo>
                <a:lnTo>
                  <a:pt x="2250" y="2750"/>
                </a:lnTo>
                <a:close/>
                <a:moveTo>
                  <a:pt x="2750" y="500"/>
                </a:moveTo>
                <a:cubicBezTo>
                  <a:pt x="2750" y="2"/>
                  <a:pt x="2750" y="2"/>
                  <a:pt x="2750" y="2"/>
                </a:cubicBezTo>
                <a:cubicBezTo>
                  <a:pt x="2750" y="1"/>
                  <a:pt x="2749" y="0"/>
                  <a:pt x="2748" y="0"/>
                </a:cubicBezTo>
                <a:cubicBezTo>
                  <a:pt x="1002" y="0"/>
                  <a:pt x="1002" y="0"/>
                  <a:pt x="1002" y="0"/>
                </a:cubicBezTo>
                <a:cubicBezTo>
                  <a:pt x="1001" y="0"/>
                  <a:pt x="1000" y="1"/>
                  <a:pt x="1000" y="2"/>
                </a:cubicBezTo>
                <a:cubicBezTo>
                  <a:pt x="1000" y="500"/>
                  <a:pt x="1000" y="500"/>
                  <a:pt x="1000" y="500"/>
                </a:cubicBezTo>
                <a:lnTo>
                  <a:pt x="2750" y="500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123" name="Diagnostic_E9D9" title="Icon of a heartbeat inside of a box">
            <a:extLst>
              <a:ext uri="{FF2B5EF4-FFF2-40B4-BE49-F238E27FC236}">
                <a16:creationId xmlns:a16="http://schemas.microsoft.com/office/drawing/2014/main" id="{CA42609B-1F45-41F6-B471-C680FB9979C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722025" y="4766671"/>
            <a:ext cx="572544" cy="572825"/>
          </a:xfrm>
          <a:custGeom>
            <a:avLst/>
            <a:gdLst>
              <a:gd name="T0" fmla="*/ 0 w 3250"/>
              <a:gd name="T1" fmla="*/ 3250 h 3250"/>
              <a:gd name="T2" fmla="*/ 0 w 3250"/>
              <a:gd name="T3" fmla="*/ 0 h 3250"/>
              <a:gd name="T4" fmla="*/ 3250 w 3250"/>
              <a:gd name="T5" fmla="*/ 0 h 3250"/>
              <a:gd name="T6" fmla="*/ 3250 w 3250"/>
              <a:gd name="T7" fmla="*/ 3250 h 3250"/>
              <a:gd name="T8" fmla="*/ 0 w 3250"/>
              <a:gd name="T9" fmla="*/ 3250 h 3250"/>
              <a:gd name="T10" fmla="*/ 3250 w 3250"/>
              <a:gd name="T11" fmla="*/ 2000 h 3250"/>
              <a:gd name="T12" fmla="*/ 2553 w 3250"/>
              <a:gd name="T13" fmla="*/ 2000 h 3250"/>
              <a:gd name="T14" fmla="*/ 2535 w 3250"/>
              <a:gd name="T15" fmla="*/ 1985 h 3250"/>
              <a:gd name="T16" fmla="*/ 2379 w 3250"/>
              <a:gd name="T17" fmla="*/ 1362 h 3250"/>
              <a:gd name="T18" fmla="*/ 2360 w 3250"/>
              <a:gd name="T19" fmla="*/ 1347 h 3250"/>
              <a:gd name="T20" fmla="*/ 1987 w 3250"/>
              <a:gd name="T21" fmla="*/ 1347 h 3250"/>
              <a:gd name="T22" fmla="*/ 1969 w 3250"/>
              <a:gd name="T23" fmla="*/ 1332 h 3250"/>
              <a:gd name="T24" fmla="*/ 1768 w 3250"/>
              <a:gd name="T25" fmla="*/ 512 h 3250"/>
              <a:gd name="T26" fmla="*/ 1731 w 3250"/>
              <a:gd name="T27" fmla="*/ 512 h 3250"/>
              <a:gd name="T28" fmla="*/ 1227 w 3250"/>
              <a:gd name="T29" fmla="*/ 2467 h 3250"/>
              <a:gd name="T30" fmla="*/ 1195 w 3250"/>
              <a:gd name="T31" fmla="*/ 2476 h 3250"/>
              <a:gd name="T32" fmla="*/ 732 w 3250"/>
              <a:gd name="T33" fmla="*/ 2014 h 3250"/>
              <a:gd name="T34" fmla="*/ 705 w 3250"/>
              <a:gd name="T35" fmla="*/ 2014 h 3250"/>
              <a:gd name="T36" fmla="*/ 474 w 3250"/>
              <a:gd name="T37" fmla="*/ 2244 h 3250"/>
              <a:gd name="T38" fmla="*/ 461 w 3250"/>
              <a:gd name="T39" fmla="*/ 2250 h 3250"/>
              <a:gd name="T40" fmla="*/ 0 w 3250"/>
              <a:gd name="T41" fmla="*/ 2250 h 3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250" h="3250">
                <a:moveTo>
                  <a:pt x="0" y="3250"/>
                </a:moveTo>
                <a:cubicBezTo>
                  <a:pt x="0" y="0"/>
                  <a:pt x="0" y="0"/>
                  <a:pt x="0" y="0"/>
                </a:cubicBezTo>
                <a:cubicBezTo>
                  <a:pt x="3250" y="0"/>
                  <a:pt x="3250" y="0"/>
                  <a:pt x="3250" y="0"/>
                </a:cubicBezTo>
                <a:cubicBezTo>
                  <a:pt x="3250" y="3250"/>
                  <a:pt x="3250" y="3250"/>
                  <a:pt x="3250" y="3250"/>
                </a:cubicBezTo>
                <a:lnTo>
                  <a:pt x="0" y="3250"/>
                </a:lnTo>
                <a:close/>
                <a:moveTo>
                  <a:pt x="3250" y="2000"/>
                </a:moveTo>
                <a:cubicBezTo>
                  <a:pt x="2553" y="2000"/>
                  <a:pt x="2553" y="2000"/>
                  <a:pt x="2553" y="2000"/>
                </a:cubicBezTo>
                <a:cubicBezTo>
                  <a:pt x="2544" y="2000"/>
                  <a:pt x="2537" y="1994"/>
                  <a:pt x="2535" y="1985"/>
                </a:cubicBezTo>
                <a:cubicBezTo>
                  <a:pt x="2379" y="1362"/>
                  <a:pt x="2379" y="1362"/>
                  <a:pt x="2379" y="1362"/>
                </a:cubicBezTo>
                <a:cubicBezTo>
                  <a:pt x="2377" y="1353"/>
                  <a:pt x="2369" y="1347"/>
                  <a:pt x="2360" y="1347"/>
                </a:cubicBezTo>
                <a:cubicBezTo>
                  <a:pt x="1987" y="1347"/>
                  <a:pt x="1987" y="1347"/>
                  <a:pt x="1987" y="1347"/>
                </a:cubicBezTo>
                <a:cubicBezTo>
                  <a:pt x="1978" y="1347"/>
                  <a:pt x="1971" y="1341"/>
                  <a:pt x="1969" y="1332"/>
                </a:cubicBezTo>
                <a:cubicBezTo>
                  <a:pt x="1768" y="512"/>
                  <a:pt x="1768" y="512"/>
                  <a:pt x="1768" y="512"/>
                </a:cubicBezTo>
                <a:cubicBezTo>
                  <a:pt x="1764" y="493"/>
                  <a:pt x="1736" y="493"/>
                  <a:pt x="1731" y="512"/>
                </a:cubicBezTo>
                <a:cubicBezTo>
                  <a:pt x="1227" y="2467"/>
                  <a:pt x="1227" y="2467"/>
                  <a:pt x="1227" y="2467"/>
                </a:cubicBezTo>
                <a:cubicBezTo>
                  <a:pt x="1223" y="2482"/>
                  <a:pt x="1205" y="2487"/>
                  <a:pt x="1195" y="2476"/>
                </a:cubicBezTo>
                <a:cubicBezTo>
                  <a:pt x="732" y="2014"/>
                  <a:pt x="732" y="2014"/>
                  <a:pt x="732" y="2014"/>
                </a:cubicBezTo>
                <a:cubicBezTo>
                  <a:pt x="725" y="2006"/>
                  <a:pt x="713" y="2006"/>
                  <a:pt x="705" y="2014"/>
                </a:cubicBezTo>
                <a:cubicBezTo>
                  <a:pt x="474" y="2244"/>
                  <a:pt x="474" y="2244"/>
                  <a:pt x="474" y="2244"/>
                </a:cubicBezTo>
                <a:cubicBezTo>
                  <a:pt x="471" y="2248"/>
                  <a:pt x="466" y="2250"/>
                  <a:pt x="461" y="2250"/>
                </a:cubicBezTo>
                <a:cubicBezTo>
                  <a:pt x="0" y="2250"/>
                  <a:pt x="0" y="2250"/>
                  <a:pt x="0" y="225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</p:spTree>
    <p:extLst>
      <p:ext uri="{BB962C8B-B14F-4D97-AF65-F5344CB8AC3E}">
        <p14:creationId xmlns:p14="http://schemas.microsoft.com/office/powerpoint/2010/main" val="14077979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297835"/>
              </p:ext>
            </p:extLst>
          </p:nvPr>
        </p:nvGraphicFramePr>
        <p:xfrm>
          <a:off x="716020" y="245875"/>
          <a:ext cx="18044400" cy="28641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3700">
                  <a:extLst>
                    <a:ext uri="{9D8B030D-6E8A-4147-A177-3AD203B41FA5}">
                      <a16:colId xmlns:a16="http://schemas.microsoft.com/office/drawing/2014/main" val="3545333302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2085789621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1781478402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866376207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1958708367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868269742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2574187171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1633163628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984020324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1478484229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3614713011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1904622046"/>
                    </a:ext>
                  </a:extLst>
                </a:gridCol>
              </a:tblGrid>
              <a:tr h="1432062">
                <a:tc gridSpan="12">
                  <a:txBody>
                    <a:bodyPr/>
                    <a:lstStyle/>
                    <a:p>
                      <a:r>
                        <a:rPr lang="en-US" sz="1600" b="1" kern="1200" cap="none" spc="50" baseline="0" dirty="0">
                          <a:ln w="3175">
                            <a:noFill/>
                          </a:ln>
                          <a:solidFill>
                            <a:srgbClr val="EF753F"/>
                          </a:solidFill>
                          <a:effectLst/>
                          <a:latin typeface="+mn-lt"/>
                          <a:ea typeface="+mn-ea"/>
                          <a:cs typeface="Segoe UI Semibold"/>
                        </a:rPr>
                        <a:t>PLANTS  /  TERRAIN  /  NATURE</a:t>
                      </a:r>
                      <a:endParaRPr lang="en-US" sz="1400" b="0" i="1" kern="1200" cap="none" spc="0" baseline="0" dirty="0">
                        <a:ln w="3175">
                          <a:noFill/>
                        </a:ln>
                        <a:solidFill>
                          <a:srgbClr val="EF753F"/>
                        </a:solidFill>
                        <a:effectLst/>
                        <a:latin typeface="+mn-lt"/>
                        <a:ea typeface="+mn-ea"/>
                        <a:cs typeface="Segoe UI Semibold"/>
                      </a:endParaRPr>
                    </a:p>
                  </a:txBody>
                  <a:tcPr marL="0" marR="0" marT="0" marB="143206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 dirty="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73152" marB="3802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73152" marB="3802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772346"/>
                  </a:ext>
                </a:extLst>
              </a:tr>
              <a:tr h="1432062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lang="en-US" sz="900" kern="1200" dirty="0"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Flower, plant, garden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leaf, green, grow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Branch, flora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Tree, woods, forest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Crop, agriculture, wheat, corn 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Owl, animals, fauna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Mountains, landscape, mountain range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Cloud, sky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Sun, solar, daylight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Moon, night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Earth, planet, globe, global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Gravity, solar system, universe, planet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120923"/>
                  </a:ext>
                </a:extLst>
              </a:tr>
            </a:tbl>
          </a:graphicData>
        </a:graphic>
      </p:graphicFrame>
      <p:graphicFrame>
        <p:nvGraphicFramePr>
          <p:cNvPr id="42" name="Table 41" title="Icon of a document with a padlock in the lower right corner">
            <a:extLst>
              <a:ext uri="{FF2B5EF4-FFF2-40B4-BE49-F238E27FC236}">
                <a16:creationId xmlns:a16="http://schemas.microsoft.com/office/drawing/2014/main" id="{A2936553-73D0-4854-BBB5-5234BCD82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967338"/>
              </p:ext>
            </p:extLst>
          </p:nvPr>
        </p:nvGraphicFramePr>
        <p:xfrm>
          <a:off x="716020" y="3110000"/>
          <a:ext cx="18044400" cy="73885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3700">
                  <a:extLst>
                    <a:ext uri="{9D8B030D-6E8A-4147-A177-3AD203B41FA5}">
                      <a16:colId xmlns:a16="http://schemas.microsoft.com/office/drawing/2014/main" val="3545333302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2085789621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1781478402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866376207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1958708367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868269742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2574187171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1633163628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984020324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1478484229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3614713011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1904622046"/>
                    </a:ext>
                  </a:extLst>
                </a:gridCol>
              </a:tblGrid>
              <a:tr h="1432062">
                <a:tc gridSpan="12">
                  <a:txBody>
                    <a:bodyPr/>
                    <a:lstStyle/>
                    <a:p>
                      <a:r>
                        <a:rPr lang="en-US" sz="1600" b="1" kern="1200" cap="none" spc="50" baseline="0" dirty="0">
                          <a:ln w="3175">
                            <a:noFill/>
                          </a:ln>
                          <a:solidFill>
                            <a:srgbClr val="EF753F"/>
                          </a:solidFill>
                          <a:effectLst/>
                          <a:latin typeface="+mn-lt"/>
                          <a:ea typeface="+mn-ea"/>
                          <a:cs typeface="Segoe UI Semibold"/>
                        </a:rPr>
                        <a:t>PRODUCTIVITY</a:t>
                      </a:r>
                      <a:endParaRPr lang="en-US" sz="1400" b="0" i="1" kern="1200" cap="none" spc="0" baseline="0" dirty="0">
                        <a:ln w="3175">
                          <a:noFill/>
                        </a:ln>
                        <a:solidFill>
                          <a:srgbClr val="EF753F"/>
                        </a:solidFill>
                        <a:effectLst/>
                        <a:latin typeface="+mn-lt"/>
                        <a:ea typeface="+mn-ea"/>
                        <a:cs typeface="Segoe UI Semibold"/>
                      </a:endParaRPr>
                    </a:p>
                  </a:txBody>
                  <a:tcPr marL="0" marR="0" marT="0" marB="143206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 dirty="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73152" marB="3802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73152" marB="3802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772346"/>
                  </a:ext>
                </a:extLst>
              </a:tr>
              <a:tr h="1432062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lang="en-US" sz="900" kern="1200" dirty="0"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Update, time, clock, future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Hourglass, timer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Speedometer, slow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Speedometer, RPM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Speedometer, fast, quick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Calendar, schedule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Meeting planner, schedule, appointment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Gears, process, precision, productivity, mechanical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Optical storage, </a:t>
                      </a:r>
                      <a:b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</a:b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hard disk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Flash drive, USB drive, memory stick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Download, import, insert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Notes, log, journal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120923"/>
                  </a:ext>
                </a:extLst>
              </a:tr>
              <a:tr h="1432062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lang="en-US" sz="900" kern="1200" dirty="0"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Assistant, tech support, help center, call center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News, headlines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Directory, address book, contact list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Directory, logbook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Directory, logbook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Turn page, next page, turn over, fold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Checklist, to do list, tasks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Checklist, to do list, tasks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Checklist, to do list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Checklist, to do list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Bulleted list, checklist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Bulleted list, checklist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383513"/>
                  </a:ext>
                </a:extLst>
              </a:tr>
              <a:tr h="1660331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lang="en-US" sz="900" kern="1200" dirty="0"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File, document, page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Files, documents, pages, duplicate, copy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Files, documents, pages, duplicate, copy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Articles, pages, multipage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Script, ledger, document, contract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Edit 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Locked document, </a:t>
                      </a:r>
                      <a:b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</a:b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secure file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Open folder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File folder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File cabinet, archive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Segoe UI Semibold"/>
                        </a:rPr>
                        <a:t> 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Segoe UI Semibold"/>
                        </a:rPr>
                        <a:t>-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Segoe UI Semibold"/>
                        </a:rPr>
                        <a:t> 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Segoe UI Semibold"/>
                        </a:rPr>
                        <a:t>-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863702"/>
                  </a:ext>
                </a:extLst>
              </a:tr>
              <a:tr h="1432062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 -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Segoe UI Semibold"/>
                        </a:rPr>
                        <a:t> 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Segoe UI Semibold"/>
                        </a:rPr>
                        <a:t>-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Segoe UI Semibold"/>
                        </a:rPr>
                        <a:t> 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Segoe UI Semibold"/>
                        </a:rPr>
                        <a:t>-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 -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Segoe UI Semibold"/>
                        </a:rPr>
                        <a:t> 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Segoe UI Semibold"/>
                        </a:rPr>
                        <a:t>-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 -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Segoe UI Semibold"/>
                        </a:rPr>
                        <a:t> 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Segoe UI Semibold"/>
                        </a:rPr>
                        <a:t>-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Segoe UI Semibold"/>
                        </a:rPr>
                        <a:t> 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Segoe UI Semibold"/>
                        </a:rPr>
                        <a:t>-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Segoe UI Semibold"/>
                        </a:rPr>
                        <a:t> 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Segoe UI Semibold"/>
                        </a:rPr>
                        <a:t>-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 -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Segoe UI Semibold"/>
                        </a:rPr>
                        <a:t> 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Segoe UI Semibold"/>
                        </a:rPr>
                        <a:t>-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 -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79850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 library   </a:t>
            </a:r>
            <a:r>
              <a:rPr lang="en-US" dirty="0">
                <a:latin typeface="+mn-lt"/>
              </a:rPr>
              <a:t>/   P</a:t>
            </a:r>
          </a:p>
        </p:txBody>
      </p:sp>
      <p:sp>
        <p:nvSpPr>
          <p:cNvPr id="43" name="FlowerArt64_EF0A" title="Icon of a flower">
            <a:extLst>
              <a:ext uri="{FF2B5EF4-FFF2-40B4-BE49-F238E27FC236}">
                <a16:creationId xmlns:a16="http://schemas.microsoft.com/office/drawing/2014/main" id="{1B9052C0-32DE-4C35-8262-A8DF2D0578A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03367" y="1902544"/>
            <a:ext cx="328970" cy="572825"/>
          </a:xfrm>
          <a:custGeom>
            <a:avLst/>
            <a:gdLst>
              <a:gd name="T0" fmla="*/ 2234 w 2250"/>
              <a:gd name="T1" fmla="*/ 1038 h 3913"/>
              <a:gd name="T2" fmla="*/ 1953 w 2250"/>
              <a:gd name="T3" fmla="*/ 1319 h 3913"/>
              <a:gd name="T4" fmla="*/ 1612 w 2250"/>
              <a:gd name="T5" fmla="*/ 1319 h 3913"/>
              <a:gd name="T6" fmla="*/ 1782 w 2250"/>
              <a:gd name="T7" fmla="*/ 1615 h 3913"/>
              <a:gd name="T8" fmla="*/ 1679 w 2250"/>
              <a:gd name="T9" fmla="*/ 1999 h 3913"/>
              <a:gd name="T10" fmla="*/ 1295 w 2250"/>
              <a:gd name="T11" fmla="*/ 1896 h 3913"/>
              <a:gd name="T12" fmla="*/ 1125 w 2250"/>
              <a:gd name="T13" fmla="*/ 1600 h 3913"/>
              <a:gd name="T14" fmla="*/ 954 w 2250"/>
              <a:gd name="T15" fmla="*/ 1896 h 3913"/>
              <a:gd name="T16" fmla="*/ 570 w 2250"/>
              <a:gd name="T17" fmla="*/ 1999 h 3913"/>
              <a:gd name="T18" fmla="*/ 467 w 2250"/>
              <a:gd name="T19" fmla="*/ 1615 h 3913"/>
              <a:gd name="T20" fmla="*/ 638 w 2250"/>
              <a:gd name="T21" fmla="*/ 1319 h 3913"/>
              <a:gd name="T22" fmla="*/ 297 w 2250"/>
              <a:gd name="T23" fmla="*/ 1319 h 3913"/>
              <a:gd name="T24" fmla="*/ 15 w 2250"/>
              <a:gd name="T25" fmla="*/ 1038 h 3913"/>
              <a:gd name="T26" fmla="*/ 297 w 2250"/>
              <a:gd name="T27" fmla="*/ 757 h 3913"/>
              <a:gd name="T28" fmla="*/ 638 w 2250"/>
              <a:gd name="T29" fmla="*/ 757 h 3913"/>
              <a:gd name="T30" fmla="*/ 467 w 2250"/>
              <a:gd name="T31" fmla="*/ 461 h 3913"/>
              <a:gd name="T32" fmla="*/ 570 w 2250"/>
              <a:gd name="T33" fmla="*/ 77 h 3913"/>
              <a:gd name="T34" fmla="*/ 954 w 2250"/>
              <a:gd name="T35" fmla="*/ 180 h 3913"/>
              <a:gd name="T36" fmla="*/ 1125 w 2250"/>
              <a:gd name="T37" fmla="*/ 476 h 3913"/>
              <a:gd name="T38" fmla="*/ 1295 w 2250"/>
              <a:gd name="T39" fmla="*/ 180 h 3913"/>
              <a:gd name="T40" fmla="*/ 1679 w 2250"/>
              <a:gd name="T41" fmla="*/ 77 h 3913"/>
              <a:gd name="T42" fmla="*/ 1782 w 2250"/>
              <a:gd name="T43" fmla="*/ 461 h 3913"/>
              <a:gd name="T44" fmla="*/ 1612 w 2250"/>
              <a:gd name="T45" fmla="*/ 757 h 3913"/>
              <a:gd name="T46" fmla="*/ 1953 w 2250"/>
              <a:gd name="T47" fmla="*/ 757 h 3913"/>
              <a:gd name="T48" fmla="*/ 2234 w 2250"/>
              <a:gd name="T49" fmla="*/ 1038 h 3913"/>
              <a:gd name="T50" fmla="*/ 1125 w 2250"/>
              <a:gd name="T51" fmla="*/ 1726 h 3913"/>
              <a:gd name="T52" fmla="*/ 1125 w 2250"/>
              <a:gd name="T53" fmla="*/ 3913 h 3913"/>
              <a:gd name="T54" fmla="*/ 1125 w 2250"/>
              <a:gd name="T55" fmla="*/ 3569 h 3913"/>
              <a:gd name="T56" fmla="*/ 0 w 2250"/>
              <a:gd name="T57" fmla="*/ 2444 h 3913"/>
              <a:gd name="T58" fmla="*/ 1125 w 2250"/>
              <a:gd name="T59" fmla="*/ 3569 h 3913"/>
              <a:gd name="T60" fmla="*/ 2250 w 2250"/>
              <a:gd name="T61" fmla="*/ 2444 h 3913"/>
              <a:gd name="T62" fmla="*/ 1125 w 2250"/>
              <a:gd name="T63" fmla="*/ 3569 h 3913"/>
              <a:gd name="T64" fmla="*/ 2250 w 2250"/>
              <a:gd name="T65" fmla="*/ 2444 h 3913"/>
              <a:gd name="T66" fmla="*/ 1523 w 2250"/>
              <a:gd name="T67" fmla="*/ 792 h 3913"/>
              <a:gd name="T68" fmla="*/ 883 w 2250"/>
              <a:gd name="T69" fmla="*/ 620 h 3913"/>
              <a:gd name="T70" fmla="*/ 711 w 2250"/>
              <a:gd name="T71" fmla="*/ 1261 h 3913"/>
              <a:gd name="T72" fmla="*/ 1351 w 2250"/>
              <a:gd name="T73" fmla="*/ 1432 h 3913"/>
              <a:gd name="T74" fmla="*/ 1523 w 2250"/>
              <a:gd name="T75" fmla="*/ 792 h 3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50" h="3913">
                <a:moveTo>
                  <a:pt x="2234" y="1038"/>
                </a:moveTo>
                <a:cubicBezTo>
                  <a:pt x="2234" y="1193"/>
                  <a:pt x="2108" y="1319"/>
                  <a:pt x="1953" y="1319"/>
                </a:cubicBezTo>
                <a:cubicBezTo>
                  <a:pt x="1612" y="1319"/>
                  <a:pt x="1612" y="1319"/>
                  <a:pt x="1612" y="1319"/>
                </a:cubicBezTo>
                <a:cubicBezTo>
                  <a:pt x="1782" y="1615"/>
                  <a:pt x="1782" y="1615"/>
                  <a:pt x="1782" y="1615"/>
                </a:cubicBezTo>
                <a:cubicBezTo>
                  <a:pt x="1860" y="1749"/>
                  <a:pt x="1813" y="1921"/>
                  <a:pt x="1679" y="1999"/>
                </a:cubicBezTo>
                <a:cubicBezTo>
                  <a:pt x="1545" y="2076"/>
                  <a:pt x="1373" y="2030"/>
                  <a:pt x="1295" y="1896"/>
                </a:cubicBezTo>
                <a:cubicBezTo>
                  <a:pt x="1125" y="1600"/>
                  <a:pt x="1125" y="1600"/>
                  <a:pt x="1125" y="1600"/>
                </a:cubicBezTo>
                <a:cubicBezTo>
                  <a:pt x="954" y="1896"/>
                  <a:pt x="954" y="1896"/>
                  <a:pt x="954" y="1896"/>
                </a:cubicBezTo>
                <a:cubicBezTo>
                  <a:pt x="877" y="2030"/>
                  <a:pt x="704" y="2076"/>
                  <a:pt x="570" y="1999"/>
                </a:cubicBezTo>
                <a:cubicBezTo>
                  <a:pt x="436" y="1921"/>
                  <a:pt x="390" y="1749"/>
                  <a:pt x="467" y="1615"/>
                </a:cubicBezTo>
                <a:cubicBezTo>
                  <a:pt x="638" y="1319"/>
                  <a:pt x="638" y="1319"/>
                  <a:pt x="638" y="1319"/>
                </a:cubicBezTo>
                <a:cubicBezTo>
                  <a:pt x="297" y="1319"/>
                  <a:pt x="297" y="1319"/>
                  <a:pt x="297" y="1319"/>
                </a:cubicBezTo>
                <a:cubicBezTo>
                  <a:pt x="142" y="1319"/>
                  <a:pt x="15" y="1193"/>
                  <a:pt x="15" y="1038"/>
                </a:cubicBezTo>
                <a:cubicBezTo>
                  <a:pt x="15" y="883"/>
                  <a:pt x="142" y="757"/>
                  <a:pt x="297" y="757"/>
                </a:cubicBezTo>
                <a:cubicBezTo>
                  <a:pt x="638" y="757"/>
                  <a:pt x="638" y="757"/>
                  <a:pt x="638" y="757"/>
                </a:cubicBezTo>
                <a:cubicBezTo>
                  <a:pt x="467" y="461"/>
                  <a:pt x="467" y="461"/>
                  <a:pt x="467" y="461"/>
                </a:cubicBezTo>
                <a:cubicBezTo>
                  <a:pt x="390" y="327"/>
                  <a:pt x="436" y="155"/>
                  <a:pt x="570" y="77"/>
                </a:cubicBezTo>
                <a:cubicBezTo>
                  <a:pt x="704" y="0"/>
                  <a:pt x="877" y="46"/>
                  <a:pt x="954" y="180"/>
                </a:cubicBezTo>
                <a:cubicBezTo>
                  <a:pt x="1125" y="476"/>
                  <a:pt x="1125" y="476"/>
                  <a:pt x="1125" y="476"/>
                </a:cubicBezTo>
                <a:cubicBezTo>
                  <a:pt x="1295" y="180"/>
                  <a:pt x="1295" y="180"/>
                  <a:pt x="1295" y="180"/>
                </a:cubicBezTo>
                <a:cubicBezTo>
                  <a:pt x="1373" y="46"/>
                  <a:pt x="1545" y="0"/>
                  <a:pt x="1679" y="77"/>
                </a:cubicBezTo>
                <a:cubicBezTo>
                  <a:pt x="1813" y="155"/>
                  <a:pt x="1860" y="327"/>
                  <a:pt x="1782" y="461"/>
                </a:cubicBezTo>
                <a:cubicBezTo>
                  <a:pt x="1612" y="757"/>
                  <a:pt x="1612" y="757"/>
                  <a:pt x="1612" y="757"/>
                </a:cubicBezTo>
                <a:cubicBezTo>
                  <a:pt x="1953" y="757"/>
                  <a:pt x="1953" y="757"/>
                  <a:pt x="1953" y="757"/>
                </a:cubicBezTo>
                <a:cubicBezTo>
                  <a:pt x="2108" y="757"/>
                  <a:pt x="2234" y="883"/>
                  <a:pt x="2234" y="1038"/>
                </a:cubicBezTo>
                <a:close/>
                <a:moveTo>
                  <a:pt x="1125" y="1726"/>
                </a:moveTo>
                <a:cubicBezTo>
                  <a:pt x="1125" y="3913"/>
                  <a:pt x="1125" y="3913"/>
                  <a:pt x="1125" y="3913"/>
                </a:cubicBezTo>
                <a:moveTo>
                  <a:pt x="1125" y="3569"/>
                </a:moveTo>
                <a:cubicBezTo>
                  <a:pt x="1125" y="2947"/>
                  <a:pt x="622" y="2444"/>
                  <a:pt x="0" y="2444"/>
                </a:cubicBezTo>
                <a:cubicBezTo>
                  <a:pt x="0" y="3066"/>
                  <a:pt x="503" y="3569"/>
                  <a:pt x="1125" y="3569"/>
                </a:cubicBezTo>
                <a:close/>
                <a:moveTo>
                  <a:pt x="2250" y="2444"/>
                </a:moveTo>
                <a:cubicBezTo>
                  <a:pt x="1628" y="2444"/>
                  <a:pt x="1125" y="2947"/>
                  <a:pt x="1125" y="3569"/>
                </a:cubicBezTo>
                <a:cubicBezTo>
                  <a:pt x="1747" y="3569"/>
                  <a:pt x="2250" y="3066"/>
                  <a:pt x="2250" y="2444"/>
                </a:cubicBezTo>
                <a:close/>
                <a:moveTo>
                  <a:pt x="1523" y="792"/>
                </a:moveTo>
                <a:cubicBezTo>
                  <a:pt x="1393" y="568"/>
                  <a:pt x="1107" y="491"/>
                  <a:pt x="883" y="620"/>
                </a:cubicBezTo>
                <a:cubicBezTo>
                  <a:pt x="658" y="750"/>
                  <a:pt x="582" y="1036"/>
                  <a:pt x="711" y="1261"/>
                </a:cubicBezTo>
                <a:cubicBezTo>
                  <a:pt x="840" y="1485"/>
                  <a:pt x="1127" y="1562"/>
                  <a:pt x="1351" y="1432"/>
                </a:cubicBezTo>
                <a:cubicBezTo>
                  <a:pt x="1576" y="1303"/>
                  <a:pt x="1652" y="1016"/>
                  <a:pt x="1523" y="792"/>
                </a:cubicBez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44" name="Leaf" title="Icon of a leaf">
            <a:extLst>
              <a:ext uri="{FF2B5EF4-FFF2-40B4-BE49-F238E27FC236}">
                <a16:creationId xmlns:a16="http://schemas.microsoft.com/office/drawing/2014/main" id="{D64B8720-C6A8-488B-90B9-D48DDBE6774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81291" y="1902544"/>
            <a:ext cx="380452" cy="572825"/>
          </a:xfrm>
          <a:custGeom>
            <a:avLst/>
            <a:gdLst>
              <a:gd name="T0" fmla="*/ 497 w 2487"/>
              <a:gd name="T1" fmla="*/ 2737 h 3743"/>
              <a:gd name="T2" fmla="*/ 249 w 2487"/>
              <a:gd name="T3" fmla="*/ 1990 h 3743"/>
              <a:gd name="T4" fmla="*/ 995 w 2487"/>
              <a:gd name="T5" fmla="*/ 995 h 3743"/>
              <a:gd name="T6" fmla="*/ 1741 w 2487"/>
              <a:gd name="T7" fmla="*/ 0 h 3743"/>
              <a:gd name="T8" fmla="*/ 2487 w 2487"/>
              <a:gd name="T9" fmla="*/ 1617 h 3743"/>
              <a:gd name="T10" fmla="*/ 871 w 2487"/>
              <a:gd name="T11" fmla="*/ 3234 h 3743"/>
              <a:gd name="T12" fmla="*/ 746 w 2487"/>
              <a:gd name="T13" fmla="*/ 3234 h 3743"/>
              <a:gd name="T14" fmla="*/ 0 w 2487"/>
              <a:gd name="T15" fmla="*/ 3743 h 3743"/>
              <a:gd name="T16" fmla="*/ 357 w 2487"/>
              <a:gd name="T17" fmla="*/ 3527 h 3743"/>
              <a:gd name="T18" fmla="*/ 997 w 2487"/>
              <a:gd name="T19" fmla="*/ 2999 h 3743"/>
              <a:gd name="T20" fmla="*/ 1525 w 2487"/>
              <a:gd name="T21" fmla="*/ 2358 h 3743"/>
              <a:gd name="T22" fmla="*/ 1741 w 2487"/>
              <a:gd name="T23" fmla="*/ 2002 h 3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87" h="3743">
                <a:moveTo>
                  <a:pt x="497" y="2737"/>
                </a:moveTo>
                <a:cubicBezTo>
                  <a:pt x="344" y="2546"/>
                  <a:pt x="249" y="2282"/>
                  <a:pt x="249" y="1990"/>
                </a:cubicBezTo>
                <a:cubicBezTo>
                  <a:pt x="249" y="1602"/>
                  <a:pt x="534" y="1250"/>
                  <a:pt x="995" y="995"/>
                </a:cubicBezTo>
                <a:cubicBezTo>
                  <a:pt x="1456" y="741"/>
                  <a:pt x="1741" y="389"/>
                  <a:pt x="1741" y="0"/>
                </a:cubicBezTo>
                <a:cubicBezTo>
                  <a:pt x="2202" y="414"/>
                  <a:pt x="2487" y="985"/>
                  <a:pt x="2487" y="1617"/>
                </a:cubicBezTo>
                <a:cubicBezTo>
                  <a:pt x="2487" y="2511"/>
                  <a:pt x="1764" y="3234"/>
                  <a:pt x="871" y="3234"/>
                </a:cubicBezTo>
                <a:cubicBezTo>
                  <a:pt x="746" y="3234"/>
                  <a:pt x="746" y="3234"/>
                  <a:pt x="746" y="3234"/>
                </a:cubicBezTo>
                <a:moveTo>
                  <a:pt x="0" y="3743"/>
                </a:moveTo>
                <a:cubicBezTo>
                  <a:pt x="122" y="3677"/>
                  <a:pt x="241" y="3604"/>
                  <a:pt x="357" y="3527"/>
                </a:cubicBezTo>
                <a:cubicBezTo>
                  <a:pt x="587" y="3371"/>
                  <a:pt x="801" y="3194"/>
                  <a:pt x="997" y="2999"/>
                </a:cubicBezTo>
                <a:cubicBezTo>
                  <a:pt x="1192" y="2803"/>
                  <a:pt x="1369" y="2589"/>
                  <a:pt x="1525" y="2358"/>
                </a:cubicBezTo>
                <a:cubicBezTo>
                  <a:pt x="1602" y="2243"/>
                  <a:pt x="1675" y="2124"/>
                  <a:pt x="1741" y="2002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45" name="Sustainable_EC0A" title="Icon of a tree branch">
            <a:extLst>
              <a:ext uri="{FF2B5EF4-FFF2-40B4-BE49-F238E27FC236}">
                <a16:creationId xmlns:a16="http://schemas.microsoft.com/office/drawing/2014/main" id="{0DD49F3F-7D96-4B82-AB5A-60C4D2D4F2C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71138" y="1902544"/>
            <a:ext cx="608092" cy="572825"/>
          </a:xfrm>
          <a:custGeom>
            <a:avLst/>
            <a:gdLst>
              <a:gd name="T0" fmla="*/ 3750 w 3750"/>
              <a:gd name="T1" fmla="*/ 0 h 3531"/>
              <a:gd name="T2" fmla="*/ 3750 w 3750"/>
              <a:gd name="T3" fmla="*/ 1375 h 3531"/>
              <a:gd name="T4" fmla="*/ 2375 w 3750"/>
              <a:gd name="T5" fmla="*/ 2750 h 3531"/>
              <a:gd name="T6" fmla="*/ 1000 w 3750"/>
              <a:gd name="T7" fmla="*/ 1375 h 3531"/>
              <a:gd name="T8" fmla="*/ 2375 w 3750"/>
              <a:gd name="T9" fmla="*/ 0 h 3531"/>
              <a:gd name="T10" fmla="*/ 3750 w 3750"/>
              <a:gd name="T11" fmla="*/ 0 h 3531"/>
              <a:gd name="T12" fmla="*/ 219 w 3750"/>
              <a:gd name="T13" fmla="*/ 3531 h 3531"/>
              <a:gd name="T14" fmla="*/ 2875 w 3750"/>
              <a:gd name="T15" fmla="*/ 875 h 3531"/>
              <a:gd name="T16" fmla="*/ 500 w 3750"/>
              <a:gd name="T17" fmla="*/ 1000 h 3531"/>
              <a:gd name="T18" fmla="*/ 1000 w 3750"/>
              <a:gd name="T19" fmla="*/ 1500 h 3531"/>
              <a:gd name="T20" fmla="*/ 1204 w 3750"/>
              <a:gd name="T21" fmla="*/ 657 h 3531"/>
              <a:gd name="T22" fmla="*/ 750 w 3750"/>
              <a:gd name="T23" fmla="*/ 500 h 3531"/>
              <a:gd name="T24" fmla="*/ 0 w 3750"/>
              <a:gd name="T25" fmla="*/ 500 h 3531"/>
              <a:gd name="T26" fmla="*/ 0 w 3750"/>
              <a:gd name="T27" fmla="*/ 1250 h 3531"/>
              <a:gd name="T28" fmla="*/ 750 w 3750"/>
              <a:gd name="T29" fmla="*/ 2000 h 3531"/>
              <a:gd name="T30" fmla="*/ 1107 w 3750"/>
              <a:gd name="T31" fmla="*/ 1906 h 3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50" h="3531">
                <a:moveTo>
                  <a:pt x="3750" y="0"/>
                </a:moveTo>
                <a:cubicBezTo>
                  <a:pt x="3750" y="1375"/>
                  <a:pt x="3750" y="1375"/>
                  <a:pt x="3750" y="1375"/>
                </a:cubicBezTo>
                <a:cubicBezTo>
                  <a:pt x="3750" y="2134"/>
                  <a:pt x="3134" y="2750"/>
                  <a:pt x="2375" y="2750"/>
                </a:cubicBezTo>
                <a:cubicBezTo>
                  <a:pt x="1616" y="2750"/>
                  <a:pt x="1000" y="2134"/>
                  <a:pt x="1000" y="1375"/>
                </a:cubicBezTo>
                <a:cubicBezTo>
                  <a:pt x="1000" y="616"/>
                  <a:pt x="1616" y="0"/>
                  <a:pt x="2375" y="0"/>
                </a:cubicBezTo>
                <a:lnTo>
                  <a:pt x="3750" y="0"/>
                </a:lnTo>
                <a:close/>
                <a:moveTo>
                  <a:pt x="219" y="3531"/>
                </a:moveTo>
                <a:cubicBezTo>
                  <a:pt x="2875" y="875"/>
                  <a:pt x="2875" y="875"/>
                  <a:pt x="2875" y="875"/>
                </a:cubicBezTo>
                <a:moveTo>
                  <a:pt x="500" y="1000"/>
                </a:moveTo>
                <a:cubicBezTo>
                  <a:pt x="1000" y="1500"/>
                  <a:pt x="1000" y="1500"/>
                  <a:pt x="1000" y="1500"/>
                </a:cubicBezTo>
                <a:moveTo>
                  <a:pt x="1204" y="657"/>
                </a:moveTo>
                <a:cubicBezTo>
                  <a:pt x="1078" y="560"/>
                  <a:pt x="922" y="500"/>
                  <a:pt x="750" y="500"/>
                </a:cubicBezTo>
                <a:cubicBezTo>
                  <a:pt x="0" y="500"/>
                  <a:pt x="0" y="500"/>
                  <a:pt x="0" y="500"/>
                </a:cubicBezTo>
                <a:cubicBezTo>
                  <a:pt x="0" y="1250"/>
                  <a:pt x="0" y="1250"/>
                  <a:pt x="0" y="1250"/>
                </a:cubicBezTo>
                <a:cubicBezTo>
                  <a:pt x="0" y="1664"/>
                  <a:pt x="336" y="2000"/>
                  <a:pt x="750" y="2000"/>
                </a:cubicBezTo>
                <a:cubicBezTo>
                  <a:pt x="880" y="2000"/>
                  <a:pt x="1000" y="1964"/>
                  <a:pt x="1107" y="1906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6" name="cloud" title="Icon of a cloud">
            <a:extLst>
              <a:ext uri="{FF2B5EF4-FFF2-40B4-BE49-F238E27FC236}">
                <a16:creationId xmlns:a16="http://schemas.microsoft.com/office/drawing/2014/main" id="{ECD76DDF-7FAB-466C-BC81-74D3C3BF20D5}"/>
              </a:ext>
            </a:extLst>
          </p:cNvPr>
          <p:cNvSpPr>
            <a:spLocks noChangeAspect="1"/>
          </p:cNvSpPr>
          <p:nvPr/>
        </p:nvSpPr>
        <p:spPr bwMode="auto">
          <a:xfrm>
            <a:off x="11642950" y="1962409"/>
            <a:ext cx="716031" cy="453095"/>
          </a:xfrm>
          <a:custGeom>
            <a:avLst/>
            <a:gdLst>
              <a:gd name="T0" fmla="*/ 281 w 344"/>
              <a:gd name="T1" fmla="*/ 216 h 217"/>
              <a:gd name="T2" fmla="*/ 281 w 344"/>
              <a:gd name="T3" fmla="*/ 217 h 217"/>
              <a:gd name="T4" fmla="*/ 88 w 344"/>
              <a:gd name="T5" fmla="*/ 217 h 217"/>
              <a:gd name="T6" fmla="*/ 88 w 344"/>
              <a:gd name="T7" fmla="*/ 217 h 217"/>
              <a:gd name="T8" fmla="*/ 86 w 344"/>
              <a:gd name="T9" fmla="*/ 217 h 217"/>
              <a:gd name="T10" fmla="*/ 0 w 344"/>
              <a:gd name="T11" fmla="*/ 130 h 217"/>
              <a:gd name="T12" fmla="*/ 86 w 344"/>
              <a:gd name="T13" fmla="*/ 44 h 217"/>
              <a:gd name="T14" fmla="*/ 104 w 344"/>
              <a:gd name="T15" fmla="*/ 45 h 217"/>
              <a:gd name="T16" fmla="*/ 184 w 344"/>
              <a:gd name="T17" fmla="*/ 0 h 217"/>
              <a:gd name="T18" fmla="*/ 278 w 344"/>
              <a:gd name="T19" fmla="*/ 85 h 217"/>
              <a:gd name="T20" fmla="*/ 278 w 344"/>
              <a:gd name="T21" fmla="*/ 85 h 217"/>
              <a:gd name="T22" fmla="*/ 344 w 344"/>
              <a:gd name="T23" fmla="*/ 151 h 217"/>
              <a:gd name="T24" fmla="*/ 281 w 344"/>
              <a:gd name="T2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4" h="217">
                <a:moveTo>
                  <a:pt x="281" y="216"/>
                </a:moveTo>
                <a:cubicBezTo>
                  <a:pt x="281" y="217"/>
                  <a:pt x="281" y="217"/>
                  <a:pt x="281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8" y="217"/>
                  <a:pt x="88" y="217"/>
                  <a:pt x="88" y="217"/>
                </a:cubicBezTo>
                <a:cubicBezTo>
                  <a:pt x="87" y="217"/>
                  <a:pt x="87" y="217"/>
                  <a:pt x="86" y="217"/>
                </a:cubicBezTo>
                <a:cubicBezTo>
                  <a:pt x="39" y="217"/>
                  <a:pt x="0" y="178"/>
                  <a:pt x="0" y="130"/>
                </a:cubicBezTo>
                <a:cubicBezTo>
                  <a:pt x="0" y="82"/>
                  <a:pt x="39" y="44"/>
                  <a:pt x="86" y="44"/>
                </a:cubicBezTo>
                <a:cubicBezTo>
                  <a:pt x="92" y="44"/>
                  <a:pt x="98" y="44"/>
                  <a:pt x="104" y="45"/>
                </a:cubicBezTo>
                <a:cubicBezTo>
                  <a:pt x="121" y="18"/>
                  <a:pt x="150" y="0"/>
                  <a:pt x="184" y="0"/>
                </a:cubicBezTo>
                <a:cubicBezTo>
                  <a:pt x="233" y="0"/>
                  <a:pt x="273" y="37"/>
                  <a:pt x="278" y="85"/>
                </a:cubicBezTo>
                <a:cubicBezTo>
                  <a:pt x="278" y="85"/>
                  <a:pt x="278" y="85"/>
                  <a:pt x="278" y="85"/>
                </a:cubicBezTo>
                <a:cubicBezTo>
                  <a:pt x="315" y="85"/>
                  <a:pt x="344" y="114"/>
                  <a:pt x="344" y="151"/>
                </a:cubicBezTo>
                <a:cubicBezTo>
                  <a:pt x="344" y="186"/>
                  <a:pt x="316" y="215"/>
                  <a:pt x="281" y="216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/>
          </a:p>
        </p:txBody>
      </p:sp>
      <p:sp>
        <p:nvSpPr>
          <p:cNvPr id="14" name="Sun" title="Icon of the sun">
            <a:extLst>
              <a:ext uri="{FF2B5EF4-FFF2-40B4-BE49-F238E27FC236}">
                <a16:creationId xmlns:a16="http://schemas.microsoft.com/office/drawing/2014/main" id="{0A231B56-48D4-4F23-9A66-8CBD8CE3EEC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218218" y="1902544"/>
            <a:ext cx="572825" cy="572825"/>
          </a:xfrm>
          <a:custGeom>
            <a:avLst/>
            <a:gdLst>
              <a:gd name="T0" fmla="*/ 106 w 360"/>
              <a:gd name="T1" fmla="*/ 182 h 360"/>
              <a:gd name="T2" fmla="*/ 180 w 360"/>
              <a:gd name="T3" fmla="*/ 108 h 360"/>
              <a:gd name="T4" fmla="*/ 254 w 360"/>
              <a:gd name="T5" fmla="*/ 182 h 360"/>
              <a:gd name="T6" fmla="*/ 180 w 360"/>
              <a:gd name="T7" fmla="*/ 256 h 360"/>
              <a:gd name="T8" fmla="*/ 106 w 360"/>
              <a:gd name="T9" fmla="*/ 182 h 360"/>
              <a:gd name="T10" fmla="*/ 103 w 360"/>
              <a:gd name="T11" fmla="*/ 103 h 360"/>
              <a:gd name="T12" fmla="*/ 52 w 360"/>
              <a:gd name="T13" fmla="*/ 53 h 360"/>
              <a:gd name="T14" fmla="*/ 256 w 360"/>
              <a:gd name="T15" fmla="*/ 103 h 360"/>
              <a:gd name="T16" fmla="*/ 308 w 360"/>
              <a:gd name="T17" fmla="*/ 53 h 360"/>
              <a:gd name="T18" fmla="*/ 180 w 360"/>
              <a:gd name="T19" fmla="*/ 72 h 360"/>
              <a:gd name="T20" fmla="*/ 180 w 360"/>
              <a:gd name="T21" fmla="*/ 0 h 360"/>
              <a:gd name="T22" fmla="*/ 180 w 360"/>
              <a:gd name="T23" fmla="*/ 288 h 360"/>
              <a:gd name="T24" fmla="*/ 180 w 360"/>
              <a:gd name="T25" fmla="*/ 360 h 360"/>
              <a:gd name="T26" fmla="*/ 256 w 360"/>
              <a:gd name="T27" fmla="*/ 256 h 360"/>
              <a:gd name="T28" fmla="*/ 308 w 360"/>
              <a:gd name="T29" fmla="*/ 307 h 360"/>
              <a:gd name="T30" fmla="*/ 103 w 360"/>
              <a:gd name="T31" fmla="*/ 256 h 360"/>
              <a:gd name="T32" fmla="*/ 52 w 360"/>
              <a:gd name="T33" fmla="*/ 307 h 360"/>
              <a:gd name="T34" fmla="*/ 72 w 360"/>
              <a:gd name="T35" fmla="*/ 180 h 360"/>
              <a:gd name="T36" fmla="*/ 0 w 360"/>
              <a:gd name="T37" fmla="*/ 180 h 360"/>
              <a:gd name="T38" fmla="*/ 288 w 360"/>
              <a:gd name="T39" fmla="*/ 180 h 360"/>
              <a:gd name="T40" fmla="*/ 360 w 360"/>
              <a:gd name="T41" fmla="*/ 18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0" h="360">
                <a:moveTo>
                  <a:pt x="106" y="182"/>
                </a:moveTo>
                <a:cubicBezTo>
                  <a:pt x="106" y="141"/>
                  <a:pt x="139" y="108"/>
                  <a:pt x="180" y="108"/>
                </a:cubicBezTo>
                <a:cubicBezTo>
                  <a:pt x="221" y="108"/>
                  <a:pt x="254" y="141"/>
                  <a:pt x="254" y="182"/>
                </a:cubicBezTo>
                <a:cubicBezTo>
                  <a:pt x="254" y="223"/>
                  <a:pt x="221" y="256"/>
                  <a:pt x="180" y="256"/>
                </a:cubicBezTo>
                <a:cubicBezTo>
                  <a:pt x="139" y="256"/>
                  <a:pt x="106" y="223"/>
                  <a:pt x="106" y="182"/>
                </a:cubicBezTo>
                <a:close/>
                <a:moveTo>
                  <a:pt x="103" y="103"/>
                </a:moveTo>
                <a:cubicBezTo>
                  <a:pt x="52" y="53"/>
                  <a:pt x="52" y="53"/>
                  <a:pt x="52" y="53"/>
                </a:cubicBezTo>
                <a:moveTo>
                  <a:pt x="256" y="103"/>
                </a:moveTo>
                <a:cubicBezTo>
                  <a:pt x="308" y="53"/>
                  <a:pt x="308" y="53"/>
                  <a:pt x="308" y="53"/>
                </a:cubicBezTo>
                <a:moveTo>
                  <a:pt x="180" y="72"/>
                </a:moveTo>
                <a:cubicBezTo>
                  <a:pt x="180" y="0"/>
                  <a:pt x="180" y="0"/>
                  <a:pt x="180" y="0"/>
                </a:cubicBezTo>
                <a:moveTo>
                  <a:pt x="180" y="288"/>
                </a:moveTo>
                <a:cubicBezTo>
                  <a:pt x="180" y="360"/>
                  <a:pt x="180" y="360"/>
                  <a:pt x="180" y="360"/>
                </a:cubicBezTo>
                <a:moveTo>
                  <a:pt x="256" y="256"/>
                </a:moveTo>
                <a:cubicBezTo>
                  <a:pt x="308" y="307"/>
                  <a:pt x="308" y="307"/>
                  <a:pt x="308" y="307"/>
                </a:cubicBezTo>
                <a:moveTo>
                  <a:pt x="103" y="256"/>
                </a:moveTo>
                <a:cubicBezTo>
                  <a:pt x="52" y="307"/>
                  <a:pt x="52" y="307"/>
                  <a:pt x="52" y="307"/>
                </a:cubicBezTo>
                <a:moveTo>
                  <a:pt x="72" y="180"/>
                </a:moveTo>
                <a:cubicBezTo>
                  <a:pt x="0" y="180"/>
                  <a:pt x="0" y="180"/>
                  <a:pt x="0" y="180"/>
                </a:cubicBezTo>
                <a:moveTo>
                  <a:pt x="288" y="180"/>
                </a:moveTo>
                <a:cubicBezTo>
                  <a:pt x="360" y="180"/>
                  <a:pt x="360" y="180"/>
                  <a:pt x="360" y="18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19" name="SkiResorts_EB45" title="Icon of mountains">
            <a:extLst>
              <a:ext uri="{FF2B5EF4-FFF2-40B4-BE49-F238E27FC236}">
                <a16:creationId xmlns:a16="http://schemas.microsoft.com/office/drawing/2014/main" id="{46C59058-2633-47C3-9A2D-549754C57C3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091563" y="1902544"/>
            <a:ext cx="796563" cy="572825"/>
          </a:xfrm>
          <a:custGeom>
            <a:avLst/>
            <a:gdLst>
              <a:gd name="T0" fmla="*/ 0 w 5319"/>
              <a:gd name="T1" fmla="*/ 3825 h 3825"/>
              <a:gd name="T2" fmla="*/ 1913 w 5319"/>
              <a:gd name="T3" fmla="*/ 0 h 3825"/>
              <a:gd name="T4" fmla="*/ 3819 w 5319"/>
              <a:gd name="T5" fmla="*/ 3825 h 3825"/>
              <a:gd name="T6" fmla="*/ 0 w 5319"/>
              <a:gd name="T7" fmla="*/ 3825 h 3825"/>
              <a:gd name="T8" fmla="*/ 3754 w 5319"/>
              <a:gd name="T9" fmla="*/ 3825 h 3825"/>
              <a:gd name="T10" fmla="*/ 5319 w 5319"/>
              <a:gd name="T11" fmla="*/ 3825 h 3825"/>
              <a:gd name="T12" fmla="*/ 3938 w 5319"/>
              <a:gd name="T13" fmla="*/ 1153 h 3825"/>
              <a:gd name="T14" fmla="*/ 3200 w 5319"/>
              <a:gd name="T15" fmla="*/ 2535 h 3825"/>
              <a:gd name="T16" fmla="*/ 1313 w 5319"/>
              <a:gd name="T17" fmla="*/ 1199 h 3825"/>
              <a:gd name="T18" fmla="*/ 1913 w 5319"/>
              <a:gd name="T19" fmla="*/ 1798 h 3825"/>
              <a:gd name="T20" fmla="*/ 2510 w 5319"/>
              <a:gd name="T21" fmla="*/ 1200 h 3825"/>
              <a:gd name="T22" fmla="*/ 4747 w 5319"/>
              <a:gd name="T23" fmla="*/ 2719 h 3825"/>
              <a:gd name="T24" fmla="*/ 3938 w 5319"/>
              <a:gd name="T25" fmla="*/ 2719 h 3825"/>
              <a:gd name="T26" fmla="*/ 3490 w 5319"/>
              <a:gd name="T27" fmla="*/ 3167 h 3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319" h="3825">
                <a:moveTo>
                  <a:pt x="0" y="3825"/>
                </a:moveTo>
                <a:lnTo>
                  <a:pt x="1913" y="0"/>
                </a:lnTo>
                <a:lnTo>
                  <a:pt x="3819" y="3825"/>
                </a:lnTo>
                <a:lnTo>
                  <a:pt x="0" y="3825"/>
                </a:lnTo>
                <a:moveTo>
                  <a:pt x="3754" y="3825"/>
                </a:moveTo>
                <a:lnTo>
                  <a:pt x="5319" y="3825"/>
                </a:lnTo>
                <a:lnTo>
                  <a:pt x="3938" y="1153"/>
                </a:lnTo>
                <a:lnTo>
                  <a:pt x="3200" y="2535"/>
                </a:lnTo>
                <a:moveTo>
                  <a:pt x="1313" y="1199"/>
                </a:moveTo>
                <a:lnTo>
                  <a:pt x="1913" y="1798"/>
                </a:lnTo>
                <a:lnTo>
                  <a:pt x="2510" y="1200"/>
                </a:lnTo>
                <a:moveTo>
                  <a:pt x="4747" y="2719"/>
                </a:moveTo>
                <a:lnTo>
                  <a:pt x="3938" y="2719"/>
                </a:lnTo>
                <a:lnTo>
                  <a:pt x="3490" y="3167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66" name="plant_3" title="Icon of three stalks of wheat">
            <a:extLst>
              <a:ext uri="{FF2B5EF4-FFF2-40B4-BE49-F238E27FC236}">
                <a16:creationId xmlns:a16="http://schemas.microsoft.com/office/drawing/2014/main" id="{D70E0879-FC9D-4B73-8E0E-F2D4E7D2C9E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16122" y="1902544"/>
            <a:ext cx="332784" cy="572825"/>
          </a:xfrm>
          <a:custGeom>
            <a:avLst/>
            <a:gdLst>
              <a:gd name="T0" fmla="*/ 130 w 205"/>
              <a:gd name="T1" fmla="*/ 78 h 355"/>
              <a:gd name="T2" fmla="*/ 102 w 205"/>
              <a:gd name="T3" fmla="*/ 106 h 355"/>
              <a:gd name="T4" fmla="*/ 73 w 205"/>
              <a:gd name="T5" fmla="*/ 77 h 355"/>
              <a:gd name="T6" fmla="*/ 73 w 205"/>
              <a:gd name="T7" fmla="*/ 47 h 355"/>
              <a:gd name="T8" fmla="*/ 102 w 205"/>
              <a:gd name="T9" fmla="*/ 76 h 355"/>
              <a:gd name="T10" fmla="*/ 130 w 205"/>
              <a:gd name="T11" fmla="*/ 48 h 355"/>
              <a:gd name="T12" fmla="*/ 73 w 205"/>
              <a:gd name="T13" fmla="*/ 17 h 355"/>
              <a:gd name="T14" fmla="*/ 102 w 205"/>
              <a:gd name="T15" fmla="*/ 46 h 355"/>
              <a:gd name="T16" fmla="*/ 130 w 205"/>
              <a:gd name="T17" fmla="*/ 18 h 355"/>
              <a:gd name="T18" fmla="*/ 102 w 205"/>
              <a:gd name="T19" fmla="*/ 0 h 355"/>
              <a:gd name="T20" fmla="*/ 102 w 205"/>
              <a:gd name="T21" fmla="*/ 46 h 355"/>
              <a:gd name="T22" fmla="*/ 146 w 205"/>
              <a:gd name="T23" fmla="*/ 137 h 355"/>
              <a:gd name="T24" fmla="*/ 174 w 205"/>
              <a:gd name="T25" fmla="*/ 166 h 355"/>
              <a:gd name="T26" fmla="*/ 202 w 205"/>
              <a:gd name="T27" fmla="*/ 138 h 355"/>
              <a:gd name="T28" fmla="*/ 146 w 205"/>
              <a:gd name="T29" fmla="*/ 107 h 355"/>
              <a:gd name="T30" fmla="*/ 174 w 205"/>
              <a:gd name="T31" fmla="*/ 136 h 355"/>
              <a:gd name="T32" fmla="*/ 202 w 205"/>
              <a:gd name="T33" fmla="*/ 108 h 355"/>
              <a:gd name="T34" fmla="*/ 146 w 205"/>
              <a:gd name="T35" fmla="*/ 77 h 355"/>
              <a:gd name="T36" fmla="*/ 174 w 205"/>
              <a:gd name="T37" fmla="*/ 106 h 355"/>
              <a:gd name="T38" fmla="*/ 202 w 205"/>
              <a:gd name="T39" fmla="*/ 78 h 355"/>
              <a:gd name="T40" fmla="*/ 174 w 205"/>
              <a:gd name="T41" fmla="*/ 60 h 355"/>
              <a:gd name="T42" fmla="*/ 174 w 205"/>
              <a:gd name="T43" fmla="*/ 106 h 355"/>
              <a:gd name="T44" fmla="*/ 5 w 205"/>
              <a:gd name="T45" fmla="*/ 137 h 355"/>
              <a:gd name="T46" fmla="*/ 34 w 205"/>
              <a:gd name="T47" fmla="*/ 166 h 355"/>
              <a:gd name="T48" fmla="*/ 62 w 205"/>
              <a:gd name="T49" fmla="*/ 138 h 355"/>
              <a:gd name="T50" fmla="*/ 5 w 205"/>
              <a:gd name="T51" fmla="*/ 107 h 355"/>
              <a:gd name="T52" fmla="*/ 34 w 205"/>
              <a:gd name="T53" fmla="*/ 136 h 355"/>
              <a:gd name="T54" fmla="*/ 62 w 205"/>
              <a:gd name="T55" fmla="*/ 108 h 355"/>
              <a:gd name="T56" fmla="*/ 5 w 205"/>
              <a:gd name="T57" fmla="*/ 77 h 355"/>
              <a:gd name="T58" fmla="*/ 34 w 205"/>
              <a:gd name="T59" fmla="*/ 106 h 355"/>
              <a:gd name="T60" fmla="*/ 62 w 205"/>
              <a:gd name="T61" fmla="*/ 78 h 355"/>
              <a:gd name="T62" fmla="*/ 34 w 205"/>
              <a:gd name="T63" fmla="*/ 60 h 355"/>
              <a:gd name="T64" fmla="*/ 34 w 205"/>
              <a:gd name="T65" fmla="*/ 106 h 355"/>
              <a:gd name="T66" fmla="*/ 34 w 205"/>
              <a:gd name="T67" fmla="*/ 208 h 355"/>
              <a:gd name="T68" fmla="*/ 34 w 205"/>
              <a:gd name="T69" fmla="*/ 166 h 355"/>
              <a:gd name="T70" fmla="*/ 102 w 205"/>
              <a:gd name="T71" fmla="*/ 106 h 355"/>
              <a:gd name="T72" fmla="*/ 102 w 205"/>
              <a:gd name="T73" fmla="*/ 252 h 355"/>
              <a:gd name="T74" fmla="*/ 174 w 205"/>
              <a:gd name="T75" fmla="*/ 166 h 355"/>
              <a:gd name="T76" fmla="*/ 174 w 205"/>
              <a:gd name="T77" fmla="*/ 204 h 355"/>
              <a:gd name="T78" fmla="*/ 31 w 205"/>
              <a:gd name="T79" fmla="*/ 294 h 355"/>
              <a:gd name="T80" fmla="*/ 88 w 205"/>
              <a:gd name="T81" fmla="*/ 349 h 355"/>
              <a:gd name="T82" fmla="*/ 78 w 205"/>
              <a:gd name="T83" fmla="*/ 270 h 355"/>
              <a:gd name="T84" fmla="*/ 2 w 205"/>
              <a:gd name="T85" fmla="*/ 173 h 355"/>
              <a:gd name="T86" fmla="*/ 31 w 205"/>
              <a:gd name="T87" fmla="*/ 294 h 355"/>
              <a:gd name="T88" fmla="*/ 174 w 205"/>
              <a:gd name="T89" fmla="*/ 294 h 355"/>
              <a:gd name="T90" fmla="*/ 203 w 205"/>
              <a:gd name="T91" fmla="*/ 173 h 355"/>
              <a:gd name="T92" fmla="*/ 127 w 205"/>
              <a:gd name="T93" fmla="*/ 270 h 355"/>
              <a:gd name="T94" fmla="*/ 117 w 205"/>
              <a:gd name="T95" fmla="*/ 349 h 355"/>
              <a:gd name="T96" fmla="*/ 174 w 205"/>
              <a:gd name="T97" fmla="*/ 294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05" h="355">
                <a:moveTo>
                  <a:pt x="130" y="78"/>
                </a:moveTo>
                <a:cubicBezTo>
                  <a:pt x="102" y="106"/>
                  <a:pt x="102" y="106"/>
                  <a:pt x="102" y="106"/>
                </a:cubicBezTo>
                <a:cubicBezTo>
                  <a:pt x="73" y="77"/>
                  <a:pt x="73" y="77"/>
                  <a:pt x="73" y="77"/>
                </a:cubicBezTo>
                <a:moveTo>
                  <a:pt x="73" y="47"/>
                </a:moveTo>
                <a:cubicBezTo>
                  <a:pt x="102" y="76"/>
                  <a:pt x="102" y="76"/>
                  <a:pt x="102" y="76"/>
                </a:cubicBezTo>
                <a:cubicBezTo>
                  <a:pt x="130" y="48"/>
                  <a:pt x="130" y="48"/>
                  <a:pt x="130" y="48"/>
                </a:cubicBezTo>
                <a:moveTo>
                  <a:pt x="73" y="17"/>
                </a:moveTo>
                <a:cubicBezTo>
                  <a:pt x="102" y="46"/>
                  <a:pt x="102" y="46"/>
                  <a:pt x="102" y="46"/>
                </a:cubicBezTo>
                <a:cubicBezTo>
                  <a:pt x="130" y="18"/>
                  <a:pt x="130" y="18"/>
                  <a:pt x="130" y="18"/>
                </a:cubicBezTo>
                <a:moveTo>
                  <a:pt x="102" y="0"/>
                </a:moveTo>
                <a:cubicBezTo>
                  <a:pt x="102" y="46"/>
                  <a:pt x="102" y="46"/>
                  <a:pt x="102" y="46"/>
                </a:cubicBezTo>
                <a:moveTo>
                  <a:pt x="146" y="137"/>
                </a:moveTo>
                <a:cubicBezTo>
                  <a:pt x="174" y="166"/>
                  <a:pt x="174" y="166"/>
                  <a:pt x="174" y="166"/>
                </a:cubicBezTo>
                <a:cubicBezTo>
                  <a:pt x="202" y="138"/>
                  <a:pt x="202" y="138"/>
                  <a:pt x="202" y="138"/>
                </a:cubicBezTo>
                <a:moveTo>
                  <a:pt x="146" y="107"/>
                </a:moveTo>
                <a:cubicBezTo>
                  <a:pt x="174" y="136"/>
                  <a:pt x="174" y="136"/>
                  <a:pt x="174" y="136"/>
                </a:cubicBezTo>
                <a:cubicBezTo>
                  <a:pt x="202" y="108"/>
                  <a:pt x="202" y="108"/>
                  <a:pt x="202" y="108"/>
                </a:cubicBezTo>
                <a:moveTo>
                  <a:pt x="146" y="77"/>
                </a:moveTo>
                <a:cubicBezTo>
                  <a:pt x="174" y="106"/>
                  <a:pt x="174" y="106"/>
                  <a:pt x="174" y="106"/>
                </a:cubicBezTo>
                <a:cubicBezTo>
                  <a:pt x="202" y="78"/>
                  <a:pt x="202" y="78"/>
                  <a:pt x="202" y="78"/>
                </a:cubicBezTo>
                <a:moveTo>
                  <a:pt x="174" y="60"/>
                </a:moveTo>
                <a:cubicBezTo>
                  <a:pt x="174" y="106"/>
                  <a:pt x="174" y="106"/>
                  <a:pt x="174" y="106"/>
                </a:cubicBezTo>
                <a:moveTo>
                  <a:pt x="5" y="137"/>
                </a:moveTo>
                <a:cubicBezTo>
                  <a:pt x="34" y="166"/>
                  <a:pt x="34" y="166"/>
                  <a:pt x="34" y="166"/>
                </a:cubicBezTo>
                <a:cubicBezTo>
                  <a:pt x="62" y="138"/>
                  <a:pt x="62" y="138"/>
                  <a:pt x="62" y="138"/>
                </a:cubicBezTo>
                <a:moveTo>
                  <a:pt x="5" y="107"/>
                </a:moveTo>
                <a:cubicBezTo>
                  <a:pt x="34" y="136"/>
                  <a:pt x="34" y="136"/>
                  <a:pt x="34" y="136"/>
                </a:cubicBezTo>
                <a:cubicBezTo>
                  <a:pt x="62" y="108"/>
                  <a:pt x="62" y="108"/>
                  <a:pt x="62" y="108"/>
                </a:cubicBezTo>
                <a:moveTo>
                  <a:pt x="5" y="77"/>
                </a:moveTo>
                <a:cubicBezTo>
                  <a:pt x="34" y="106"/>
                  <a:pt x="34" y="106"/>
                  <a:pt x="34" y="106"/>
                </a:cubicBezTo>
                <a:cubicBezTo>
                  <a:pt x="62" y="78"/>
                  <a:pt x="62" y="78"/>
                  <a:pt x="62" y="78"/>
                </a:cubicBezTo>
                <a:moveTo>
                  <a:pt x="34" y="60"/>
                </a:moveTo>
                <a:cubicBezTo>
                  <a:pt x="34" y="106"/>
                  <a:pt x="34" y="106"/>
                  <a:pt x="34" y="106"/>
                </a:cubicBezTo>
                <a:moveTo>
                  <a:pt x="34" y="208"/>
                </a:moveTo>
                <a:cubicBezTo>
                  <a:pt x="34" y="166"/>
                  <a:pt x="34" y="166"/>
                  <a:pt x="34" y="166"/>
                </a:cubicBezTo>
                <a:moveTo>
                  <a:pt x="102" y="106"/>
                </a:moveTo>
                <a:cubicBezTo>
                  <a:pt x="102" y="252"/>
                  <a:pt x="102" y="252"/>
                  <a:pt x="102" y="252"/>
                </a:cubicBezTo>
                <a:moveTo>
                  <a:pt x="174" y="166"/>
                </a:moveTo>
                <a:cubicBezTo>
                  <a:pt x="174" y="204"/>
                  <a:pt x="174" y="204"/>
                  <a:pt x="174" y="204"/>
                </a:cubicBezTo>
                <a:moveTo>
                  <a:pt x="31" y="294"/>
                </a:moveTo>
                <a:cubicBezTo>
                  <a:pt x="45" y="323"/>
                  <a:pt x="75" y="355"/>
                  <a:pt x="88" y="349"/>
                </a:cubicBezTo>
                <a:cubicBezTo>
                  <a:pt x="101" y="342"/>
                  <a:pt x="97" y="307"/>
                  <a:pt x="78" y="270"/>
                </a:cubicBezTo>
                <a:cubicBezTo>
                  <a:pt x="60" y="233"/>
                  <a:pt x="3" y="173"/>
                  <a:pt x="2" y="173"/>
                </a:cubicBezTo>
                <a:cubicBezTo>
                  <a:pt x="0" y="172"/>
                  <a:pt x="17" y="264"/>
                  <a:pt x="31" y="294"/>
                </a:cubicBezTo>
                <a:close/>
                <a:moveTo>
                  <a:pt x="174" y="294"/>
                </a:moveTo>
                <a:cubicBezTo>
                  <a:pt x="189" y="264"/>
                  <a:pt x="205" y="172"/>
                  <a:pt x="203" y="173"/>
                </a:cubicBezTo>
                <a:cubicBezTo>
                  <a:pt x="202" y="173"/>
                  <a:pt x="145" y="233"/>
                  <a:pt x="127" y="270"/>
                </a:cubicBezTo>
                <a:cubicBezTo>
                  <a:pt x="109" y="307"/>
                  <a:pt x="104" y="342"/>
                  <a:pt x="117" y="349"/>
                </a:cubicBezTo>
                <a:cubicBezTo>
                  <a:pt x="130" y="355"/>
                  <a:pt x="160" y="323"/>
                  <a:pt x="174" y="294"/>
                </a:cubicBez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70" name="Owl" title="Icon of an owl">
            <a:extLst>
              <a:ext uri="{FF2B5EF4-FFF2-40B4-BE49-F238E27FC236}">
                <a16:creationId xmlns:a16="http://schemas.microsoft.com/office/drawing/2014/main" id="{7DF49100-2BBF-4F1A-B292-E99251EB278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756666" y="1902544"/>
            <a:ext cx="459026" cy="572825"/>
          </a:xfrm>
          <a:custGeom>
            <a:avLst/>
            <a:gdLst>
              <a:gd name="T0" fmla="*/ 247 w 270"/>
              <a:gd name="T1" fmla="*/ 113 h 338"/>
              <a:gd name="T2" fmla="*/ 135 w 270"/>
              <a:gd name="T3" fmla="*/ 225 h 338"/>
              <a:gd name="T4" fmla="*/ 22 w 270"/>
              <a:gd name="T5" fmla="*/ 113 h 338"/>
              <a:gd name="T6" fmla="*/ 135 w 270"/>
              <a:gd name="T7" fmla="*/ 0 h 338"/>
              <a:gd name="T8" fmla="*/ 247 w 270"/>
              <a:gd name="T9" fmla="*/ 113 h 338"/>
              <a:gd name="T10" fmla="*/ 135 w 270"/>
              <a:gd name="T11" fmla="*/ 147 h 338"/>
              <a:gd name="T12" fmla="*/ 135 w 270"/>
              <a:gd name="T13" fmla="*/ 90 h 338"/>
              <a:gd name="T14" fmla="*/ 90 w 270"/>
              <a:gd name="T15" fmla="*/ 45 h 338"/>
              <a:gd name="T16" fmla="*/ 34 w 270"/>
              <a:gd name="T17" fmla="*/ 45 h 338"/>
              <a:gd name="T18" fmla="*/ 0 w 270"/>
              <a:gd name="T19" fmla="*/ 12 h 338"/>
              <a:gd name="T20" fmla="*/ 270 w 270"/>
              <a:gd name="T21" fmla="*/ 12 h 338"/>
              <a:gd name="T22" fmla="*/ 236 w 270"/>
              <a:gd name="T23" fmla="*/ 45 h 338"/>
              <a:gd name="T24" fmla="*/ 180 w 270"/>
              <a:gd name="T25" fmla="*/ 45 h 338"/>
              <a:gd name="T26" fmla="*/ 135 w 270"/>
              <a:gd name="T27" fmla="*/ 90 h 338"/>
              <a:gd name="T28" fmla="*/ 22 w 270"/>
              <a:gd name="T29" fmla="*/ 113 h 338"/>
              <a:gd name="T30" fmla="*/ 22 w 270"/>
              <a:gd name="T31" fmla="*/ 180 h 338"/>
              <a:gd name="T32" fmla="*/ 180 w 270"/>
              <a:gd name="T33" fmla="*/ 338 h 338"/>
              <a:gd name="T34" fmla="*/ 135 w 270"/>
              <a:gd name="T35" fmla="*/ 225 h 338"/>
              <a:gd name="T36" fmla="*/ 247 w 270"/>
              <a:gd name="T37" fmla="*/ 338 h 338"/>
              <a:gd name="T38" fmla="*/ 188 w 270"/>
              <a:gd name="T39" fmla="*/ 83 h 338"/>
              <a:gd name="T40" fmla="*/ 169 w 270"/>
              <a:gd name="T41" fmla="*/ 102 h 338"/>
              <a:gd name="T42" fmla="*/ 188 w 270"/>
              <a:gd name="T43" fmla="*/ 120 h 338"/>
              <a:gd name="T44" fmla="*/ 206 w 270"/>
              <a:gd name="T45" fmla="*/ 102 h 338"/>
              <a:gd name="T46" fmla="*/ 188 w 270"/>
              <a:gd name="T47" fmla="*/ 83 h 338"/>
              <a:gd name="T48" fmla="*/ 82 w 270"/>
              <a:gd name="T49" fmla="*/ 83 h 338"/>
              <a:gd name="T50" fmla="*/ 63 w 270"/>
              <a:gd name="T51" fmla="*/ 102 h 338"/>
              <a:gd name="T52" fmla="*/ 82 w 270"/>
              <a:gd name="T53" fmla="*/ 120 h 338"/>
              <a:gd name="T54" fmla="*/ 101 w 270"/>
              <a:gd name="T55" fmla="*/ 102 h 338"/>
              <a:gd name="T56" fmla="*/ 82 w 270"/>
              <a:gd name="T57" fmla="*/ 83 h 338"/>
              <a:gd name="T58" fmla="*/ 0 w 270"/>
              <a:gd name="T59" fmla="*/ 338 h 338"/>
              <a:gd name="T60" fmla="*/ 247 w 270"/>
              <a:gd name="T61" fmla="*/ 338 h 338"/>
              <a:gd name="T62" fmla="*/ 247 w 270"/>
              <a:gd name="T63" fmla="*/ 113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70" h="338">
                <a:moveTo>
                  <a:pt x="247" y="113"/>
                </a:moveTo>
                <a:cubicBezTo>
                  <a:pt x="247" y="175"/>
                  <a:pt x="197" y="225"/>
                  <a:pt x="135" y="225"/>
                </a:cubicBezTo>
                <a:cubicBezTo>
                  <a:pt x="73" y="225"/>
                  <a:pt x="22" y="175"/>
                  <a:pt x="22" y="113"/>
                </a:cubicBezTo>
                <a:cubicBezTo>
                  <a:pt x="22" y="51"/>
                  <a:pt x="73" y="0"/>
                  <a:pt x="135" y="0"/>
                </a:cubicBezTo>
                <a:cubicBezTo>
                  <a:pt x="197" y="0"/>
                  <a:pt x="247" y="51"/>
                  <a:pt x="247" y="113"/>
                </a:cubicBezTo>
                <a:close/>
                <a:moveTo>
                  <a:pt x="135" y="147"/>
                </a:moveTo>
                <a:cubicBezTo>
                  <a:pt x="135" y="90"/>
                  <a:pt x="135" y="90"/>
                  <a:pt x="135" y="90"/>
                </a:cubicBezTo>
                <a:cubicBezTo>
                  <a:pt x="135" y="65"/>
                  <a:pt x="115" y="45"/>
                  <a:pt x="90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15" y="45"/>
                  <a:pt x="0" y="30"/>
                  <a:pt x="0" y="12"/>
                </a:cubicBezTo>
                <a:moveTo>
                  <a:pt x="270" y="12"/>
                </a:moveTo>
                <a:cubicBezTo>
                  <a:pt x="270" y="30"/>
                  <a:pt x="255" y="45"/>
                  <a:pt x="236" y="45"/>
                </a:cubicBezTo>
                <a:cubicBezTo>
                  <a:pt x="180" y="45"/>
                  <a:pt x="180" y="45"/>
                  <a:pt x="180" y="45"/>
                </a:cubicBezTo>
                <a:cubicBezTo>
                  <a:pt x="155" y="45"/>
                  <a:pt x="135" y="65"/>
                  <a:pt x="135" y="90"/>
                </a:cubicBezTo>
                <a:moveTo>
                  <a:pt x="22" y="113"/>
                </a:moveTo>
                <a:cubicBezTo>
                  <a:pt x="22" y="180"/>
                  <a:pt x="22" y="180"/>
                  <a:pt x="22" y="180"/>
                </a:cubicBezTo>
                <a:cubicBezTo>
                  <a:pt x="22" y="267"/>
                  <a:pt x="93" y="338"/>
                  <a:pt x="180" y="338"/>
                </a:cubicBezTo>
                <a:moveTo>
                  <a:pt x="135" y="225"/>
                </a:moveTo>
                <a:cubicBezTo>
                  <a:pt x="135" y="287"/>
                  <a:pt x="185" y="338"/>
                  <a:pt x="247" y="338"/>
                </a:cubicBezTo>
                <a:moveTo>
                  <a:pt x="188" y="83"/>
                </a:moveTo>
                <a:cubicBezTo>
                  <a:pt x="177" y="83"/>
                  <a:pt x="169" y="91"/>
                  <a:pt x="169" y="102"/>
                </a:cubicBezTo>
                <a:cubicBezTo>
                  <a:pt x="169" y="112"/>
                  <a:pt x="177" y="120"/>
                  <a:pt x="188" y="120"/>
                </a:cubicBezTo>
                <a:cubicBezTo>
                  <a:pt x="198" y="120"/>
                  <a:pt x="206" y="112"/>
                  <a:pt x="206" y="102"/>
                </a:cubicBezTo>
                <a:cubicBezTo>
                  <a:pt x="206" y="91"/>
                  <a:pt x="198" y="83"/>
                  <a:pt x="188" y="83"/>
                </a:cubicBezTo>
                <a:close/>
                <a:moveTo>
                  <a:pt x="82" y="83"/>
                </a:moveTo>
                <a:cubicBezTo>
                  <a:pt x="72" y="83"/>
                  <a:pt x="63" y="91"/>
                  <a:pt x="63" y="102"/>
                </a:cubicBezTo>
                <a:cubicBezTo>
                  <a:pt x="63" y="112"/>
                  <a:pt x="72" y="120"/>
                  <a:pt x="82" y="120"/>
                </a:cubicBezTo>
                <a:cubicBezTo>
                  <a:pt x="92" y="120"/>
                  <a:pt x="101" y="112"/>
                  <a:pt x="101" y="102"/>
                </a:cubicBezTo>
                <a:cubicBezTo>
                  <a:pt x="101" y="91"/>
                  <a:pt x="92" y="83"/>
                  <a:pt x="82" y="83"/>
                </a:cubicBezTo>
                <a:close/>
                <a:moveTo>
                  <a:pt x="0" y="338"/>
                </a:moveTo>
                <a:cubicBezTo>
                  <a:pt x="247" y="338"/>
                  <a:pt x="247" y="338"/>
                  <a:pt x="247" y="338"/>
                </a:cubicBezTo>
                <a:cubicBezTo>
                  <a:pt x="247" y="113"/>
                  <a:pt x="247" y="113"/>
                  <a:pt x="247" y="113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74" name="Moon" title="Icon of a crescent moon">
            <a:extLst>
              <a:ext uri="{FF2B5EF4-FFF2-40B4-BE49-F238E27FC236}">
                <a16:creationId xmlns:a16="http://schemas.microsoft.com/office/drawing/2014/main" id="{3CF5AC06-0ECC-43BA-975A-D573A60E1367}"/>
              </a:ext>
            </a:extLst>
          </p:cNvPr>
          <p:cNvSpPr>
            <a:spLocks noChangeAspect="1"/>
          </p:cNvSpPr>
          <p:nvPr/>
        </p:nvSpPr>
        <p:spPr bwMode="auto">
          <a:xfrm>
            <a:off x="14744646" y="1902544"/>
            <a:ext cx="527302" cy="572825"/>
          </a:xfrm>
          <a:custGeom>
            <a:avLst/>
            <a:gdLst>
              <a:gd name="T0" fmla="*/ 235 w 235"/>
              <a:gd name="T1" fmla="*/ 125 h 255"/>
              <a:gd name="T2" fmla="*/ 105 w 235"/>
              <a:gd name="T3" fmla="*/ 255 h 255"/>
              <a:gd name="T4" fmla="*/ 0 w 235"/>
              <a:gd name="T5" fmla="*/ 201 h 255"/>
              <a:gd name="T6" fmla="*/ 149 w 235"/>
              <a:gd name="T7" fmla="*/ 48 h 255"/>
              <a:gd name="T8" fmla="*/ 141 w 235"/>
              <a:gd name="T9" fmla="*/ 0 h 255"/>
              <a:gd name="T10" fmla="*/ 235 w 235"/>
              <a:gd name="T11" fmla="*/ 125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5" h="255">
                <a:moveTo>
                  <a:pt x="235" y="125"/>
                </a:moveTo>
                <a:cubicBezTo>
                  <a:pt x="235" y="197"/>
                  <a:pt x="177" y="255"/>
                  <a:pt x="105" y="255"/>
                </a:cubicBezTo>
                <a:cubicBezTo>
                  <a:pt x="62" y="255"/>
                  <a:pt x="23" y="234"/>
                  <a:pt x="0" y="201"/>
                </a:cubicBezTo>
                <a:cubicBezTo>
                  <a:pt x="82" y="199"/>
                  <a:pt x="149" y="132"/>
                  <a:pt x="149" y="48"/>
                </a:cubicBezTo>
                <a:cubicBezTo>
                  <a:pt x="149" y="31"/>
                  <a:pt x="146" y="15"/>
                  <a:pt x="141" y="0"/>
                </a:cubicBezTo>
                <a:cubicBezTo>
                  <a:pt x="195" y="15"/>
                  <a:pt x="235" y="65"/>
                  <a:pt x="235" y="125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78" name="Gravity" title="Icon of a solar system">
            <a:extLst>
              <a:ext uri="{FF2B5EF4-FFF2-40B4-BE49-F238E27FC236}">
                <a16:creationId xmlns:a16="http://schemas.microsoft.com/office/drawing/2014/main" id="{40799D96-61D2-42EB-AB78-3ACE26CAA7A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728760" y="1902544"/>
            <a:ext cx="573735" cy="572825"/>
          </a:xfrm>
          <a:custGeom>
            <a:avLst/>
            <a:gdLst>
              <a:gd name="T0" fmla="*/ 96 w 356"/>
              <a:gd name="T1" fmla="*/ 178 h 356"/>
              <a:gd name="T2" fmla="*/ 178 w 356"/>
              <a:gd name="T3" fmla="*/ 96 h 356"/>
              <a:gd name="T4" fmla="*/ 260 w 356"/>
              <a:gd name="T5" fmla="*/ 178 h 356"/>
              <a:gd name="T6" fmla="*/ 178 w 356"/>
              <a:gd name="T7" fmla="*/ 260 h 356"/>
              <a:gd name="T8" fmla="*/ 96 w 356"/>
              <a:gd name="T9" fmla="*/ 178 h 356"/>
              <a:gd name="T10" fmla="*/ 310 w 356"/>
              <a:gd name="T11" fmla="*/ 185 h 356"/>
              <a:gd name="T12" fmla="*/ 310 w 356"/>
              <a:gd name="T13" fmla="*/ 178 h 356"/>
              <a:gd name="T14" fmla="*/ 178 w 356"/>
              <a:gd name="T15" fmla="*/ 46 h 356"/>
              <a:gd name="T16" fmla="*/ 46 w 356"/>
              <a:gd name="T17" fmla="*/ 178 h 356"/>
              <a:gd name="T18" fmla="*/ 178 w 356"/>
              <a:gd name="T19" fmla="*/ 310 h 356"/>
              <a:gd name="T20" fmla="*/ 297 w 356"/>
              <a:gd name="T21" fmla="*/ 235 h 356"/>
              <a:gd name="T22" fmla="*/ 44 w 356"/>
              <a:gd name="T23" fmla="*/ 60 h 356"/>
              <a:gd name="T24" fmla="*/ 0 w 356"/>
              <a:gd name="T25" fmla="*/ 178 h 356"/>
              <a:gd name="T26" fmla="*/ 178 w 356"/>
              <a:gd name="T27" fmla="*/ 356 h 356"/>
              <a:gd name="T28" fmla="*/ 356 w 356"/>
              <a:gd name="T29" fmla="*/ 178 h 356"/>
              <a:gd name="T30" fmla="*/ 178 w 356"/>
              <a:gd name="T31" fmla="*/ 0 h 356"/>
              <a:gd name="T32" fmla="*/ 80 w 356"/>
              <a:gd name="T33" fmla="*/ 29 h 356"/>
              <a:gd name="T34" fmla="*/ 64 w 356"/>
              <a:gd name="T35" fmla="*/ 17 h 356"/>
              <a:gd name="T36" fmla="*/ 41 w 356"/>
              <a:gd name="T37" fmla="*/ 40 h 356"/>
              <a:gd name="T38" fmla="*/ 64 w 356"/>
              <a:gd name="T39" fmla="*/ 63 h 356"/>
              <a:gd name="T40" fmla="*/ 87 w 356"/>
              <a:gd name="T41" fmla="*/ 40 h 356"/>
              <a:gd name="T42" fmla="*/ 64 w 356"/>
              <a:gd name="T43" fmla="*/ 17 h 356"/>
              <a:gd name="T44" fmla="*/ 306 w 356"/>
              <a:gd name="T45" fmla="*/ 189 h 356"/>
              <a:gd name="T46" fmla="*/ 283 w 356"/>
              <a:gd name="T47" fmla="*/ 212 h 356"/>
              <a:gd name="T48" fmla="*/ 306 w 356"/>
              <a:gd name="T49" fmla="*/ 235 h 356"/>
              <a:gd name="T50" fmla="*/ 329 w 356"/>
              <a:gd name="T51" fmla="*/ 212 h 356"/>
              <a:gd name="T52" fmla="*/ 306 w 356"/>
              <a:gd name="T53" fmla="*/ 189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56" h="356">
                <a:moveTo>
                  <a:pt x="96" y="178"/>
                </a:moveTo>
                <a:cubicBezTo>
                  <a:pt x="96" y="133"/>
                  <a:pt x="133" y="96"/>
                  <a:pt x="178" y="96"/>
                </a:cubicBezTo>
                <a:cubicBezTo>
                  <a:pt x="223" y="96"/>
                  <a:pt x="260" y="133"/>
                  <a:pt x="260" y="178"/>
                </a:cubicBezTo>
                <a:cubicBezTo>
                  <a:pt x="260" y="223"/>
                  <a:pt x="223" y="260"/>
                  <a:pt x="178" y="260"/>
                </a:cubicBezTo>
                <a:cubicBezTo>
                  <a:pt x="133" y="260"/>
                  <a:pt x="96" y="223"/>
                  <a:pt x="96" y="178"/>
                </a:cubicBezTo>
                <a:close/>
                <a:moveTo>
                  <a:pt x="310" y="185"/>
                </a:moveTo>
                <a:cubicBezTo>
                  <a:pt x="310" y="183"/>
                  <a:pt x="310" y="180"/>
                  <a:pt x="310" y="178"/>
                </a:cubicBezTo>
                <a:cubicBezTo>
                  <a:pt x="310" y="105"/>
                  <a:pt x="251" y="46"/>
                  <a:pt x="178" y="46"/>
                </a:cubicBezTo>
                <a:cubicBezTo>
                  <a:pt x="105" y="46"/>
                  <a:pt x="46" y="105"/>
                  <a:pt x="46" y="178"/>
                </a:cubicBezTo>
                <a:cubicBezTo>
                  <a:pt x="46" y="251"/>
                  <a:pt x="105" y="310"/>
                  <a:pt x="178" y="310"/>
                </a:cubicBezTo>
                <a:cubicBezTo>
                  <a:pt x="230" y="310"/>
                  <a:pt x="276" y="279"/>
                  <a:pt x="297" y="235"/>
                </a:cubicBezTo>
                <a:moveTo>
                  <a:pt x="44" y="60"/>
                </a:moveTo>
                <a:cubicBezTo>
                  <a:pt x="17" y="92"/>
                  <a:pt x="0" y="133"/>
                  <a:pt x="0" y="178"/>
                </a:cubicBezTo>
                <a:cubicBezTo>
                  <a:pt x="0" y="276"/>
                  <a:pt x="80" y="356"/>
                  <a:pt x="178" y="356"/>
                </a:cubicBezTo>
                <a:cubicBezTo>
                  <a:pt x="276" y="356"/>
                  <a:pt x="356" y="276"/>
                  <a:pt x="356" y="178"/>
                </a:cubicBezTo>
                <a:cubicBezTo>
                  <a:pt x="356" y="80"/>
                  <a:pt x="276" y="0"/>
                  <a:pt x="178" y="0"/>
                </a:cubicBezTo>
                <a:cubicBezTo>
                  <a:pt x="142" y="0"/>
                  <a:pt x="108" y="11"/>
                  <a:pt x="80" y="29"/>
                </a:cubicBezTo>
                <a:moveTo>
                  <a:pt x="64" y="17"/>
                </a:moveTo>
                <a:cubicBezTo>
                  <a:pt x="51" y="17"/>
                  <a:pt x="41" y="27"/>
                  <a:pt x="41" y="40"/>
                </a:cubicBezTo>
                <a:cubicBezTo>
                  <a:pt x="41" y="53"/>
                  <a:pt x="51" y="63"/>
                  <a:pt x="64" y="63"/>
                </a:cubicBezTo>
                <a:cubicBezTo>
                  <a:pt x="77" y="63"/>
                  <a:pt x="87" y="53"/>
                  <a:pt x="87" y="40"/>
                </a:cubicBezTo>
                <a:cubicBezTo>
                  <a:pt x="87" y="27"/>
                  <a:pt x="77" y="17"/>
                  <a:pt x="64" y="17"/>
                </a:cubicBezTo>
                <a:close/>
                <a:moveTo>
                  <a:pt x="306" y="189"/>
                </a:moveTo>
                <a:cubicBezTo>
                  <a:pt x="293" y="189"/>
                  <a:pt x="283" y="199"/>
                  <a:pt x="283" y="212"/>
                </a:cubicBezTo>
                <a:cubicBezTo>
                  <a:pt x="283" y="225"/>
                  <a:pt x="293" y="235"/>
                  <a:pt x="306" y="235"/>
                </a:cubicBezTo>
                <a:cubicBezTo>
                  <a:pt x="319" y="235"/>
                  <a:pt x="329" y="225"/>
                  <a:pt x="329" y="212"/>
                </a:cubicBezTo>
                <a:cubicBezTo>
                  <a:pt x="329" y="199"/>
                  <a:pt x="319" y="189"/>
                  <a:pt x="306" y="189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82" name="globe_4" title="Icon of the earth">
            <a:extLst>
              <a:ext uri="{FF2B5EF4-FFF2-40B4-BE49-F238E27FC236}">
                <a16:creationId xmlns:a16="http://schemas.microsoft.com/office/drawing/2014/main" id="{8CDFD76B-AF59-47AD-B7D1-648BFA88291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226519" y="1902544"/>
            <a:ext cx="570883" cy="572825"/>
          </a:xfrm>
          <a:custGeom>
            <a:avLst/>
            <a:gdLst>
              <a:gd name="T0" fmla="*/ 0 w 332"/>
              <a:gd name="T1" fmla="*/ 167 h 333"/>
              <a:gd name="T2" fmla="*/ 36 w 332"/>
              <a:gd name="T3" fmla="*/ 63 h 333"/>
              <a:gd name="T4" fmla="*/ 166 w 332"/>
              <a:gd name="T5" fmla="*/ 0 h 333"/>
              <a:gd name="T6" fmla="*/ 332 w 332"/>
              <a:gd name="T7" fmla="*/ 167 h 333"/>
              <a:gd name="T8" fmla="*/ 166 w 332"/>
              <a:gd name="T9" fmla="*/ 333 h 333"/>
              <a:gd name="T10" fmla="*/ 0 w 332"/>
              <a:gd name="T11" fmla="*/ 167 h 333"/>
              <a:gd name="T12" fmla="*/ 89 w 332"/>
              <a:gd name="T13" fmla="*/ 314 h 333"/>
              <a:gd name="T14" fmla="*/ 102 w 332"/>
              <a:gd name="T15" fmla="*/ 299 h 333"/>
              <a:gd name="T16" fmla="*/ 98 w 332"/>
              <a:gd name="T17" fmla="*/ 272 h 333"/>
              <a:gd name="T18" fmla="*/ 72 w 332"/>
              <a:gd name="T19" fmla="*/ 255 h 333"/>
              <a:gd name="T20" fmla="*/ 42 w 332"/>
              <a:gd name="T21" fmla="*/ 246 h 333"/>
              <a:gd name="T22" fmla="*/ 21 w 332"/>
              <a:gd name="T23" fmla="*/ 217 h 333"/>
              <a:gd name="T24" fmla="*/ 38 w 332"/>
              <a:gd name="T25" fmla="*/ 168 h 333"/>
              <a:gd name="T26" fmla="*/ 58 w 332"/>
              <a:gd name="T27" fmla="*/ 167 h 333"/>
              <a:gd name="T28" fmla="*/ 80 w 332"/>
              <a:gd name="T29" fmla="*/ 193 h 333"/>
              <a:gd name="T30" fmla="*/ 102 w 332"/>
              <a:gd name="T31" fmla="*/ 182 h 333"/>
              <a:gd name="T32" fmla="*/ 93 w 332"/>
              <a:gd name="T33" fmla="*/ 156 h 333"/>
              <a:gd name="T34" fmla="*/ 101 w 332"/>
              <a:gd name="T35" fmla="*/ 124 h 333"/>
              <a:gd name="T36" fmla="*/ 145 w 332"/>
              <a:gd name="T37" fmla="*/ 80 h 333"/>
              <a:gd name="T38" fmla="*/ 119 w 332"/>
              <a:gd name="T39" fmla="*/ 47 h 333"/>
              <a:gd name="T40" fmla="*/ 101 w 332"/>
              <a:gd name="T41" fmla="*/ 68 h 333"/>
              <a:gd name="T42" fmla="*/ 32 w 332"/>
              <a:gd name="T43" fmla="*/ 68 h 333"/>
              <a:gd name="T44" fmla="*/ 251 w 332"/>
              <a:gd name="T45" fmla="*/ 24 h 333"/>
              <a:gd name="T46" fmla="*/ 187 w 332"/>
              <a:gd name="T47" fmla="*/ 56 h 333"/>
              <a:gd name="T48" fmla="*/ 201 w 332"/>
              <a:gd name="T49" fmla="*/ 92 h 333"/>
              <a:gd name="T50" fmla="*/ 235 w 332"/>
              <a:gd name="T51" fmla="*/ 92 h 333"/>
              <a:gd name="T52" fmla="*/ 219 w 332"/>
              <a:gd name="T53" fmla="*/ 115 h 333"/>
              <a:gd name="T54" fmla="*/ 187 w 332"/>
              <a:gd name="T55" fmla="*/ 130 h 333"/>
              <a:gd name="T56" fmla="*/ 161 w 332"/>
              <a:gd name="T57" fmla="*/ 168 h 333"/>
              <a:gd name="T58" fmla="*/ 169 w 332"/>
              <a:gd name="T59" fmla="*/ 204 h 333"/>
              <a:gd name="T60" fmla="*/ 206 w 332"/>
              <a:gd name="T61" fmla="*/ 225 h 333"/>
              <a:gd name="T62" fmla="*/ 218 w 332"/>
              <a:gd name="T63" fmla="*/ 212 h 333"/>
              <a:gd name="T64" fmla="*/ 229 w 332"/>
              <a:gd name="T65" fmla="*/ 244 h 333"/>
              <a:gd name="T66" fmla="*/ 217 w 332"/>
              <a:gd name="T67" fmla="*/ 289 h 333"/>
              <a:gd name="T68" fmla="*/ 245 w 332"/>
              <a:gd name="T69" fmla="*/ 276 h 333"/>
              <a:gd name="T70" fmla="*/ 259 w 332"/>
              <a:gd name="T71" fmla="*/ 256 h 333"/>
              <a:gd name="T72" fmla="*/ 259 w 332"/>
              <a:gd name="T73" fmla="*/ 168 h 333"/>
              <a:gd name="T74" fmla="*/ 239 w 332"/>
              <a:gd name="T75" fmla="*/ 137 h 333"/>
              <a:gd name="T76" fmla="*/ 259 w 332"/>
              <a:gd name="T77" fmla="*/ 124 h 333"/>
              <a:gd name="T78" fmla="*/ 284 w 332"/>
              <a:gd name="T79" fmla="*/ 137 h 333"/>
              <a:gd name="T80" fmla="*/ 306 w 332"/>
              <a:gd name="T81" fmla="*/ 170 h 333"/>
              <a:gd name="T82" fmla="*/ 306 w 332"/>
              <a:gd name="T83" fmla="*/ 186 h 333"/>
              <a:gd name="T84" fmla="*/ 332 w 332"/>
              <a:gd name="T85" fmla="*/ 18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2" h="333">
                <a:moveTo>
                  <a:pt x="0" y="167"/>
                </a:moveTo>
                <a:cubicBezTo>
                  <a:pt x="0" y="128"/>
                  <a:pt x="13" y="92"/>
                  <a:pt x="36" y="63"/>
                </a:cubicBezTo>
                <a:cubicBezTo>
                  <a:pt x="66" y="25"/>
                  <a:pt x="113" y="0"/>
                  <a:pt x="166" y="0"/>
                </a:cubicBezTo>
                <a:cubicBezTo>
                  <a:pt x="258" y="0"/>
                  <a:pt x="332" y="75"/>
                  <a:pt x="332" y="167"/>
                </a:cubicBezTo>
                <a:cubicBezTo>
                  <a:pt x="332" y="258"/>
                  <a:pt x="258" y="333"/>
                  <a:pt x="166" y="333"/>
                </a:cubicBezTo>
                <a:cubicBezTo>
                  <a:pt x="74" y="333"/>
                  <a:pt x="0" y="258"/>
                  <a:pt x="0" y="167"/>
                </a:cubicBezTo>
                <a:close/>
                <a:moveTo>
                  <a:pt x="89" y="314"/>
                </a:moveTo>
                <a:cubicBezTo>
                  <a:pt x="102" y="299"/>
                  <a:pt x="102" y="299"/>
                  <a:pt x="102" y="299"/>
                </a:cubicBezTo>
                <a:cubicBezTo>
                  <a:pt x="98" y="272"/>
                  <a:pt x="98" y="272"/>
                  <a:pt x="98" y="272"/>
                </a:cubicBezTo>
                <a:cubicBezTo>
                  <a:pt x="72" y="255"/>
                  <a:pt x="72" y="255"/>
                  <a:pt x="72" y="255"/>
                </a:cubicBezTo>
                <a:cubicBezTo>
                  <a:pt x="42" y="246"/>
                  <a:pt x="42" y="246"/>
                  <a:pt x="42" y="246"/>
                </a:cubicBezTo>
                <a:cubicBezTo>
                  <a:pt x="21" y="217"/>
                  <a:pt x="21" y="217"/>
                  <a:pt x="21" y="217"/>
                </a:cubicBezTo>
                <a:cubicBezTo>
                  <a:pt x="38" y="168"/>
                  <a:pt x="38" y="168"/>
                  <a:pt x="38" y="168"/>
                </a:cubicBezTo>
                <a:cubicBezTo>
                  <a:pt x="58" y="167"/>
                  <a:pt x="58" y="167"/>
                  <a:pt x="58" y="167"/>
                </a:cubicBezTo>
                <a:cubicBezTo>
                  <a:pt x="80" y="193"/>
                  <a:pt x="80" y="193"/>
                  <a:pt x="80" y="193"/>
                </a:cubicBezTo>
                <a:cubicBezTo>
                  <a:pt x="102" y="182"/>
                  <a:pt x="102" y="182"/>
                  <a:pt x="102" y="182"/>
                </a:cubicBezTo>
                <a:cubicBezTo>
                  <a:pt x="93" y="156"/>
                  <a:pt x="93" y="156"/>
                  <a:pt x="93" y="156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45" y="80"/>
                  <a:pt x="145" y="80"/>
                  <a:pt x="145" y="80"/>
                </a:cubicBezTo>
                <a:cubicBezTo>
                  <a:pt x="119" y="47"/>
                  <a:pt x="119" y="47"/>
                  <a:pt x="119" y="47"/>
                </a:cubicBezTo>
                <a:cubicBezTo>
                  <a:pt x="101" y="68"/>
                  <a:pt x="101" y="68"/>
                  <a:pt x="101" y="68"/>
                </a:cubicBezTo>
                <a:cubicBezTo>
                  <a:pt x="32" y="68"/>
                  <a:pt x="32" y="68"/>
                  <a:pt x="32" y="68"/>
                </a:cubicBezTo>
                <a:moveTo>
                  <a:pt x="251" y="24"/>
                </a:moveTo>
                <a:cubicBezTo>
                  <a:pt x="187" y="56"/>
                  <a:pt x="187" y="56"/>
                  <a:pt x="187" y="56"/>
                </a:cubicBezTo>
                <a:cubicBezTo>
                  <a:pt x="201" y="92"/>
                  <a:pt x="201" y="92"/>
                  <a:pt x="201" y="92"/>
                </a:cubicBezTo>
                <a:cubicBezTo>
                  <a:pt x="235" y="92"/>
                  <a:pt x="235" y="92"/>
                  <a:pt x="235" y="92"/>
                </a:cubicBezTo>
                <a:cubicBezTo>
                  <a:pt x="219" y="115"/>
                  <a:pt x="219" y="115"/>
                  <a:pt x="219" y="115"/>
                </a:cubicBezTo>
                <a:cubicBezTo>
                  <a:pt x="187" y="130"/>
                  <a:pt x="187" y="130"/>
                  <a:pt x="187" y="130"/>
                </a:cubicBezTo>
                <a:cubicBezTo>
                  <a:pt x="161" y="168"/>
                  <a:pt x="161" y="168"/>
                  <a:pt x="161" y="168"/>
                </a:cubicBezTo>
                <a:cubicBezTo>
                  <a:pt x="169" y="204"/>
                  <a:pt x="169" y="204"/>
                  <a:pt x="169" y="204"/>
                </a:cubicBezTo>
                <a:cubicBezTo>
                  <a:pt x="206" y="225"/>
                  <a:pt x="206" y="225"/>
                  <a:pt x="206" y="225"/>
                </a:cubicBezTo>
                <a:cubicBezTo>
                  <a:pt x="218" y="212"/>
                  <a:pt x="218" y="212"/>
                  <a:pt x="218" y="212"/>
                </a:cubicBezTo>
                <a:cubicBezTo>
                  <a:pt x="229" y="244"/>
                  <a:pt x="229" y="244"/>
                  <a:pt x="229" y="244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45" y="276"/>
                  <a:pt x="245" y="276"/>
                  <a:pt x="245" y="276"/>
                </a:cubicBezTo>
                <a:cubicBezTo>
                  <a:pt x="259" y="256"/>
                  <a:pt x="259" y="256"/>
                  <a:pt x="259" y="256"/>
                </a:cubicBezTo>
                <a:cubicBezTo>
                  <a:pt x="259" y="168"/>
                  <a:pt x="259" y="168"/>
                  <a:pt x="259" y="168"/>
                </a:cubicBezTo>
                <a:cubicBezTo>
                  <a:pt x="239" y="137"/>
                  <a:pt x="239" y="137"/>
                  <a:pt x="239" y="137"/>
                </a:cubicBezTo>
                <a:cubicBezTo>
                  <a:pt x="259" y="124"/>
                  <a:pt x="259" y="124"/>
                  <a:pt x="259" y="124"/>
                </a:cubicBezTo>
                <a:cubicBezTo>
                  <a:pt x="284" y="137"/>
                  <a:pt x="284" y="137"/>
                  <a:pt x="284" y="137"/>
                </a:cubicBezTo>
                <a:cubicBezTo>
                  <a:pt x="306" y="170"/>
                  <a:pt x="306" y="170"/>
                  <a:pt x="306" y="170"/>
                </a:cubicBezTo>
                <a:cubicBezTo>
                  <a:pt x="306" y="186"/>
                  <a:pt x="306" y="186"/>
                  <a:pt x="306" y="186"/>
                </a:cubicBezTo>
                <a:cubicBezTo>
                  <a:pt x="332" y="181"/>
                  <a:pt x="332" y="181"/>
                  <a:pt x="332" y="181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83" name="document_6" title="Icon of a document with a padlock in the lower right corner">
            <a:extLst>
              <a:ext uri="{FF2B5EF4-FFF2-40B4-BE49-F238E27FC236}">
                <a16:creationId xmlns:a16="http://schemas.microsoft.com/office/drawing/2014/main" id="{005BAF1A-117B-439B-B012-F1BAF55344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260713" y="7630794"/>
            <a:ext cx="458260" cy="572825"/>
          </a:xfrm>
          <a:custGeom>
            <a:avLst/>
            <a:gdLst>
              <a:gd name="T0" fmla="*/ 99 w 265"/>
              <a:gd name="T1" fmla="*/ 332 h 332"/>
              <a:gd name="T2" fmla="*/ 0 w 265"/>
              <a:gd name="T3" fmla="*/ 332 h 332"/>
              <a:gd name="T4" fmla="*/ 0 w 265"/>
              <a:gd name="T5" fmla="*/ 49 h 332"/>
              <a:gd name="T6" fmla="*/ 49 w 265"/>
              <a:gd name="T7" fmla="*/ 0 h 332"/>
              <a:gd name="T8" fmla="*/ 241 w 265"/>
              <a:gd name="T9" fmla="*/ 0 h 332"/>
              <a:gd name="T10" fmla="*/ 241 w 265"/>
              <a:gd name="T11" fmla="*/ 127 h 332"/>
              <a:gd name="T12" fmla="*/ 265 w 265"/>
              <a:gd name="T13" fmla="*/ 219 h 332"/>
              <a:gd name="T14" fmla="*/ 132 w 265"/>
              <a:gd name="T15" fmla="*/ 219 h 332"/>
              <a:gd name="T16" fmla="*/ 132 w 265"/>
              <a:gd name="T17" fmla="*/ 332 h 332"/>
              <a:gd name="T18" fmla="*/ 265 w 265"/>
              <a:gd name="T19" fmla="*/ 332 h 332"/>
              <a:gd name="T20" fmla="*/ 265 w 265"/>
              <a:gd name="T21" fmla="*/ 219 h 332"/>
              <a:gd name="T22" fmla="*/ 245 w 265"/>
              <a:gd name="T23" fmla="*/ 219 h 332"/>
              <a:gd name="T24" fmla="*/ 245 w 265"/>
              <a:gd name="T25" fmla="*/ 198 h 332"/>
              <a:gd name="T26" fmla="*/ 201 w 265"/>
              <a:gd name="T27" fmla="*/ 153 h 332"/>
              <a:gd name="T28" fmla="*/ 157 w 265"/>
              <a:gd name="T29" fmla="*/ 198 h 332"/>
              <a:gd name="T30" fmla="*/ 157 w 265"/>
              <a:gd name="T31" fmla="*/ 219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5" h="332">
                <a:moveTo>
                  <a:pt x="99" y="332"/>
                </a:moveTo>
                <a:cubicBezTo>
                  <a:pt x="0" y="332"/>
                  <a:pt x="0" y="332"/>
                  <a:pt x="0" y="332"/>
                </a:cubicBezTo>
                <a:cubicBezTo>
                  <a:pt x="0" y="49"/>
                  <a:pt x="0" y="49"/>
                  <a:pt x="0" y="49"/>
                </a:cubicBezTo>
                <a:cubicBezTo>
                  <a:pt x="49" y="0"/>
                  <a:pt x="49" y="0"/>
                  <a:pt x="49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1" y="127"/>
                  <a:pt x="241" y="127"/>
                  <a:pt x="241" y="127"/>
                </a:cubicBezTo>
                <a:moveTo>
                  <a:pt x="265" y="219"/>
                </a:moveTo>
                <a:cubicBezTo>
                  <a:pt x="132" y="219"/>
                  <a:pt x="132" y="219"/>
                  <a:pt x="132" y="219"/>
                </a:cubicBezTo>
                <a:cubicBezTo>
                  <a:pt x="132" y="332"/>
                  <a:pt x="132" y="332"/>
                  <a:pt x="132" y="332"/>
                </a:cubicBezTo>
                <a:cubicBezTo>
                  <a:pt x="265" y="332"/>
                  <a:pt x="265" y="332"/>
                  <a:pt x="265" y="332"/>
                </a:cubicBezTo>
                <a:lnTo>
                  <a:pt x="265" y="219"/>
                </a:lnTo>
                <a:close/>
                <a:moveTo>
                  <a:pt x="245" y="219"/>
                </a:moveTo>
                <a:cubicBezTo>
                  <a:pt x="245" y="198"/>
                  <a:pt x="245" y="198"/>
                  <a:pt x="245" y="198"/>
                </a:cubicBezTo>
                <a:cubicBezTo>
                  <a:pt x="245" y="173"/>
                  <a:pt x="226" y="153"/>
                  <a:pt x="201" y="153"/>
                </a:cubicBezTo>
                <a:cubicBezTo>
                  <a:pt x="177" y="153"/>
                  <a:pt x="157" y="173"/>
                  <a:pt x="157" y="198"/>
                </a:cubicBezTo>
                <a:cubicBezTo>
                  <a:pt x="157" y="219"/>
                  <a:pt x="157" y="219"/>
                  <a:pt x="157" y="219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/>
          </a:p>
        </p:txBody>
      </p:sp>
      <p:sp>
        <p:nvSpPr>
          <p:cNvPr id="84" name="document_4" title="Icon of two documents side by side">
            <a:extLst>
              <a:ext uri="{FF2B5EF4-FFF2-40B4-BE49-F238E27FC236}">
                <a16:creationId xmlns:a16="http://schemas.microsoft.com/office/drawing/2014/main" id="{595DBB8D-A54F-4ED2-BADA-6531C602EF7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13502" y="7698907"/>
            <a:ext cx="716031" cy="436602"/>
          </a:xfrm>
          <a:custGeom>
            <a:avLst/>
            <a:gdLst>
              <a:gd name="T0" fmla="*/ 0 w 246"/>
              <a:gd name="T1" fmla="*/ 99 h 150"/>
              <a:gd name="T2" fmla="*/ 0 w 246"/>
              <a:gd name="T3" fmla="*/ 50 h 150"/>
              <a:gd name="T4" fmla="*/ 49 w 246"/>
              <a:gd name="T5" fmla="*/ 0 h 150"/>
              <a:gd name="T6" fmla="*/ 99 w 246"/>
              <a:gd name="T7" fmla="*/ 0 h 150"/>
              <a:gd name="T8" fmla="*/ 99 w 246"/>
              <a:gd name="T9" fmla="*/ 150 h 150"/>
              <a:gd name="T10" fmla="*/ 0 w 246"/>
              <a:gd name="T11" fmla="*/ 150 h 150"/>
              <a:gd name="T12" fmla="*/ 0 w 246"/>
              <a:gd name="T13" fmla="*/ 99 h 150"/>
              <a:gd name="T14" fmla="*/ 0 w 246"/>
              <a:gd name="T15" fmla="*/ 50 h 150"/>
              <a:gd name="T16" fmla="*/ 49 w 246"/>
              <a:gd name="T17" fmla="*/ 50 h 150"/>
              <a:gd name="T18" fmla="*/ 49 w 246"/>
              <a:gd name="T19" fmla="*/ 0 h 150"/>
              <a:gd name="T20" fmla="*/ 246 w 246"/>
              <a:gd name="T21" fmla="*/ 96 h 150"/>
              <a:gd name="T22" fmla="*/ 246 w 246"/>
              <a:gd name="T23" fmla="*/ 50 h 150"/>
              <a:gd name="T24" fmla="*/ 197 w 246"/>
              <a:gd name="T25" fmla="*/ 0 h 150"/>
              <a:gd name="T26" fmla="*/ 147 w 246"/>
              <a:gd name="T27" fmla="*/ 0 h 150"/>
              <a:gd name="T28" fmla="*/ 147 w 246"/>
              <a:gd name="T29" fmla="*/ 150 h 150"/>
              <a:gd name="T30" fmla="*/ 246 w 246"/>
              <a:gd name="T31" fmla="*/ 150 h 150"/>
              <a:gd name="T32" fmla="*/ 246 w 246"/>
              <a:gd name="T33" fmla="*/ 96 h 150"/>
              <a:gd name="T34" fmla="*/ 196 w 246"/>
              <a:gd name="T35" fmla="*/ 0 h 150"/>
              <a:gd name="T36" fmla="*/ 196 w 246"/>
              <a:gd name="T37" fmla="*/ 50 h 150"/>
              <a:gd name="T38" fmla="*/ 246 w 246"/>
              <a:gd name="T39" fmla="*/ 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6" h="150">
                <a:moveTo>
                  <a:pt x="0" y="99"/>
                </a:moveTo>
                <a:lnTo>
                  <a:pt x="0" y="50"/>
                </a:lnTo>
                <a:lnTo>
                  <a:pt x="49" y="0"/>
                </a:lnTo>
                <a:lnTo>
                  <a:pt x="99" y="0"/>
                </a:lnTo>
                <a:lnTo>
                  <a:pt x="99" y="150"/>
                </a:lnTo>
                <a:lnTo>
                  <a:pt x="0" y="150"/>
                </a:lnTo>
                <a:lnTo>
                  <a:pt x="0" y="99"/>
                </a:lnTo>
                <a:moveTo>
                  <a:pt x="0" y="50"/>
                </a:moveTo>
                <a:lnTo>
                  <a:pt x="49" y="50"/>
                </a:lnTo>
                <a:lnTo>
                  <a:pt x="49" y="0"/>
                </a:lnTo>
                <a:moveTo>
                  <a:pt x="246" y="96"/>
                </a:moveTo>
                <a:lnTo>
                  <a:pt x="246" y="50"/>
                </a:lnTo>
                <a:lnTo>
                  <a:pt x="197" y="0"/>
                </a:lnTo>
                <a:lnTo>
                  <a:pt x="147" y="0"/>
                </a:lnTo>
                <a:lnTo>
                  <a:pt x="147" y="150"/>
                </a:lnTo>
                <a:lnTo>
                  <a:pt x="246" y="150"/>
                </a:lnTo>
                <a:lnTo>
                  <a:pt x="246" y="96"/>
                </a:lnTo>
                <a:moveTo>
                  <a:pt x="196" y="0"/>
                </a:moveTo>
                <a:lnTo>
                  <a:pt x="196" y="50"/>
                </a:lnTo>
                <a:lnTo>
                  <a:pt x="246" y="50"/>
                </a:lnTo>
              </a:path>
            </a:pathLst>
          </a:custGeom>
          <a:noFill/>
          <a:ln w="15875" cap="rnd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/>
          </a:p>
        </p:txBody>
      </p:sp>
      <p:sp>
        <p:nvSpPr>
          <p:cNvPr id="85" name="list_4" title="Icon of a checklist">
            <a:extLst>
              <a:ext uri="{FF2B5EF4-FFF2-40B4-BE49-F238E27FC236}">
                <a16:creationId xmlns:a16="http://schemas.microsoft.com/office/drawing/2014/main" id="{C034DDA1-D63F-46D3-A547-58F17AE52EB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080876" y="6198735"/>
            <a:ext cx="847512" cy="572825"/>
          </a:xfrm>
          <a:custGeom>
            <a:avLst/>
            <a:gdLst>
              <a:gd name="T0" fmla="*/ 90 w 253"/>
              <a:gd name="T1" fmla="*/ 24 h 171"/>
              <a:gd name="T2" fmla="*/ 253 w 253"/>
              <a:gd name="T3" fmla="*/ 24 h 171"/>
              <a:gd name="T4" fmla="*/ 90 w 253"/>
              <a:gd name="T5" fmla="*/ 73 h 171"/>
              <a:gd name="T6" fmla="*/ 253 w 253"/>
              <a:gd name="T7" fmla="*/ 73 h 171"/>
              <a:gd name="T8" fmla="*/ 90 w 253"/>
              <a:gd name="T9" fmla="*/ 121 h 171"/>
              <a:gd name="T10" fmla="*/ 253 w 253"/>
              <a:gd name="T11" fmla="*/ 121 h 171"/>
              <a:gd name="T12" fmla="*/ 90 w 253"/>
              <a:gd name="T13" fmla="*/ 171 h 171"/>
              <a:gd name="T14" fmla="*/ 253 w 253"/>
              <a:gd name="T15" fmla="*/ 171 h 171"/>
              <a:gd name="T16" fmla="*/ 0 w 253"/>
              <a:gd name="T17" fmla="*/ 23 h 171"/>
              <a:gd name="T18" fmla="*/ 17 w 253"/>
              <a:gd name="T19" fmla="*/ 40 h 171"/>
              <a:gd name="T20" fmla="*/ 58 w 253"/>
              <a:gd name="T21" fmla="*/ 0 h 171"/>
              <a:gd name="T22" fmla="*/ 0 w 253"/>
              <a:gd name="T23" fmla="*/ 121 h 171"/>
              <a:gd name="T24" fmla="*/ 17 w 253"/>
              <a:gd name="T25" fmla="*/ 138 h 171"/>
              <a:gd name="T26" fmla="*/ 58 w 253"/>
              <a:gd name="T27" fmla="*/ 98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3" h="171">
                <a:moveTo>
                  <a:pt x="90" y="24"/>
                </a:moveTo>
                <a:lnTo>
                  <a:pt x="253" y="24"/>
                </a:lnTo>
                <a:moveTo>
                  <a:pt x="90" y="73"/>
                </a:moveTo>
                <a:lnTo>
                  <a:pt x="253" y="73"/>
                </a:lnTo>
                <a:moveTo>
                  <a:pt x="90" y="121"/>
                </a:moveTo>
                <a:lnTo>
                  <a:pt x="253" y="121"/>
                </a:lnTo>
                <a:moveTo>
                  <a:pt x="90" y="171"/>
                </a:moveTo>
                <a:lnTo>
                  <a:pt x="253" y="171"/>
                </a:lnTo>
                <a:moveTo>
                  <a:pt x="0" y="23"/>
                </a:moveTo>
                <a:lnTo>
                  <a:pt x="17" y="40"/>
                </a:lnTo>
                <a:lnTo>
                  <a:pt x="58" y="0"/>
                </a:lnTo>
                <a:moveTo>
                  <a:pt x="0" y="121"/>
                </a:moveTo>
                <a:lnTo>
                  <a:pt x="17" y="138"/>
                </a:lnTo>
                <a:lnTo>
                  <a:pt x="58" y="98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/>
          </a:p>
        </p:txBody>
      </p:sp>
      <p:sp>
        <p:nvSpPr>
          <p:cNvPr id="86" name="page" title="Icon of a rectangle with a dotted line in the middle, an arrow on the right side pointing to the right">
            <a:extLst>
              <a:ext uri="{FF2B5EF4-FFF2-40B4-BE49-F238E27FC236}">
                <a16:creationId xmlns:a16="http://schemas.microsoft.com/office/drawing/2014/main" id="{14293B5D-5ECE-421F-8377-B81054B4656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628162" y="6226906"/>
            <a:ext cx="716031" cy="516482"/>
          </a:xfrm>
          <a:custGeom>
            <a:avLst/>
            <a:gdLst>
              <a:gd name="T0" fmla="*/ 244 w 244"/>
              <a:gd name="T1" fmla="*/ 80 h 176"/>
              <a:gd name="T2" fmla="*/ 244 w 244"/>
              <a:gd name="T3" fmla="*/ 176 h 176"/>
              <a:gd name="T4" fmla="*/ 0 w 244"/>
              <a:gd name="T5" fmla="*/ 176 h 176"/>
              <a:gd name="T6" fmla="*/ 0 w 244"/>
              <a:gd name="T7" fmla="*/ 0 h 176"/>
              <a:gd name="T8" fmla="*/ 244 w 244"/>
              <a:gd name="T9" fmla="*/ 0 h 176"/>
              <a:gd name="T10" fmla="*/ 244 w 244"/>
              <a:gd name="T11" fmla="*/ 80 h 176"/>
              <a:gd name="T12" fmla="*/ 122 w 244"/>
              <a:gd name="T13" fmla="*/ 0 h 176"/>
              <a:gd name="T14" fmla="*/ 122 w 244"/>
              <a:gd name="T15" fmla="*/ 26 h 176"/>
              <a:gd name="T16" fmla="*/ 122 w 244"/>
              <a:gd name="T17" fmla="*/ 44 h 176"/>
              <a:gd name="T18" fmla="*/ 122 w 244"/>
              <a:gd name="T19" fmla="*/ 79 h 176"/>
              <a:gd name="T20" fmla="*/ 122 w 244"/>
              <a:gd name="T21" fmla="*/ 95 h 176"/>
              <a:gd name="T22" fmla="*/ 122 w 244"/>
              <a:gd name="T23" fmla="*/ 130 h 176"/>
              <a:gd name="T24" fmla="*/ 122 w 244"/>
              <a:gd name="T25" fmla="*/ 148 h 176"/>
              <a:gd name="T26" fmla="*/ 122 w 244"/>
              <a:gd name="T27" fmla="*/ 176 h 176"/>
              <a:gd name="T28" fmla="*/ 182 w 244"/>
              <a:gd name="T29" fmla="*/ 114 h 176"/>
              <a:gd name="T30" fmla="*/ 207 w 244"/>
              <a:gd name="T31" fmla="*/ 88 h 176"/>
              <a:gd name="T32" fmla="*/ 182 w 244"/>
              <a:gd name="T33" fmla="*/ 62 h 176"/>
              <a:gd name="T34" fmla="*/ 207 w 244"/>
              <a:gd name="T35" fmla="*/ 88 h 176"/>
              <a:gd name="T36" fmla="*/ 147 w 244"/>
              <a:gd name="T37" fmla="*/ 8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4" h="176">
                <a:moveTo>
                  <a:pt x="244" y="80"/>
                </a:moveTo>
                <a:lnTo>
                  <a:pt x="244" y="176"/>
                </a:lnTo>
                <a:lnTo>
                  <a:pt x="0" y="176"/>
                </a:lnTo>
                <a:lnTo>
                  <a:pt x="0" y="0"/>
                </a:lnTo>
                <a:lnTo>
                  <a:pt x="244" y="0"/>
                </a:lnTo>
                <a:lnTo>
                  <a:pt x="244" y="80"/>
                </a:lnTo>
                <a:moveTo>
                  <a:pt x="122" y="0"/>
                </a:moveTo>
                <a:lnTo>
                  <a:pt x="122" y="26"/>
                </a:lnTo>
                <a:moveTo>
                  <a:pt x="122" y="44"/>
                </a:moveTo>
                <a:lnTo>
                  <a:pt x="122" y="79"/>
                </a:lnTo>
                <a:moveTo>
                  <a:pt x="122" y="95"/>
                </a:moveTo>
                <a:lnTo>
                  <a:pt x="122" y="130"/>
                </a:lnTo>
                <a:moveTo>
                  <a:pt x="122" y="148"/>
                </a:moveTo>
                <a:lnTo>
                  <a:pt x="122" y="176"/>
                </a:lnTo>
                <a:moveTo>
                  <a:pt x="182" y="114"/>
                </a:moveTo>
                <a:lnTo>
                  <a:pt x="207" y="88"/>
                </a:lnTo>
                <a:lnTo>
                  <a:pt x="182" y="62"/>
                </a:lnTo>
                <a:moveTo>
                  <a:pt x="207" y="88"/>
                </a:moveTo>
                <a:lnTo>
                  <a:pt x="147" y="88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/>
          </a:p>
        </p:txBody>
      </p:sp>
      <p:sp>
        <p:nvSpPr>
          <p:cNvPr id="87" name="usb_key" title="Icon of a flash drive">
            <a:extLst>
              <a:ext uri="{FF2B5EF4-FFF2-40B4-BE49-F238E27FC236}">
                <a16:creationId xmlns:a16="http://schemas.microsoft.com/office/drawing/2014/main" id="{C54FC699-0631-4DB8-BC37-A73ABFFA589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852142" y="4766671"/>
            <a:ext cx="312307" cy="572825"/>
          </a:xfrm>
          <a:custGeom>
            <a:avLst/>
            <a:gdLst>
              <a:gd name="T0" fmla="*/ 131 w 143"/>
              <a:gd name="T1" fmla="*/ 266 h 266"/>
              <a:gd name="T2" fmla="*/ 12 w 143"/>
              <a:gd name="T3" fmla="*/ 266 h 266"/>
              <a:gd name="T4" fmla="*/ 0 w 143"/>
              <a:gd name="T5" fmla="*/ 253 h 266"/>
              <a:gd name="T6" fmla="*/ 0 w 143"/>
              <a:gd name="T7" fmla="*/ 82 h 266"/>
              <a:gd name="T8" fmla="*/ 12 w 143"/>
              <a:gd name="T9" fmla="*/ 70 h 266"/>
              <a:gd name="T10" fmla="*/ 131 w 143"/>
              <a:gd name="T11" fmla="*/ 70 h 266"/>
              <a:gd name="T12" fmla="*/ 143 w 143"/>
              <a:gd name="T13" fmla="*/ 82 h 266"/>
              <a:gd name="T14" fmla="*/ 143 w 143"/>
              <a:gd name="T15" fmla="*/ 253 h 266"/>
              <a:gd name="T16" fmla="*/ 131 w 143"/>
              <a:gd name="T17" fmla="*/ 266 h 266"/>
              <a:gd name="T18" fmla="*/ 124 w 143"/>
              <a:gd name="T19" fmla="*/ 70 h 266"/>
              <a:gd name="T20" fmla="*/ 124 w 143"/>
              <a:gd name="T21" fmla="*/ 0 h 266"/>
              <a:gd name="T22" fmla="*/ 17 w 143"/>
              <a:gd name="T23" fmla="*/ 0 h 266"/>
              <a:gd name="T24" fmla="*/ 17 w 143"/>
              <a:gd name="T25" fmla="*/ 70 h 266"/>
              <a:gd name="T26" fmla="*/ 56 w 143"/>
              <a:gd name="T27" fmla="*/ 33 h 266"/>
              <a:gd name="T28" fmla="*/ 51 w 143"/>
              <a:gd name="T29" fmla="*/ 33 h 266"/>
              <a:gd name="T30" fmla="*/ 51 w 143"/>
              <a:gd name="T31" fmla="*/ 38 h 266"/>
              <a:gd name="T32" fmla="*/ 56 w 143"/>
              <a:gd name="T33" fmla="*/ 38 h 266"/>
              <a:gd name="T34" fmla="*/ 56 w 143"/>
              <a:gd name="T35" fmla="*/ 33 h 266"/>
              <a:gd name="T36" fmla="*/ 91 w 143"/>
              <a:gd name="T37" fmla="*/ 33 h 266"/>
              <a:gd name="T38" fmla="*/ 87 w 143"/>
              <a:gd name="T39" fmla="*/ 33 h 266"/>
              <a:gd name="T40" fmla="*/ 87 w 143"/>
              <a:gd name="T41" fmla="*/ 38 h 266"/>
              <a:gd name="T42" fmla="*/ 91 w 143"/>
              <a:gd name="T43" fmla="*/ 38 h 266"/>
              <a:gd name="T44" fmla="*/ 91 w 143"/>
              <a:gd name="T45" fmla="*/ 33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3" h="266">
                <a:moveTo>
                  <a:pt x="131" y="266"/>
                </a:moveTo>
                <a:cubicBezTo>
                  <a:pt x="12" y="266"/>
                  <a:pt x="12" y="266"/>
                  <a:pt x="12" y="266"/>
                </a:cubicBezTo>
                <a:cubicBezTo>
                  <a:pt x="5" y="266"/>
                  <a:pt x="0" y="260"/>
                  <a:pt x="0" y="253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75"/>
                  <a:pt x="5" y="70"/>
                  <a:pt x="12" y="70"/>
                </a:cubicBezTo>
                <a:cubicBezTo>
                  <a:pt x="131" y="70"/>
                  <a:pt x="131" y="70"/>
                  <a:pt x="131" y="70"/>
                </a:cubicBezTo>
                <a:cubicBezTo>
                  <a:pt x="138" y="70"/>
                  <a:pt x="143" y="75"/>
                  <a:pt x="143" y="82"/>
                </a:cubicBezTo>
                <a:cubicBezTo>
                  <a:pt x="143" y="253"/>
                  <a:pt x="143" y="253"/>
                  <a:pt x="143" y="253"/>
                </a:cubicBezTo>
                <a:cubicBezTo>
                  <a:pt x="143" y="260"/>
                  <a:pt x="138" y="266"/>
                  <a:pt x="131" y="266"/>
                </a:cubicBezTo>
                <a:close/>
                <a:moveTo>
                  <a:pt x="124" y="70"/>
                </a:moveTo>
                <a:cubicBezTo>
                  <a:pt x="124" y="0"/>
                  <a:pt x="124" y="0"/>
                  <a:pt x="124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70"/>
                  <a:pt x="17" y="70"/>
                  <a:pt x="17" y="70"/>
                </a:cubicBezTo>
                <a:moveTo>
                  <a:pt x="56" y="33"/>
                </a:moveTo>
                <a:cubicBezTo>
                  <a:pt x="51" y="33"/>
                  <a:pt x="51" y="33"/>
                  <a:pt x="51" y="33"/>
                </a:cubicBezTo>
                <a:cubicBezTo>
                  <a:pt x="51" y="38"/>
                  <a:pt x="51" y="38"/>
                  <a:pt x="51" y="38"/>
                </a:cubicBezTo>
                <a:cubicBezTo>
                  <a:pt x="56" y="38"/>
                  <a:pt x="56" y="38"/>
                  <a:pt x="56" y="38"/>
                </a:cubicBezTo>
                <a:lnTo>
                  <a:pt x="56" y="33"/>
                </a:lnTo>
                <a:close/>
                <a:moveTo>
                  <a:pt x="91" y="33"/>
                </a:moveTo>
                <a:cubicBezTo>
                  <a:pt x="87" y="33"/>
                  <a:pt x="87" y="33"/>
                  <a:pt x="87" y="33"/>
                </a:cubicBezTo>
                <a:cubicBezTo>
                  <a:pt x="87" y="38"/>
                  <a:pt x="87" y="38"/>
                  <a:pt x="87" y="38"/>
                </a:cubicBezTo>
                <a:cubicBezTo>
                  <a:pt x="91" y="38"/>
                  <a:pt x="91" y="38"/>
                  <a:pt x="91" y="38"/>
                </a:cubicBezTo>
                <a:lnTo>
                  <a:pt x="91" y="33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/>
          </a:p>
        </p:txBody>
      </p:sp>
      <p:sp>
        <p:nvSpPr>
          <p:cNvPr id="88" name="list_4_bidi" title="Icon of a checklist">
            <a:extLst>
              <a:ext uri="{FF2B5EF4-FFF2-40B4-BE49-F238E27FC236}">
                <a16:creationId xmlns:a16="http://schemas.microsoft.com/office/drawing/2014/main" id="{ABE71B81-94A2-42A4-B2FD-974EA5B4FA3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577355" y="6198735"/>
            <a:ext cx="861881" cy="572825"/>
          </a:xfrm>
          <a:custGeom>
            <a:avLst/>
            <a:gdLst>
              <a:gd name="T0" fmla="*/ 0 w 489"/>
              <a:gd name="T1" fmla="*/ 47 h 325"/>
              <a:gd name="T2" fmla="*/ 309 w 489"/>
              <a:gd name="T3" fmla="*/ 47 h 325"/>
              <a:gd name="T4" fmla="*/ 0 w 489"/>
              <a:gd name="T5" fmla="*/ 139 h 325"/>
              <a:gd name="T6" fmla="*/ 309 w 489"/>
              <a:gd name="T7" fmla="*/ 139 h 325"/>
              <a:gd name="T8" fmla="*/ 0 w 489"/>
              <a:gd name="T9" fmla="*/ 231 h 325"/>
              <a:gd name="T10" fmla="*/ 309 w 489"/>
              <a:gd name="T11" fmla="*/ 231 h 325"/>
              <a:gd name="T12" fmla="*/ 0 w 489"/>
              <a:gd name="T13" fmla="*/ 325 h 325"/>
              <a:gd name="T14" fmla="*/ 309 w 489"/>
              <a:gd name="T15" fmla="*/ 325 h 325"/>
              <a:gd name="T16" fmla="*/ 377 w 489"/>
              <a:gd name="T17" fmla="*/ 44 h 325"/>
              <a:gd name="T18" fmla="*/ 412 w 489"/>
              <a:gd name="T19" fmla="*/ 77 h 325"/>
              <a:gd name="T20" fmla="*/ 489 w 489"/>
              <a:gd name="T21" fmla="*/ 0 h 325"/>
              <a:gd name="T22" fmla="*/ 377 w 489"/>
              <a:gd name="T23" fmla="*/ 230 h 325"/>
              <a:gd name="T24" fmla="*/ 412 w 489"/>
              <a:gd name="T25" fmla="*/ 263 h 325"/>
              <a:gd name="T26" fmla="*/ 489 w 489"/>
              <a:gd name="T27" fmla="*/ 186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9" h="325">
                <a:moveTo>
                  <a:pt x="0" y="47"/>
                </a:moveTo>
                <a:lnTo>
                  <a:pt x="309" y="47"/>
                </a:lnTo>
                <a:moveTo>
                  <a:pt x="0" y="139"/>
                </a:moveTo>
                <a:lnTo>
                  <a:pt x="309" y="139"/>
                </a:lnTo>
                <a:moveTo>
                  <a:pt x="0" y="231"/>
                </a:moveTo>
                <a:lnTo>
                  <a:pt x="309" y="231"/>
                </a:lnTo>
                <a:moveTo>
                  <a:pt x="0" y="325"/>
                </a:moveTo>
                <a:lnTo>
                  <a:pt x="309" y="325"/>
                </a:lnTo>
                <a:moveTo>
                  <a:pt x="377" y="44"/>
                </a:moveTo>
                <a:lnTo>
                  <a:pt x="412" y="77"/>
                </a:lnTo>
                <a:lnTo>
                  <a:pt x="489" y="0"/>
                </a:lnTo>
                <a:moveTo>
                  <a:pt x="377" y="230"/>
                </a:moveTo>
                <a:lnTo>
                  <a:pt x="412" y="263"/>
                </a:lnTo>
                <a:lnTo>
                  <a:pt x="489" y="186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89" name="browser_3" title="Icon of a browser window with an arrow pointing from the outside to the center">
            <a:extLst>
              <a:ext uri="{FF2B5EF4-FFF2-40B4-BE49-F238E27FC236}">
                <a16:creationId xmlns:a16="http://schemas.microsoft.com/office/drawing/2014/main" id="{DBB1AD33-21A0-48BB-BA0E-1C7DEB1051E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210849" y="4766671"/>
            <a:ext cx="602226" cy="572825"/>
          </a:xfrm>
          <a:custGeom>
            <a:avLst/>
            <a:gdLst>
              <a:gd name="T0" fmla="*/ 130 w 335"/>
              <a:gd name="T1" fmla="*/ 33 h 318"/>
              <a:gd name="T2" fmla="*/ 335 w 335"/>
              <a:gd name="T3" fmla="*/ 33 h 318"/>
              <a:gd name="T4" fmla="*/ 335 w 335"/>
              <a:gd name="T5" fmla="*/ 318 h 318"/>
              <a:gd name="T6" fmla="*/ 0 w 335"/>
              <a:gd name="T7" fmla="*/ 318 h 318"/>
              <a:gd name="T8" fmla="*/ 0 w 335"/>
              <a:gd name="T9" fmla="*/ 33 h 318"/>
              <a:gd name="T10" fmla="*/ 0 w 335"/>
              <a:gd name="T11" fmla="*/ 33 h 318"/>
              <a:gd name="T12" fmla="*/ 71 w 335"/>
              <a:gd name="T13" fmla="*/ 33 h 318"/>
              <a:gd name="T14" fmla="*/ 130 w 335"/>
              <a:gd name="T15" fmla="*/ 97 h 318"/>
              <a:gd name="T16" fmla="*/ 335 w 335"/>
              <a:gd name="T17" fmla="*/ 97 h 318"/>
              <a:gd name="T18" fmla="*/ 0 w 335"/>
              <a:gd name="T19" fmla="*/ 97 h 318"/>
              <a:gd name="T20" fmla="*/ 67 w 335"/>
              <a:gd name="T21" fmla="*/ 97 h 318"/>
              <a:gd name="T22" fmla="*/ 293 w 335"/>
              <a:gd name="T23" fmla="*/ 69 h 318"/>
              <a:gd name="T24" fmla="*/ 298 w 335"/>
              <a:gd name="T25" fmla="*/ 64 h 318"/>
              <a:gd name="T26" fmla="*/ 293 w 335"/>
              <a:gd name="T27" fmla="*/ 60 h 318"/>
              <a:gd name="T28" fmla="*/ 289 w 335"/>
              <a:gd name="T29" fmla="*/ 64 h 318"/>
              <a:gd name="T30" fmla="*/ 293 w 335"/>
              <a:gd name="T31" fmla="*/ 69 h 318"/>
              <a:gd name="T32" fmla="*/ 240 w 335"/>
              <a:gd name="T33" fmla="*/ 69 h 318"/>
              <a:gd name="T34" fmla="*/ 245 w 335"/>
              <a:gd name="T35" fmla="*/ 64 h 318"/>
              <a:gd name="T36" fmla="*/ 240 w 335"/>
              <a:gd name="T37" fmla="*/ 60 h 318"/>
              <a:gd name="T38" fmla="*/ 235 w 335"/>
              <a:gd name="T39" fmla="*/ 64 h 318"/>
              <a:gd name="T40" fmla="*/ 240 w 335"/>
              <a:gd name="T41" fmla="*/ 69 h 318"/>
              <a:gd name="T42" fmla="*/ 187 w 335"/>
              <a:gd name="T43" fmla="*/ 69 h 318"/>
              <a:gd name="T44" fmla="*/ 192 w 335"/>
              <a:gd name="T45" fmla="*/ 64 h 318"/>
              <a:gd name="T46" fmla="*/ 187 w 335"/>
              <a:gd name="T47" fmla="*/ 60 h 318"/>
              <a:gd name="T48" fmla="*/ 182 w 335"/>
              <a:gd name="T49" fmla="*/ 64 h 318"/>
              <a:gd name="T50" fmla="*/ 187 w 335"/>
              <a:gd name="T51" fmla="*/ 69 h 318"/>
              <a:gd name="T52" fmla="*/ 49 w 335"/>
              <a:gd name="T53" fmla="*/ 190 h 318"/>
              <a:gd name="T54" fmla="*/ 100 w 335"/>
              <a:gd name="T55" fmla="*/ 240 h 318"/>
              <a:gd name="T56" fmla="*/ 151 w 335"/>
              <a:gd name="T57" fmla="*/ 190 h 318"/>
              <a:gd name="T58" fmla="*/ 100 w 335"/>
              <a:gd name="T59" fmla="*/ 0 h 318"/>
              <a:gd name="T60" fmla="*/ 100 w 335"/>
              <a:gd name="T61" fmla="*/ 24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35" h="318">
                <a:moveTo>
                  <a:pt x="130" y="33"/>
                </a:moveTo>
                <a:cubicBezTo>
                  <a:pt x="335" y="33"/>
                  <a:pt x="335" y="33"/>
                  <a:pt x="335" y="33"/>
                </a:cubicBezTo>
                <a:cubicBezTo>
                  <a:pt x="335" y="318"/>
                  <a:pt x="335" y="318"/>
                  <a:pt x="335" y="318"/>
                </a:cubicBezTo>
                <a:cubicBezTo>
                  <a:pt x="0" y="318"/>
                  <a:pt x="0" y="318"/>
                  <a:pt x="0" y="318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71" y="33"/>
                  <a:pt x="71" y="33"/>
                  <a:pt x="71" y="33"/>
                </a:cubicBezTo>
                <a:moveTo>
                  <a:pt x="130" y="97"/>
                </a:moveTo>
                <a:cubicBezTo>
                  <a:pt x="335" y="97"/>
                  <a:pt x="335" y="97"/>
                  <a:pt x="335" y="97"/>
                </a:cubicBezTo>
                <a:moveTo>
                  <a:pt x="0" y="97"/>
                </a:moveTo>
                <a:cubicBezTo>
                  <a:pt x="67" y="97"/>
                  <a:pt x="67" y="97"/>
                  <a:pt x="67" y="97"/>
                </a:cubicBezTo>
                <a:moveTo>
                  <a:pt x="293" y="69"/>
                </a:moveTo>
                <a:cubicBezTo>
                  <a:pt x="296" y="69"/>
                  <a:pt x="298" y="67"/>
                  <a:pt x="298" y="64"/>
                </a:cubicBezTo>
                <a:cubicBezTo>
                  <a:pt x="298" y="62"/>
                  <a:pt x="296" y="60"/>
                  <a:pt x="293" y="60"/>
                </a:cubicBezTo>
                <a:cubicBezTo>
                  <a:pt x="291" y="60"/>
                  <a:pt x="289" y="62"/>
                  <a:pt x="289" y="64"/>
                </a:cubicBezTo>
                <a:cubicBezTo>
                  <a:pt x="289" y="67"/>
                  <a:pt x="291" y="69"/>
                  <a:pt x="293" y="69"/>
                </a:cubicBezTo>
                <a:close/>
                <a:moveTo>
                  <a:pt x="240" y="69"/>
                </a:moveTo>
                <a:cubicBezTo>
                  <a:pt x="243" y="69"/>
                  <a:pt x="245" y="67"/>
                  <a:pt x="245" y="64"/>
                </a:cubicBezTo>
                <a:cubicBezTo>
                  <a:pt x="245" y="62"/>
                  <a:pt x="243" y="60"/>
                  <a:pt x="240" y="60"/>
                </a:cubicBezTo>
                <a:cubicBezTo>
                  <a:pt x="238" y="60"/>
                  <a:pt x="235" y="62"/>
                  <a:pt x="235" y="64"/>
                </a:cubicBezTo>
                <a:cubicBezTo>
                  <a:pt x="235" y="67"/>
                  <a:pt x="238" y="69"/>
                  <a:pt x="240" y="69"/>
                </a:cubicBezTo>
                <a:close/>
                <a:moveTo>
                  <a:pt x="187" y="69"/>
                </a:moveTo>
                <a:cubicBezTo>
                  <a:pt x="189" y="69"/>
                  <a:pt x="192" y="67"/>
                  <a:pt x="192" y="64"/>
                </a:cubicBezTo>
                <a:cubicBezTo>
                  <a:pt x="192" y="62"/>
                  <a:pt x="189" y="60"/>
                  <a:pt x="187" y="60"/>
                </a:cubicBezTo>
                <a:cubicBezTo>
                  <a:pt x="184" y="60"/>
                  <a:pt x="182" y="62"/>
                  <a:pt x="182" y="64"/>
                </a:cubicBezTo>
                <a:cubicBezTo>
                  <a:pt x="182" y="67"/>
                  <a:pt x="184" y="69"/>
                  <a:pt x="187" y="69"/>
                </a:cubicBezTo>
                <a:close/>
                <a:moveTo>
                  <a:pt x="49" y="190"/>
                </a:moveTo>
                <a:cubicBezTo>
                  <a:pt x="100" y="240"/>
                  <a:pt x="100" y="240"/>
                  <a:pt x="100" y="240"/>
                </a:cubicBezTo>
                <a:cubicBezTo>
                  <a:pt x="151" y="190"/>
                  <a:pt x="151" y="190"/>
                  <a:pt x="151" y="190"/>
                </a:cubicBezTo>
                <a:moveTo>
                  <a:pt x="100" y="0"/>
                </a:moveTo>
                <a:cubicBezTo>
                  <a:pt x="100" y="240"/>
                  <a:pt x="100" y="240"/>
                  <a:pt x="100" y="240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140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90" name="News_E900" title="Icon of a newspaper">
            <a:extLst>
              <a:ext uri="{FF2B5EF4-FFF2-40B4-BE49-F238E27FC236}">
                <a16:creationId xmlns:a16="http://schemas.microsoft.com/office/drawing/2014/main" id="{D9287404-6775-40F6-A928-30ADB15610F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13502" y="6246173"/>
            <a:ext cx="716031" cy="477949"/>
          </a:xfrm>
          <a:custGeom>
            <a:avLst/>
            <a:gdLst>
              <a:gd name="T0" fmla="*/ 3240 w 3738"/>
              <a:gd name="T1" fmla="*/ 0 h 2493"/>
              <a:gd name="T2" fmla="*/ 3240 w 3738"/>
              <a:gd name="T3" fmla="*/ 499 h 2493"/>
              <a:gd name="T4" fmla="*/ 3738 w 3738"/>
              <a:gd name="T5" fmla="*/ 499 h 2493"/>
              <a:gd name="T6" fmla="*/ 3738 w 3738"/>
              <a:gd name="T7" fmla="*/ 2119 h 2493"/>
              <a:gd name="T8" fmla="*/ 3365 w 3738"/>
              <a:gd name="T9" fmla="*/ 2493 h 2493"/>
              <a:gd name="T10" fmla="*/ 361 w 3738"/>
              <a:gd name="T11" fmla="*/ 2493 h 2493"/>
              <a:gd name="T12" fmla="*/ 0 w 3738"/>
              <a:gd name="T13" fmla="*/ 2132 h 2493"/>
              <a:gd name="T14" fmla="*/ 0 w 3738"/>
              <a:gd name="T15" fmla="*/ 0 h 2493"/>
              <a:gd name="T16" fmla="*/ 3240 w 3738"/>
              <a:gd name="T17" fmla="*/ 0 h 2493"/>
              <a:gd name="T18" fmla="*/ 3240 w 3738"/>
              <a:gd name="T19" fmla="*/ 499 h 2493"/>
              <a:gd name="T20" fmla="*/ 3240 w 3738"/>
              <a:gd name="T21" fmla="*/ 1994 h 2493"/>
              <a:gd name="T22" fmla="*/ 2866 w 3738"/>
              <a:gd name="T23" fmla="*/ 499 h 2493"/>
              <a:gd name="T24" fmla="*/ 374 w 3738"/>
              <a:gd name="T25" fmla="*/ 499 h 2493"/>
              <a:gd name="T26" fmla="*/ 2866 w 3738"/>
              <a:gd name="T27" fmla="*/ 1994 h 2493"/>
              <a:gd name="T28" fmla="*/ 1869 w 3738"/>
              <a:gd name="T29" fmla="*/ 1994 h 2493"/>
              <a:gd name="T30" fmla="*/ 2866 w 3738"/>
              <a:gd name="T31" fmla="*/ 1496 h 2493"/>
              <a:gd name="T32" fmla="*/ 1869 w 3738"/>
              <a:gd name="T33" fmla="*/ 1496 h 2493"/>
              <a:gd name="T34" fmla="*/ 2866 w 3738"/>
              <a:gd name="T35" fmla="*/ 997 h 2493"/>
              <a:gd name="T36" fmla="*/ 1869 w 3738"/>
              <a:gd name="T37" fmla="*/ 997 h 2493"/>
              <a:gd name="T38" fmla="*/ 498 w 3738"/>
              <a:gd name="T39" fmla="*/ 1994 h 2493"/>
              <a:gd name="T40" fmla="*/ 1495 w 3738"/>
              <a:gd name="T41" fmla="*/ 1994 h 2493"/>
              <a:gd name="T42" fmla="*/ 1495 w 3738"/>
              <a:gd name="T43" fmla="*/ 992 h 2493"/>
              <a:gd name="T44" fmla="*/ 498 w 3738"/>
              <a:gd name="T45" fmla="*/ 992 h 2493"/>
              <a:gd name="T46" fmla="*/ 498 w 3738"/>
              <a:gd name="T47" fmla="*/ 1994 h 2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738" h="2493">
                <a:moveTo>
                  <a:pt x="3240" y="0"/>
                </a:moveTo>
                <a:cubicBezTo>
                  <a:pt x="3240" y="499"/>
                  <a:pt x="3240" y="499"/>
                  <a:pt x="3240" y="499"/>
                </a:cubicBezTo>
                <a:cubicBezTo>
                  <a:pt x="3738" y="499"/>
                  <a:pt x="3738" y="499"/>
                  <a:pt x="3738" y="499"/>
                </a:cubicBezTo>
                <a:cubicBezTo>
                  <a:pt x="3738" y="2119"/>
                  <a:pt x="3738" y="2119"/>
                  <a:pt x="3738" y="2119"/>
                </a:cubicBezTo>
                <a:cubicBezTo>
                  <a:pt x="3738" y="2325"/>
                  <a:pt x="3571" y="2493"/>
                  <a:pt x="3365" y="2493"/>
                </a:cubicBezTo>
                <a:cubicBezTo>
                  <a:pt x="361" y="2493"/>
                  <a:pt x="361" y="2493"/>
                  <a:pt x="361" y="2493"/>
                </a:cubicBezTo>
                <a:cubicBezTo>
                  <a:pt x="161" y="2493"/>
                  <a:pt x="0" y="2331"/>
                  <a:pt x="0" y="2132"/>
                </a:cubicBezTo>
                <a:cubicBezTo>
                  <a:pt x="0" y="0"/>
                  <a:pt x="0" y="0"/>
                  <a:pt x="0" y="0"/>
                </a:cubicBezTo>
                <a:lnTo>
                  <a:pt x="3240" y="0"/>
                </a:lnTo>
                <a:close/>
                <a:moveTo>
                  <a:pt x="3240" y="499"/>
                </a:moveTo>
                <a:cubicBezTo>
                  <a:pt x="3240" y="1994"/>
                  <a:pt x="3240" y="1994"/>
                  <a:pt x="3240" y="1994"/>
                </a:cubicBezTo>
                <a:moveTo>
                  <a:pt x="2866" y="499"/>
                </a:moveTo>
                <a:cubicBezTo>
                  <a:pt x="374" y="499"/>
                  <a:pt x="374" y="499"/>
                  <a:pt x="374" y="499"/>
                </a:cubicBezTo>
                <a:moveTo>
                  <a:pt x="2866" y="1994"/>
                </a:moveTo>
                <a:cubicBezTo>
                  <a:pt x="1869" y="1994"/>
                  <a:pt x="1869" y="1994"/>
                  <a:pt x="1869" y="1994"/>
                </a:cubicBezTo>
                <a:moveTo>
                  <a:pt x="2866" y="1496"/>
                </a:moveTo>
                <a:cubicBezTo>
                  <a:pt x="1869" y="1496"/>
                  <a:pt x="1869" y="1496"/>
                  <a:pt x="1869" y="1496"/>
                </a:cubicBezTo>
                <a:moveTo>
                  <a:pt x="2866" y="997"/>
                </a:moveTo>
                <a:cubicBezTo>
                  <a:pt x="1869" y="997"/>
                  <a:pt x="1869" y="997"/>
                  <a:pt x="1869" y="997"/>
                </a:cubicBezTo>
                <a:moveTo>
                  <a:pt x="498" y="1994"/>
                </a:moveTo>
                <a:cubicBezTo>
                  <a:pt x="1495" y="1994"/>
                  <a:pt x="1495" y="1994"/>
                  <a:pt x="1495" y="1994"/>
                </a:cubicBezTo>
                <a:cubicBezTo>
                  <a:pt x="1495" y="992"/>
                  <a:pt x="1495" y="992"/>
                  <a:pt x="1495" y="992"/>
                </a:cubicBezTo>
                <a:cubicBezTo>
                  <a:pt x="498" y="992"/>
                  <a:pt x="498" y="992"/>
                  <a:pt x="498" y="992"/>
                </a:cubicBezTo>
                <a:lnTo>
                  <a:pt x="498" y="1994"/>
                </a:ln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91" name="book_2" title="Icon of a book and a pencil">
            <a:extLst>
              <a:ext uri="{FF2B5EF4-FFF2-40B4-BE49-F238E27FC236}">
                <a16:creationId xmlns:a16="http://schemas.microsoft.com/office/drawing/2014/main" id="{9EB28104-F7E8-4643-8827-3AA4EC070C3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702937" y="4766671"/>
            <a:ext cx="625378" cy="572825"/>
          </a:xfrm>
          <a:custGeom>
            <a:avLst/>
            <a:gdLst>
              <a:gd name="T0" fmla="*/ 223 w 330"/>
              <a:gd name="T1" fmla="*/ 0 h 301"/>
              <a:gd name="T2" fmla="*/ 223 w 330"/>
              <a:gd name="T3" fmla="*/ 284 h 301"/>
              <a:gd name="T4" fmla="*/ 31 w 330"/>
              <a:gd name="T5" fmla="*/ 284 h 301"/>
              <a:gd name="T6" fmla="*/ 0 w 330"/>
              <a:gd name="T7" fmla="*/ 233 h 301"/>
              <a:gd name="T8" fmla="*/ 0 w 330"/>
              <a:gd name="T9" fmla="*/ 31 h 301"/>
              <a:gd name="T10" fmla="*/ 43 w 330"/>
              <a:gd name="T11" fmla="*/ 0 h 301"/>
              <a:gd name="T12" fmla="*/ 223 w 330"/>
              <a:gd name="T13" fmla="*/ 0 h 301"/>
              <a:gd name="T14" fmla="*/ 223 w 330"/>
              <a:gd name="T15" fmla="*/ 228 h 301"/>
              <a:gd name="T16" fmla="*/ 48 w 330"/>
              <a:gd name="T17" fmla="*/ 227 h 301"/>
              <a:gd name="T18" fmla="*/ 2 w 330"/>
              <a:gd name="T19" fmla="*/ 252 h 301"/>
              <a:gd name="T20" fmla="*/ 316 w 330"/>
              <a:gd name="T21" fmla="*/ 301 h 301"/>
              <a:gd name="T22" fmla="*/ 316 w 330"/>
              <a:gd name="T23" fmla="*/ 301 h 301"/>
              <a:gd name="T24" fmla="*/ 330 w 330"/>
              <a:gd name="T25" fmla="*/ 278 h 301"/>
              <a:gd name="T26" fmla="*/ 330 w 330"/>
              <a:gd name="T27" fmla="*/ 19 h 301"/>
              <a:gd name="T28" fmla="*/ 316 w 330"/>
              <a:gd name="T29" fmla="*/ 0 h 301"/>
              <a:gd name="T30" fmla="*/ 302 w 330"/>
              <a:gd name="T31" fmla="*/ 19 h 301"/>
              <a:gd name="T32" fmla="*/ 302 w 330"/>
              <a:gd name="T33" fmla="*/ 278 h 301"/>
              <a:gd name="T34" fmla="*/ 316 w 330"/>
              <a:gd name="T35" fmla="*/ 301 h 301"/>
              <a:gd name="T36" fmla="*/ 330 w 330"/>
              <a:gd name="T37" fmla="*/ 41 h 301"/>
              <a:gd name="T38" fmla="*/ 302 w 330"/>
              <a:gd name="T39" fmla="*/ 43 h 301"/>
              <a:gd name="T40" fmla="*/ 330 w 330"/>
              <a:gd name="T41" fmla="*/ 265 h 301"/>
              <a:gd name="T42" fmla="*/ 302 w 330"/>
              <a:gd name="T43" fmla="*/ 265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30" h="301">
                <a:moveTo>
                  <a:pt x="223" y="0"/>
                </a:moveTo>
                <a:cubicBezTo>
                  <a:pt x="223" y="284"/>
                  <a:pt x="223" y="284"/>
                  <a:pt x="223" y="284"/>
                </a:cubicBezTo>
                <a:cubicBezTo>
                  <a:pt x="31" y="284"/>
                  <a:pt x="31" y="284"/>
                  <a:pt x="31" y="284"/>
                </a:cubicBezTo>
                <a:cubicBezTo>
                  <a:pt x="31" y="284"/>
                  <a:pt x="0" y="287"/>
                  <a:pt x="0" y="233"/>
                </a:cubicBezTo>
                <a:cubicBezTo>
                  <a:pt x="0" y="193"/>
                  <a:pt x="0" y="31"/>
                  <a:pt x="0" y="31"/>
                </a:cubicBezTo>
                <a:cubicBezTo>
                  <a:pt x="0" y="31"/>
                  <a:pt x="2" y="0"/>
                  <a:pt x="43" y="0"/>
                </a:cubicBezTo>
                <a:cubicBezTo>
                  <a:pt x="80" y="0"/>
                  <a:pt x="223" y="0"/>
                  <a:pt x="223" y="0"/>
                </a:cubicBezTo>
                <a:close/>
                <a:moveTo>
                  <a:pt x="223" y="228"/>
                </a:moveTo>
                <a:cubicBezTo>
                  <a:pt x="41" y="228"/>
                  <a:pt x="48" y="227"/>
                  <a:pt x="48" y="227"/>
                </a:cubicBezTo>
                <a:cubicBezTo>
                  <a:pt x="48" y="227"/>
                  <a:pt x="6" y="223"/>
                  <a:pt x="2" y="252"/>
                </a:cubicBezTo>
                <a:moveTo>
                  <a:pt x="316" y="301"/>
                </a:moveTo>
                <a:cubicBezTo>
                  <a:pt x="316" y="301"/>
                  <a:pt x="316" y="301"/>
                  <a:pt x="316" y="301"/>
                </a:cubicBezTo>
                <a:cubicBezTo>
                  <a:pt x="330" y="278"/>
                  <a:pt x="330" y="278"/>
                  <a:pt x="330" y="278"/>
                </a:cubicBezTo>
                <a:cubicBezTo>
                  <a:pt x="330" y="278"/>
                  <a:pt x="330" y="278"/>
                  <a:pt x="330" y="19"/>
                </a:cubicBezTo>
                <a:cubicBezTo>
                  <a:pt x="330" y="19"/>
                  <a:pt x="329" y="0"/>
                  <a:pt x="316" y="0"/>
                </a:cubicBezTo>
                <a:cubicBezTo>
                  <a:pt x="303" y="0"/>
                  <a:pt x="302" y="19"/>
                  <a:pt x="302" y="19"/>
                </a:cubicBezTo>
                <a:cubicBezTo>
                  <a:pt x="302" y="19"/>
                  <a:pt x="302" y="19"/>
                  <a:pt x="302" y="278"/>
                </a:cubicBezTo>
                <a:cubicBezTo>
                  <a:pt x="302" y="278"/>
                  <a:pt x="302" y="278"/>
                  <a:pt x="316" y="301"/>
                </a:cubicBezTo>
                <a:close/>
                <a:moveTo>
                  <a:pt x="330" y="41"/>
                </a:moveTo>
                <a:cubicBezTo>
                  <a:pt x="313" y="22"/>
                  <a:pt x="302" y="43"/>
                  <a:pt x="302" y="43"/>
                </a:cubicBezTo>
                <a:moveTo>
                  <a:pt x="330" y="265"/>
                </a:moveTo>
                <a:cubicBezTo>
                  <a:pt x="316" y="244"/>
                  <a:pt x="302" y="265"/>
                  <a:pt x="302" y="265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2" name="clock_10" title="Icon of an hourglass">
            <a:extLst>
              <a:ext uri="{FF2B5EF4-FFF2-40B4-BE49-F238E27FC236}">
                <a16:creationId xmlns:a16="http://schemas.microsoft.com/office/drawing/2014/main" id="{88F64391-354B-4489-B7D0-49DA48F6E7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86102" y="4766671"/>
            <a:ext cx="570830" cy="572825"/>
          </a:xfrm>
          <a:custGeom>
            <a:avLst/>
            <a:gdLst>
              <a:gd name="T0" fmla="*/ 286 w 323"/>
              <a:gd name="T1" fmla="*/ 324 h 324"/>
              <a:gd name="T2" fmla="*/ 287 w 323"/>
              <a:gd name="T3" fmla="*/ 311 h 324"/>
              <a:gd name="T4" fmla="*/ 217 w 323"/>
              <a:gd name="T5" fmla="*/ 199 h 324"/>
              <a:gd name="T6" fmla="*/ 204 w 323"/>
              <a:gd name="T7" fmla="*/ 193 h 324"/>
              <a:gd name="T8" fmla="*/ 185 w 323"/>
              <a:gd name="T9" fmla="*/ 164 h 324"/>
              <a:gd name="T10" fmla="*/ 207 w 323"/>
              <a:gd name="T11" fmla="*/ 131 h 324"/>
              <a:gd name="T12" fmla="*/ 218 w 323"/>
              <a:gd name="T13" fmla="*/ 126 h 324"/>
              <a:gd name="T14" fmla="*/ 287 w 323"/>
              <a:gd name="T15" fmla="*/ 14 h 324"/>
              <a:gd name="T16" fmla="*/ 286 w 323"/>
              <a:gd name="T17" fmla="*/ 0 h 324"/>
              <a:gd name="T18" fmla="*/ 37 w 323"/>
              <a:gd name="T19" fmla="*/ 324 h 324"/>
              <a:gd name="T20" fmla="*/ 37 w 323"/>
              <a:gd name="T21" fmla="*/ 311 h 324"/>
              <a:gd name="T22" fmla="*/ 105 w 323"/>
              <a:gd name="T23" fmla="*/ 200 h 324"/>
              <a:gd name="T24" fmla="*/ 117 w 323"/>
              <a:gd name="T25" fmla="*/ 194 h 324"/>
              <a:gd name="T26" fmla="*/ 137 w 323"/>
              <a:gd name="T27" fmla="*/ 164 h 324"/>
              <a:gd name="T28" fmla="*/ 117 w 323"/>
              <a:gd name="T29" fmla="*/ 133 h 324"/>
              <a:gd name="T30" fmla="*/ 104 w 323"/>
              <a:gd name="T31" fmla="*/ 126 h 324"/>
              <a:gd name="T32" fmla="*/ 37 w 323"/>
              <a:gd name="T33" fmla="*/ 14 h 324"/>
              <a:gd name="T34" fmla="*/ 37 w 323"/>
              <a:gd name="T35" fmla="*/ 0 h 324"/>
              <a:gd name="T36" fmla="*/ 0 w 323"/>
              <a:gd name="T37" fmla="*/ 0 h 324"/>
              <a:gd name="T38" fmla="*/ 323 w 323"/>
              <a:gd name="T39" fmla="*/ 0 h 324"/>
              <a:gd name="T40" fmla="*/ 0 w 323"/>
              <a:gd name="T41" fmla="*/ 324 h 324"/>
              <a:gd name="T42" fmla="*/ 323 w 323"/>
              <a:gd name="T43" fmla="*/ 324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3" h="324">
                <a:moveTo>
                  <a:pt x="286" y="324"/>
                </a:moveTo>
                <a:cubicBezTo>
                  <a:pt x="287" y="320"/>
                  <a:pt x="287" y="316"/>
                  <a:pt x="287" y="311"/>
                </a:cubicBezTo>
                <a:cubicBezTo>
                  <a:pt x="287" y="262"/>
                  <a:pt x="258" y="219"/>
                  <a:pt x="217" y="199"/>
                </a:cubicBezTo>
                <a:cubicBezTo>
                  <a:pt x="204" y="193"/>
                  <a:pt x="204" y="193"/>
                  <a:pt x="204" y="193"/>
                </a:cubicBezTo>
                <a:cubicBezTo>
                  <a:pt x="193" y="188"/>
                  <a:pt x="185" y="176"/>
                  <a:pt x="185" y="164"/>
                </a:cubicBezTo>
                <a:cubicBezTo>
                  <a:pt x="185" y="149"/>
                  <a:pt x="195" y="136"/>
                  <a:pt x="207" y="131"/>
                </a:cubicBezTo>
                <a:cubicBezTo>
                  <a:pt x="218" y="126"/>
                  <a:pt x="218" y="126"/>
                  <a:pt x="218" y="126"/>
                </a:cubicBezTo>
                <a:cubicBezTo>
                  <a:pt x="259" y="105"/>
                  <a:pt x="287" y="63"/>
                  <a:pt x="287" y="14"/>
                </a:cubicBezTo>
                <a:cubicBezTo>
                  <a:pt x="287" y="10"/>
                  <a:pt x="286" y="4"/>
                  <a:pt x="286" y="0"/>
                </a:cubicBezTo>
                <a:moveTo>
                  <a:pt x="37" y="324"/>
                </a:moveTo>
                <a:cubicBezTo>
                  <a:pt x="37" y="320"/>
                  <a:pt x="37" y="316"/>
                  <a:pt x="37" y="311"/>
                </a:cubicBezTo>
                <a:cubicBezTo>
                  <a:pt x="37" y="263"/>
                  <a:pt x="64" y="220"/>
                  <a:pt x="105" y="200"/>
                </a:cubicBezTo>
                <a:cubicBezTo>
                  <a:pt x="117" y="194"/>
                  <a:pt x="117" y="194"/>
                  <a:pt x="117" y="194"/>
                </a:cubicBezTo>
                <a:cubicBezTo>
                  <a:pt x="129" y="189"/>
                  <a:pt x="137" y="177"/>
                  <a:pt x="137" y="164"/>
                </a:cubicBezTo>
                <a:cubicBezTo>
                  <a:pt x="137" y="149"/>
                  <a:pt x="129" y="139"/>
                  <a:pt x="117" y="133"/>
                </a:cubicBezTo>
                <a:cubicBezTo>
                  <a:pt x="104" y="126"/>
                  <a:pt x="104" y="126"/>
                  <a:pt x="104" y="126"/>
                </a:cubicBezTo>
                <a:cubicBezTo>
                  <a:pt x="63" y="105"/>
                  <a:pt x="37" y="64"/>
                  <a:pt x="37" y="14"/>
                </a:cubicBezTo>
                <a:cubicBezTo>
                  <a:pt x="37" y="10"/>
                  <a:pt x="37" y="5"/>
                  <a:pt x="37" y="0"/>
                </a:cubicBezTo>
                <a:moveTo>
                  <a:pt x="0" y="0"/>
                </a:moveTo>
                <a:cubicBezTo>
                  <a:pt x="323" y="0"/>
                  <a:pt x="323" y="0"/>
                  <a:pt x="323" y="0"/>
                </a:cubicBezTo>
                <a:moveTo>
                  <a:pt x="0" y="324"/>
                </a:moveTo>
                <a:cubicBezTo>
                  <a:pt x="323" y="324"/>
                  <a:pt x="323" y="324"/>
                  <a:pt x="323" y="32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96" name="Trackers_EADF" title="Icon of a clipboard with a checklist on it">
            <a:extLst>
              <a:ext uri="{FF2B5EF4-FFF2-40B4-BE49-F238E27FC236}">
                <a16:creationId xmlns:a16="http://schemas.microsoft.com/office/drawing/2014/main" id="{2101F2BB-7234-4263-8068-47E6621F404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279793" y="6198735"/>
            <a:ext cx="420100" cy="572825"/>
          </a:xfrm>
          <a:custGeom>
            <a:avLst/>
            <a:gdLst>
              <a:gd name="T0" fmla="*/ 1000 w 2750"/>
              <a:gd name="T1" fmla="*/ 375 h 3750"/>
              <a:gd name="T2" fmla="*/ 1375 w 2750"/>
              <a:gd name="T3" fmla="*/ 0 h 3750"/>
              <a:gd name="T4" fmla="*/ 1750 w 2750"/>
              <a:gd name="T5" fmla="*/ 375 h 3750"/>
              <a:gd name="T6" fmla="*/ 1750 w 2750"/>
              <a:gd name="T7" fmla="*/ 500 h 3750"/>
              <a:gd name="T8" fmla="*/ 2250 w 2750"/>
              <a:gd name="T9" fmla="*/ 500 h 3750"/>
              <a:gd name="T10" fmla="*/ 2250 w 2750"/>
              <a:gd name="T11" fmla="*/ 1000 h 3750"/>
              <a:gd name="T12" fmla="*/ 500 w 2750"/>
              <a:gd name="T13" fmla="*/ 1000 h 3750"/>
              <a:gd name="T14" fmla="*/ 500 w 2750"/>
              <a:gd name="T15" fmla="*/ 500 h 3750"/>
              <a:gd name="T16" fmla="*/ 1000 w 2750"/>
              <a:gd name="T17" fmla="*/ 500 h 3750"/>
              <a:gd name="T18" fmla="*/ 1000 w 2750"/>
              <a:gd name="T19" fmla="*/ 375 h 3750"/>
              <a:gd name="T20" fmla="*/ 500 w 2750"/>
              <a:gd name="T21" fmla="*/ 500 h 3750"/>
              <a:gd name="T22" fmla="*/ 0 w 2750"/>
              <a:gd name="T23" fmla="*/ 500 h 3750"/>
              <a:gd name="T24" fmla="*/ 0 w 2750"/>
              <a:gd name="T25" fmla="*/ 3750 h 3750"/>
              <a:gd name="T26" fmla="*/ 2750 w 2750"/>
              <a:gd name="T27" fmla="*/ 3750 h 3750"/>
              <a:gd name="T28" fmla="*/ 2750 w 2750"/>
              <a:gd name="T29" fmla="*/ 500 h 3750"/>
              <a:gd name="T30" fmla="*/ 2250 w 2750"/>
              <a:gd name="T31" fmla="*/ 500 h 3750"/>
              <a:gd name="T32" fmla="*/ 2375 w 2750"/>
              <a:gd name="T33" fmla="*/ 1750 h 3750"/>
              <a:gd name="T34" fmla="*/ 1375 w 2750"/>
              <a:gd name="T35" fmla="*/ 1750 h 3750"/>
              <a:gd name="T36" fmla="*/ 2375 w 2750"/>
              <a:gd name="T37" fmla="*/ 2500 h 3750"/>
              <a:gd name="T38" fmla="*/ 1375 w 2750"/>
              <a:gd name="T39" fmla="*/ 2500 h 3750"/>
              <a:gd name="T40" fmla="*/ 2375 w 2750"/>
              <a:gd name="T41" fmla="*/ 3250 h 3750"/>
              <a:gd name="T42" fmla="*/ 1375 w 2750"/>
              <a:gd name="T43" fmla="*/ 3250 h 3750"/>
              <a:gd name="T44" fmla="*/ 500 w 2750"/>
              <a:gd name="T45" fmla="*/ 1500 h 3750"/>
              <a:gd name="T46" fmla="*/ 750 w 2750"/>
              <a:gd name="T47" fmla="*/ 1750 h 3750"/>
              <a:gd name="T48" fmla="*/ 1125 w 2750"/>
              <a:gd name="T49" fmla="*/ 1375 h 3750"/>
              <a:gd name="T50" fmla="*/ 500 w 2750"/>
              <a:gd name="T51" fmla="*/ 2250 h 3750"/>
              <a:gd name="T52" fmla="*/ 750 w 2750"/>
              <a:gd name="T53" fmla="*/ 2500 h 3750"/>
              <a:gd name="T54" fmla="*/ 1125 w 2750"/>
              <a:gd name="T55" fmla="*/ 2125 h 3750"/>
              <a:gd name="T56" fmla="*/ 500 w 2750"/>
              <a:gd name="T57" fmla="*/ 3000 h 3750"/>
              <a:gd name="T58" fmla="*/ 750 w 2750"/>
              <a:gd name="T59" fmla="*/ 3250 h 3750"/>
              <a:gd name="T60" fmla="*/ 1125 w 2750"/>
              <a:gd name="T61" fmla="*/ 2875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750" h="3750">
                <a:moveTo>
                  <a:pt x="1000" y="375"/>
                </a:moveTo>
                <a:cubicBezTo>
                  <a:pt x="1000" y="168"/>
                  <a:pt x="1168" y="0"/>
                  <a:pt x="1375" y="0"/>
                </a:cubicBezTo>
                <a:cubicBezTo>
                  <a:pt x="1582" y="0"/>
                  <a:pt x="1750" y="168"/>
                  <a:pt x="1750" y="375"/>
                </a:cubicBezTo>
                <a:cubicBezTo>
                  <a:pt x="1750" y="500"/>
                  <a:pt x="1750" y="500"/>
                  <a:pt x="1750" y="500"/>
                </a:cubicBezTo>
                <a:cubicBezTo>
                  <a:pt x="2250" y="500"/>
                  <a:pt x="2250" y="500"/>
                  <a:pt x="2250" y="500"/>
                </a:cubicBezTo>
                <a:cubicBezTo>
                  <a:pt x="2250" y="1000"/>
                  <a:pt x="2250" y="1000"/>
                  <a:pt x="2250" y="1000"/>
                </a:cubicBezTo>
                <a:cubicBezTo>
                  <a:pt x="500" y="1000"/>
                  <a:pt x="500" y="1000"/>
                  <a:pt x="500" y="1000"/>
                </a:cubicBezTo>
                <a:cubicBezTo>
                  <a:pt x="500" y="500"/>
                  <a:pt x="500" y="500"/>
                  <a:pt x="500" y="500"/>
                </a:cubicBezTo>
                <a:cubicBezTo>
                  <a:pt x="1000" y="500"/>
                  <a:pt x="1000" y="500"/>
                  <a:pt x="1000" y="500"/>
                </a:cubicBezTo>
                <a:lnTo>
                  <a:pt x="1000" y="375"/>
                </a:lnTo>
                <a:close/>
                <a:moveTo>
                  <a:pt x="500" y="500"/>
                </a:moveTo>
                <a:cubicBezTo>
                  <a:pt x="0" y="500"/>
                  <a:pt x="0" y="500"/>
                  <a:pt x="0" y="500"/>
                </a:cubicBezTo>
                <a:cubicBezTo>
                  <a:pt x="0" y="3750"/>
                  <a:pt x="0" y="3750"/>
                  <a:pt x="0" y="3750"/>
                </a:cubicBezTo>
                <a:cubicBezTo>
                  <a:pt x="2750" y="3750"/>
                  <a:pt x="2750" y="3750"/>
                  <a:pt x="2750" y="3750"/>
                </a:cubicBezTo>
                <a:cubicBezTo>
                  <a:pt x="2750" y="500"/>
                  <a:pt x="2750" y="500"/>
                  <a:pt x="2750" y="500"/>
                </a:cubicBezTo>
                <a:cubicBezTo>
                  <a:pt x="2250" y="500"/>
                  <a:pt x="2250" y="500"/>
                  <a:pt x="2250" y="500"/>
                </a:cubicBezTo>
                <a:moveTo>
                  <a:pt x="2375" y="1750"/>
                </a:moveTo>
                <a:cubicBezTo>
                  <a:pt x="1375" y="1750"/>
                  <a:pt x="1375" y="1750"/>
                  <a:pt x="1375" y="1750"/>
                </a:cubicBezTo>
                <a:moveTo>
                  <a:pt x="2375" y="2500"/>
                </a:moveTo>
                <a:cubicBezTo>
                  <a:pt x="1375" y="2500"/>
                  <a:pt x="1375" y="2500"/>
                  <a:pt x="1375" y="2500"/>
                </a:cubicBezTo>
                <a:moveTo>
                  <a:pt x="2375" y="3250"/>
                </a:moveTo>
                <a:cubicBezTo>
                  <a:pt x="1375" y="3250"/>
                  <a:pt x="1375" y="3250"/>
                  <a:pt x="1375" y="3250"/>
                </a:cubicBezTo>
                <a:moveTo>
                  <a:pt x="500" y="1500"/>
                </a:moveTo>
                <a:cubicBezTo>
                  <a:pt x="750" y="1750"/>
                  <a:pt x="750" y="1750"/>
                  <a:pt x="750" y="1750"/>
                </a:cubicBezTo>
                <a:cubicBezTo>
                  <a:pt x="1125" y="1375"/>
                  <a:pt x="1125" y="1375"/>
                  <a:pt x="1125" y="1375"/>
                </a:cubicBezTo>
                <a:moveTo>
                  <a:pt x="500" y="2250"/>
                </a:moveTo>
                <a:cubicBezTo>
                  <a:pt x="750" y="2500"/>
                  <a:pt x="750" y="2500"/>
                  <a:pt x="750" y="2500"/>
                </a:cubicBezTo>
                <a:cubicBezTo>
                  <a:pt x="1125" y="2125"/>
                  <a:pt x="1125" y="2125"/>
                  <a:pt x="1125" y="2125"/>
                </a:cubicBezTo>
                <a:moveTo>
                  <a:pt x="500" y="3000"/>
                </a:moveTo>
                <a:cubicBezTo>
                  <a:pt x="750" y="3250"/>
                  <a:pt x="750" y="3250"/>
                  <a:pt x="750" y="3250"/>
                </a:cubicBezTo>
                <a:cubicBezTo>
                  <a:pt x="1125" y="2875"/>
                  <a:pt x="1125" y="2875"/>
                  <a:pt x="1125" y="2875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101" name="Trackers_EADF_bidi" title="Icon of a clipboard with a checklist on it">
            <a:extLst>
              <a:ext uri="{FF2B5EF4-FFF2-40B4-BE49-F238E27FC236}">
                <a16:creationId xmlns:a16="http://schemas.microsoft.com/office/drawing/2014/main" id="{79DC1797-788B-4FA2-8637-D0680F30AD7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790916" y="6198735"/>
            <a:ext cx="420100" cy="572825"/>
          </a:xfrm>
          <a:custGeom>
            <a:avLst/>
            <a:gdLst>
              <a:gd name="T0" fmla="*/ 1000 w 2750"/>
              <a:gd name="T1" fmla="*/ 375 h 3750"/>
              <a:gd name="T2" fmla="*/ 1375 w 2750"/>
              <a:gd name="T3" fmla="*/ 0 h 3750"/>
              <a:gd name="T4" fmla="*/ 1750 w 2750"/>
              <a:gd name="T5" fmla="*/ 375 h 3750"/>
              <a:gd name="T6" fmla="*/ 1750 w 2750"/>
              <a:gd name="T7" fmla="*/ 500 h 3750"/>
              <a:gd name="T8" fmla="*/ 2250 w 2750"/>
              <a:gd name="T9" fmla="*/ 500 h 3750"/>
              <a:gd name="T10" fmla="*/ 2250 w 2750"/>
              <a:gd name="T11" fmla="*/ 1000 h 3750"/>
              <a:gd name="T12" fmla="*/ 500 w 2750"/>
              <a:gd name="T13" fmla="*/ 1000 h 3750"/>
              <a:gd name="T14" fmla="*/ 500 w 2750"/>
              <a:gd name="T15" fmla="*/ 500 h 3750"/>
              <a:gd name="T16" fmla="*/ 1000 w 2750"/>
              <a:gd name="T17" fmla="*/ 500 h 3750"/>
              <a:gd name="T18" fmla="*/ 1000 w 2750"/>
              <a:gd name="T19" fmla="*/ 375 h 3750"/>
              <a:gd name="T20" fmla="*/ 500 w 2750"/>
              <a:gd name="T21" fmla="*/ 500 h 3750"/>
              <a:gd name="T22" fmla="*/ 0 w 2750"/>
              <a:gd name="T23" fmla="*/ 500 h 3750"/>
              <a:gd name="T24" fmla="*/ 0 w 2750"/>
              <a:gd name="T25" fmla="*/ 3750 h 3750"/>
              <a:gd name="T26" fmla="*/ 2750 w 2750"/>
              <a:gd name="T27" fmla="*/ 3750 h 3750"/>
              <a:gd name="T28" fmla="*/ 2750 w 2750"/>
              <a:gd name="T29" fmla="*/ 500 h 3750"/>
              <a:gd name="T30" fmla="*/ 2250 w 2750"/>
              <a:gd name="T31" fmla="*/ 500 h 3750"/>
              <a:gd name="T32" fmla="*/ 500 w 2750"/>
              <a:gd name="T33" fmla="*/ 1750 h 3750"/>
              <a:gd name="T34" fmla="*/ 1500 w 2750"/>
              <a:gd name="T35" fmla="*/ 1750 h 3750"/>
              <a:gd name="T36" fmla="*/ 1500 w 2750"/>
              <a:gd name="T37" fmla="*/ 2500 h 3750"/>
              <a:gd name="T38" fmla="*/ 500 w 2750"/>
              <a:gd name="T39" fmla="*/ 2500 h 3750"/>
              <a:gd name="T40" fmla="*/ 1500 w 2750"/>
              <a:gd name="T41" fmla="*/ 3250 h 3750"/>
              <a:gd name="T42" fmla="*/ 500 w 2750"/>
              <a:gd name="T43" fmla="*/ 3250 h 3750"/>
              <a:gd name="T44" fmla="*/ 1750 w 2750"/>
              <a:gd name="T45" fmla="*/ 1500 h 3750"/>
              <a:gd name="T46" fmla="*/ 2000 w 2750"/>
              <a:gd name="T47" fmla="*/ 1750 h 3750"/>
              <a:gd name="T48" fmla="*/ 2375 w 2750"/>
              <a:gd name="T49" fmla="*/ 1375 h 3750"/>
              <a:gd name="T50" fmla="*/ 1750 w 2750"/>
              <a:gd name="T51" fmla="*/ 2250 h 3750"/>
              <a:gd name="T52" fmla="*/ 2000 w 2750"/>
              <a:gd name="T53" fmla="*/ 2500 h 3750"/>
              <a:gd name="T54" fmla="*/ 2375 w 2750"/>
              <a:gd name="T55" fmla="*/ 2125 h 3750"/>
              <a:gd name="T56" fmla="*/ 1750 w 2750"/>
              <a:gd name="T57" fmla="*/ 3000 h 3750"/>
              <a:gd name="T58" fmla="*/ 2000 w 2750"/>
              <a:gd name="T59" fmla="*/ 3250 h 3750"/>
              <a:gd name="T60" fmla="*/ 2375 w 2750"/>
              <a:gd name="T61" fmla="*/ 2875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750" h="3750">
                <a:moveTo>
                  <a:pt x="1000" y="375"/>
                </a:moveTo>
                <a:cubicBezTo>
                  <a:pt x="1000" y="168"/>
                  <a:pt x="1168" y="0"/>
                  <a:pt x="1375" y="0"/>
                </a:cubicBezTo>
                <a:cubicBezTo>
                  <a:pt x="1582" y="0"/>
                  <a:pt x="1750" y="168"/>
                  <a:pt x="1750" y="375"/>
                </a:cubicBezTo>
                <a:cubicBezTo>
                  <a:pt x="1750" y="500"/>
                  <a:pt x="1750" y="500"/>
                  <a:pt x="1750" y="500"/>
                </a:cubicBezTo>
                <a:cubicBezTo>
                  <a:pt x="2250" y="500"/>
                  <a:pt x="2250" y="500"/>
                  <a:pt x="2250" y="500"/>
                </a:cubicBezTo>
                <a:cubicBezTo>
                  <a:pt x="2250" y="1000"/>
                  <a:pt x="2250" y="1000"/>
                  <a:pt x="2250" y="1000"/>
                </a:cubicBezTo>
                <a:cubicBezTo>
                  <a:pt x="500" y="1000"/>
                  <a:pt x="500" y="1000"/>
                  <a:pt x="500" y="1000"/>
                </a:cubicBezTo>
                <a:cubicBezTo>
                  <a:pt x="500" y="500"/>
                  <a:pt x="500" y="500"/>
                  <a:pt x="500" y="500"/>
                </a:cubicBezTo>
                <a:cubicBezTo>
                  <a:pt x="1000" y="500"/>
                  <a:pt x="1000" y="500"/>
                  <a:pt x="1000" y="500"/>
                </a:cubicBezTo>
                <a:lnTo>
                  <a:pt x="1000" y="375"/>
                </a:lnTo>
                <a:close/>
                <a:moveTo>
                  <a:pt x="500" y="500"/>
                </a:moveTo>
                <a:cubicBezTo>
                  <a:pt x="0" y="500"/>
                  <a:pt x="0" y="500"/>
                  <a:pt x="0" y="500"/>
                </a:cubicBezTo>
                <a:cubicBezTo>
                  <a:pt x="0" y="3750"/>
                  <a:pt x="0" y="3750"/>
                  <a:pt x="0" y="3750"/>
                </a:cubicBezTo>
                <a:cubicBezTo>
                  <a:pt x="2750" y="3750"/>
                  <a:pt x="2750" y="3750"/>
                  <a:pt x="2750" y="3750"/>
                </a:cubicBezTo>
                <a:cubicBezTo>
                  <a:pt x="2750" y="500"/>
                  <a:pt x="2750" y="500"/>
                  <a:pt x="2750" y="500"/>
                </a:cubicBezTo>
                <a:cubicBezTo>
                  <a:pt x="2250" y="500"/>
                  <a:pt x="2250" y="500"/>
                  <a:pt x="2250" y="500"/>
                </a:cubicBezTo>
                <a:moveTo>
                  <a:pt x="500" y="1750"/>
                </a:moveTo>
                <a:cubicBezTo>
                  <a:pt x="1500" y="1750"/>
                  <a:pt x="1500" y="1750"/>
                  <a:pt x="1500" y="1750"/>
                </a:cubicBezTo>
                <a:moveTo>
                  <a:pt x="1500" y="2500"/>
                </a:moveTo>
                <a:cubicBezTo>
                  <a:pt x="500" y="2500"/>
                  <a:pt x="500" y="2500"/>
                  <a:pt x="500" y="2500"/>
                </a:cubicBezTo>
                <a:moveTo>
                  <a:pt x="1500" y="3250"/>
                </a:moveTo>
                <a:cubicBezTo>
                  <a:pt x="500" y="3250"/>
                  <a:pt x="500" y="3250"/>
                  <a:pt x="500" y="3250"/>
                </a:cubicBezTo>
                <a:moveTo>
                  <a:pt x="1750" y="1500"/>
                </a:moveTo>
                <a:cubicBezTo>
                  <a:pt x="2000" y="1750"/>
                  <a:pt x="2000" y="1750"/>
                  <a:pt x="2000" y="1750"/>
                </a:cubicBezTo>
                <a:cubicBezTo>
                  <a:pt x="2375" y="1375"/>
                  <a:pt x="2375" y="1375"/>
                  <a:pt x="2375" y="1375"/>
                </a:cubicBezTo>
                <a:moveTo>
                  <a:pt x="1750" y="2250"/>
                </a:moveTo>
                <a:cubicBezTo>
                  <a:pt x="2000" y="2500"/>
                  <a:pt x="2000" y="2500"/>
                  <a:pt x="2000" y="2500"/>
                </a:cubicBezTo>
                <a:cubicBezTo>
                  <a:pt x="2375" y="2125"/>
                  <a:pt x="2375" y="2125"/>
                  <a:pt x="2375" y="2125"/>
                </a:cubicBezTo>
                <a:moveTo>
                  <a:pt x="1750" y="3000"/>
                </a:moveTo>
                <a:cubicBezTo>
                  <a:pt x="2000" y="3250"/>
                  <a:pt x="2000" y="3250"/>
                  <a:pt x="2000" y="3250"/>
                </a:cubicBezTo>
                <a:cubicBezTo>
                  <a:pt x="2375" y="2875"/>
                  <a:pt x="2375" y="2875"/>
                  <a:pt x="2375" y="2875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102" name="Telemarketer_E7B9" title="Icon of a person wearing a headset">
            <a:extLst>
              <a:ext uri="{FF2B5EF4-FFF2-40B4-BE49-F238E27FC236}">
                <a16:creationId xmlns:a16="http://schemas.microsoft.com/office/drawing/2014/main" id="{78DB5447-022E-4A60-8CE2-D0A9F7F1548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27700" y="6198735"/>
            <a:ext cx="480305" cy="572825"/>
          </a:xfrm>
          <a:custGeom>
            <a:avLst/>
            <a:gdLst>
              <a:gd name="T0" fmla="*/ 0 w 3250"/>
              <a:gd name="T1" fmla="*/ 3875 h 3875"/>
              <a:gd name="T2" fmla="*/ 1625 w 3250"/>
              <a:gd name="T3" fmla="*/ 2250 h 3875"/>
              <a:gd name="T4" fmla="*/ 3250 w 3250"/>
              <a:gd name="T5" fmla="*/ 3875 h 3875"/>
              <a:gd name="T6" fmla="*/ 750 w 3250"/>
              <a:gd name="T7" fmla="*/ 1750 h 3875"/>
              <a:gd name="T8" fmla="*/ 750 w 3250"/>
              <a:gd name="T9" fmla="*/ 750 h 3875"/>
              <a:gd name="T10" fmla="*/ 500 w 3250"/>
              <a:gd name="T11" fmla="*/ 500 h 3875"/>
              <a:gd name="T12" fmla="*/ 250 w 3250"/>
              <a:gd name="T13" fmla="*/ 750 h 3875"/>
              <a:gd name="T14" fmla="*/ 250 w 3250"/>
              <a:gd name="T15" fmla="*/ 1500 h 3875"/>
              <a:gd name="T16" fmla="*/ 500 w 3250"/>
              <a:gd name="T17" fmla="*/ 1750 h 3875"/>
              <a:gd name="T18" fmla="*/ 1500 w 3250"/>
              <a:gd name="T19" fmla="*/ 1750 h 3875"/>
              <a:gd name="T20" fmla="*/ 690 w 3250"/>
              <a:gd name="T21" fmla="*/ 1751 h 3875"/>
              <a:gd name="T22" fmla="*/ 1625 w 3250"/>
              <a:gd name="T23" fmla="*/ 2250 h 3875"/>
              <a:gd name="T24" fmla="*/ 2750 w 3250"/>
              <a:gd name="T25" fmla="*/ 1125 h 3875"/>
              <a:gd name="T26" fmla="*/ 1625 w 3250"/>
              <a:gd name="T27" fmla="*/ 0 h 3875"/>
              <a:gd name="T28" fmla="*/ 689 w 3250"/>
              <a:gd name="T29" fmla="*/ 500 h 3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50" h="3875">
                <a:moveTo>
                  <a:pt x="0" y="3875"/>
                </a:moveTo>
                <a:cubicBezTo>
                  <a:pt x="0" y="2978"/>
                  <a:pt x="728" y="2250"/>
                  <a:pt x="1625" y="2250"/>
                </a:cubicBezTo>
                <a:cubicBezTo>
                  <a:pt x="2522" y="2250"/>
                  <a:pt x="3250" y="2978"/>
                  <a:pt x="3250" y="3875"/>
                </a:cubicBezTo>
                <a:moveTo>
                  <a:pt x="750" y="1750"/>
                </a:moveTo>
                <a:cubicBezTo>
                  <a:pt x="750" y="750"/>
                  <a:pt x="750" y="750"/>
                  <a:pt x="750" y="750"/>
                </a:cubicBezTo>
                <a:cubicBezTo>
                  <a:pt x="750" y="612"/>
                  <a:pt x="638" y="500"/>
                  <a:pt x="500" y="500"/>
                </a:cubicBezTo>
                <a:cubicBezTo>
                  <a:pt x="362" y="500"/>
                  <a:pt x="250" y="612"/>
                  <a:pt x="250" y="750"/>
                </a:cubicBezTo>
                <a:cubicBezTo>
                  <a:pt x="250" y="1500"/>
                  <a:pt x="250" y="1500"/>
                  <a:pt x="250" y="1500"/>
                </a:cubicBezTo>
                <a:cubicBezTo>
                  <a:pt x="250" y="1638"/>
                  <a:pt x="362" y="1750"/>
                  <a:pt x="500" y="1750"/>
                </a:cubicBezTo>
                <a:cubicBezTo>
                  <a:pt x="1500" y="1750"/>
                  <a:pt x="1500" y="1750"/>
                  <a:pt x="1500" y="1750"/>
                </a:cubicBezTo>
                <a:moveTo>
                  <a:pt x="690" y="1751"/>
                </a:moveTo>
                <a:cubicBezTo>
                  <a:pt x="892" y="2052"/>
                  <a:pt x="1235" y="2250"/>
                  <a:pt x="1625" y="2250"/>
                </a:cubicBezTo>
                <a:cubicBezTo>
                  <a:pt x="2246" y="2250"/>
                  <a:pt x="2750" y="1746"/>
                  <a:pt x="2750" y="1125"/>
                </a:cubicBezTo>
                <a:cubicBezTo>
                  <a:pt x="2750" y="504"/>
                  <a:pt x="2246" y="0"/>
                  <a:pt x="1625" y="0"/>
                </a:cubicBezTo>
                <a:cubicBezTo>
                  <a:pt x="1235" y="0"/>
                  <a:pt x="891" y="199"/>
                  <a:pt x="689" y="50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106" name="StorageOptical_E958" title="Icon of a hard disk">
            <a:extLst>
              <a:ext uri="{FF2B5EF4-FFF2-40B4-BE49-F238E27FC236}">
                <a16:creationId xmlns:a16="http://schemas.microsoft.com/office/drawing/2014/main" id="{CD870CFD-D7D5-46F5-91D7-144799A1C47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218287" y="4766671"/>
            <a:ext cx="572687" cy="572825"/>
          </a:xfrm>
          <a:custGeom>
            <a:avLst/>
            <a:gdLst>
              <a:gd name="T0" fmla="*/ 3750 w 3750"/>
              <a:gd name="T1" fmla="*/ 1875 h 3750"/>
              <a:gd name="T2" fmla="*/ 1875 w 3750"/>
              <a:gd name="T3" fmla="*/ 3750 h 3750"/>
              <a:gd name="T4" fmla="*/ 0 w 3750"/>
              <a:gd name="T5" fmla="*/ 1875 h 3750"/>
              <a:gd name="T6" fmla="*/ 1875 w 3750"/>
              <a:gd name="T7" fmla="*/ 0 h 3750"/>
              <a:gd name="T8" fmla="*/ 3750 w 3750"/>
              <a:gd name="T9" fmla="*/ 1875 h 3750"/>
              <a:gd name="T10" fmla="*/ 1875 w 3750"/>
              <a:gd name="T11" fmla="*/ 1500 h 3750"/>
              <a:gd name="T12" fmla="*/ 1500 w 3750"/>
              <a:gd name="T13" fmla="*/ 1875 h 3750"/>
              <a:gd name="T14" fmla="*/ 1875 w 3750"/>
              <a:gd name="T15" fmla="*/ 2250 h 3750"/>
              <a:gd name="T16" fmla="*/ 2250 w 3750"/>
              <a:gd name="T17" fmla="*/ 1875 h 3750"/>
              <a:gd name="T18" fmla="*/ 1875 w 3750"/>
              <a:gd name="T19" fmla="*/ 1500 h 3750"/>
              <a:gd name="T20" fmla="*/ 2463 w 3750"/>
              <a:gd name="T21" fmla="*/ 2463 h 3750"/>
              <a:gd name="T22" fmla="*/ 2918 w 3750"/>
              <a:gd name="T23" fmla="*/ 2918 h 3750"/>
              <a:gd name="T24" fmla="*/ 832 w 3750"/>
              <a:gd name="T25" fmla="*/ 832 h 3750"/>
              <a:gd name="T26" fmla="*/ 1287 w 3750"/>
              <a:gd name="T27" fmla="*/ 1287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50" h="3750">
                <a:moveTo>
                  <a:pt x="3750" y="1875"/>
                </a:moveTo>
                <a:cubicBezTo>
                  <a:pt x="3750" y="2911"/>
                  <a:pt x="2911" y="3750"/>
                  <a:pt x="1875" y="3750"/>
                </a:cubicBezTo>
                <a:cubicBezTo>
                  <a:pt x="839" y="3750"/>
                  <a:pt x="0" y="2911"/>
                  <a:pt x="0" y="1875"/>
                </a:cubicBezTo>
                <a:cubicBezTo>
                  <a:pt x="0" y="839"/>
                  <a:pt x="839" y="0"/>
                  <a:pt x="1875" y="0"/>
                </a:cubicBezTo>
                <a:cubicBezTo>
                  <a:pt x="2911" y="0"/>
                  <a:pt x="3750" y="839"/>
                  <a:pt x="3750" y="1875"/>
                </a:cubicBezTo>
                <a:close/>
                <a:moveTo>
                  <a:pt x="1875" y="1500"/>
                </a:moveTo>
                <a:cubicBezTo>
                  <a:pt x="1668" y="1500"/>
                  <a:pt x="1500" y="1668"/>
                  <a:pt x="1500" y="1875"/>
                </a:cubicBezTo>
                <a:cubicBezTo>
                  <a:pt x="1500" y="2082"/>
                  <a:pt x="1668" y="2250"/>
                  <a:pt x="1875" y="2250"/>
                </a:cubicBezTo>
                <a:cubicBezTo>
                  <a:pt x="2082" y="2250"/>
                  <a:pt x="2250" y="2082"/>
                  <a:pt x="2250" y="1875"/>
                </a:cubicBezTo>
                <a:cubicBezTo>
                  <a:pt x="2250" y="1668"/>
                  <a:pt x="2082" y="1500"/>
                  <a:pt x="1875" y="1500"/>
                </a:cubicBezTo>
                <a:close/>
                <a:moveTo>
                  <a:pt x="2463" y="2463"/>
                </a:moveTo>
                <a:cubicBezTo>
                  <a:pt x="2918" y="2918"/>
                  <a:pt x="2918" y="2918"/>
                  <a:pt x="2918" y="2918"/>
                </a:cubicBezTo>
                <a:moveTo>
                  <a:pt x="832" y="832"/>
                </a:moveTo>
                <a:cubicBezTo>
                  <a:pt x="1287" y="1287"/>
                  <a:pt x="1287" y="1287"/>
                  <a:pt x="1287" y="128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110" name="speedometer" title="Icon of a spedometer showing medium speed">
            <a:extLst>
              <a:ext uri="{FF2B5EF4-FFF2-40B4-BE49-F238E27FC236}">
                <a16:creationId xmlns:a16="http://schemas.microsoft.com/office/drawing/2014/main" id="{A66043AD-CCF7-4B0C-A919-33F81AC077D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692435" y="4766671"/>
            <a:ext cx="572825" cy="572825"/>
          </a:xfrm>
          <a:custGeom>
            <a:avLst/>
            <a:gdLst>
              <a:gd name="T0" fmla="*/ 161 w 281"/>
              <a:gd name="T1" fmla="*/ 141 h 281"/>
              <a:gd name="T2" fmla="*/ 140 w 281"/>
              <a:gd name="T3" fmla="*/ 162 h 281"/>
              <a:gd name="T4" fmla="*/ 120 w 281"/>
              <a:gd name="T5" fmla="*/ 141 h 281"/>
              <a:gd name="T6" fmla="*/ 140 w 281"/>
              <a:gd name="T7" fmla="*/ 120 h 281"/>
              <a:gd name="T8" fmla="*/ 161 w 281"/>
              <a:gd name="T9" fmla="*/ 141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177 w 281"/>
              <a:gd name="T25" fmla="*/ 46 h 281"/>
              <a:gd name="T26" fmla="*/ 104 w 281"/>
              <a:gd name="T27" fmla="*/ 46 h 281"/>
              <a:gd name="T28" fmla="*/ 40 w 281"/>
              <a:gd name="T29" fmla="*/ 141 h 281"/>
              <a:gd name="T30" fmla="*/ 67 w 281"/>
              <a:gd name="T31" fmla="*/ 210 h 281"/>
              <a:gd name="T32" fmla="*/ 140 w 281"/>
              <a:gd name="T33" fmla="*/ 39 h 281"/>
              <a:gd name="T34" fmla="*/ 140 w 281"/>
              <a:gd name="T35" fmla="*/ 117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1" h="281">
                <a:moveTo>
                  <a:pt x="161" y="141"/>
                </a:moveTo>
                <a:cubicBezTo>
                  <a:pt x="161" y="152"/>
                  <a:pt x="152" y="162"/>
                  <a:pt x="140" y="162"/>
                </a:cubicBezTo>
                <a:cubicBezTo>
                  <a:pt x="129" y="162"/>
                  <a:pt x="120" y="152"/>
                  <a:pt x="120" y="141"/>
                </a:cubicBezTo>
                <a:cubicBezTo>
                  <a:pt x="120" y="129"/>
                  <a:pt x="129" y="120"/>
                  <a:pt x="140" y="120"/>
                </a:cubicBezTo>
                <a:cubicBezTo>
                  <a:pt x="152" y="120"/>
                  <a:pt x="161" y="129"/>
                  <a:pt x="161" y="141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98"/>
                  <a:pt x="215" y="61"/>
                  <a:pt x="177" y="46"/>
                </a:cubicBezTo>
                <a:moveTo>
                  <a:pt x="104" y="46"/>
                </a:moveTo>
                <a:cubicBezTo>
                  <a:pt x="66" y="61"/>
                  <a:pt x="40" y="98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140" y="39"/>
                </a:moveTo>
                <a:cubicBezTo>
                  <a:pt x="140" y="117"/>
                  <a:pt x="140" y="117"/>
                  <a:pt x="140" y="11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114" name="speedometer_3" title="Icon of a spedometer showing slow speed">
            <a:extLst>
              <a:ext uri="{FF2B5EF4-FFF2-40B4-BE49-F238E27FC236}">
                <a16:creationId xmlns:a16="http://schemas.microsoft.com/office/drawing/2014/main" id="{BE19579D-B1B9-4D69-8FAA-896C3101B62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88770" y="4766671"/>
            <a:ext cx="572825" cy="572825"/>
          </a:xfrm>
          <a:custGeom>
            <a:avLst/>
            <a:gdLst>
              <a:gd name="T0" fmla="*/ 48 w 281"/>
              <a:gd name="T1" fmla="*/ 181 h 281"/>
              <a:gd name="T2" fmla="*/ 40 w 281"/>
              <a:gd name="T3" fmla="*/ 141 h 281"/>
              <a:gd name="T4" fmla="*/ 140 w 281"/>
              <a:gd name="T5" fmla="*/ 40 h 281"/>
              <a:gd name="T6" fmla="*/ 241 w 281"/>
              <a:gd name="T7" fmla="*/ 141 h 281"/>
              <a:gd name="T8" fmla="*/ 214 w 281"/>
              <a:gd name="T9" fmla="*/ 210 h 281"/>
              <a:gd name="T10" fmla="*/ 126 w 281"/>
              <a:gd name="T11" fmla="*/ 155 h 281"/>
              <a:gd name="T12" fmla="*/ 155 w 281"/>
              <a:gd name="T13" fmla="*/ 155 h 281"/>
              <a:gd name="T14" fmla="*/ 155 w 281"/>
              <a:gd name="T15" fmla="*/ 126 h 281"/>
              <a:gd name="T16" fmla="*/ 126 w 281"/>
              <a:gd name="T17" fmla="*/ 126 h 281"/>
              <a:gd name="T18" fmla="*/ 126 w 281"/>
              <a:gd name="T19" fmla="*/ 155 h 281"/>
              <a:gd name="T20" fmla="*/ 140 w 281"/>
              <a:gd name="T21" fmla="*/ 0 h 281"/>
              <a:gd name="T22" fmla="*/ 0 w 281"/>
              <a:gd name="T23" fmla="*/ 141 h 281"/>
              <a:gd name="T24" fmla="*/ 140 w 281"/>
              <a:gd name="T25" fmla="*/ 281 h 281"/>
              <a:gd name="T26" fmla="*/ 281 w 281"/>
              <a:gd name="T27" fmla="*/ 141 h 281"/>
              <a:gd name="T28" fmla="*/ 140 w 281"/>
              <a:gd name="T29" fmla="*/ 0 h 281"/>
              <a:gd name="T30" fmla="*/ 69 w 281"/>
              <a:gd name="T31" fmla="*/ 212 h 281"/>
              <a:gd name="T32" fmla="*/ 124 w 281"/>
              <a:gd name="T33" fmla="*/ 157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1" h="281">
                <a:moveTo>
                  <a:pt x="48" y="181"/>
                </a:moveTo>
                <a:cubicBezTo>
                  <a:pt x="43" y="168"/>
                  <a:pt x="40" y="155"/>
                  <a:pt x="40" y="141"/>
                </a:cubicBezTo>
                <a:cubicBezTo>
                  <a:pt x="40" y="85"/>
                  <a:pt x="85" y="40"/>
                  <a:pt x="140" y="40"/>
                </a:cubicBezTo>
                <a:cubicBezTo>
                  <a:pt x="196" y="40"/>
                  <a:pt x="241" y="85"/>
                  <a:pt x="241" y="141"/>
                </a:cubicBezTo>
                <a:cubicBezTo>
                  <a:pt x="241" y="168"/>
                  <a:pt x="231" y="192"/>
                  <a:pt x="214" y="210"/>
                </a:cubicBezTo>
                <a:moveTo>
                  <a:pt x="126" y="155"/>
                </a:moveTo>
                <a:cubicBezTo>
                  <a:pt x="134" y="164"/>
                  <a:pt x="147" y="164"/>
                  <a:pt x="155" y="155"/>
                </a:cubicBezTo>
                <a:cubicBezTo>
                  <a:pt x="164" y="147"/>
                  <a:pt x="164" y="134"/>
                  <a:pt x="155" y="126"/>
                </a:cubicBezTo>
                <a:cubicBezTo>
                  <a:pt x="147" y="117"/>
                  <a:pt x="134" y="118"/>
                  <a:pt x="126" y="126"/>
                </a:cubicBezTo>
                <a:cubicBezTo>
                  <a:pt x="117" y="134"/>
                  <a:pt x="117" y="147"/>
                  <a:pt x="126" y="155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69" y="212"/>
                </a:moveTo>
                <a:cubicBezTo>
                  <a:pt x="124" y="157"/>
                  <a:pt x="124" y="157"/>
                  <a:pt x="124" y="15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118" name="speedometer_2" title="Icon of a spedometer showing fast speed">
            <a:extLst>
              <a:ext uri="{FF2B5EF4-FFF2-40B4-BE49-F238E27FC236}">
                <a16:creationId xmlns:a16="http://schemas.microsoft.com/office/drawing/2014/main" id="{2A15BD68-56F2-4AF2-AF52-ED46AE521FD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196100" y="4766671"/>
            <a:ext cx="572825" cy="572825"/>
          </a:xfrm>
          <a:custGeom>
            <a:avLst/>
            <a:gdLst>
              <a:gd name="T0" fmla="*/ 155 w 281"/>
              <a:gd name="T1" fmla="*/ 155 h 281"/>
              <a:gd name="T2" fmla="*/ 126 w 281"/>
              <a:gd name="T3" fmla="*/ 155 h 281"/>
              <a:gd name="T4" fmla="*/ 126 w 281"/>
              <a:gd name="T5" fmla="*/ 126 h 281"/>
              <a:gd name="T6" fmla="*/ 155 w 281"/>
              <a:gd name="T7" fmla="*/ 126 h 281"/>
              <a:gd name="T8" fmla="*/ 155 w 281"/>
              <a:gd name="T9" fmla="*/ 155 h 281"/>
              <a:gd name="T10" fmla="*/ 140 w 281"/>
              <a:gd name="T11" fmla="*/ 0 h 281"/>
              <a:gd name="T12" fmla="*/ 0 w 281"/>
              <a:gd name="T13" fmla="*/ 141 h 281"/>
              <a:gd name="T14" fmla="*/ 140 w 281"/>
              <a:gd name="T15" fmla="*/ 281 h 281"/>
              <a:gd name="T16" fmla="*/ 281 w 281"/>
              <a:gd name="T17" fmla="*/ 141 h 281"/>
              <a:gd name="T18" fmla="*/ 140 w 281"/>
              <a:gd name="T19" fmla="*/ 0 h 281"/>
              <a:gd name="T20" fmla="*/ 214 w 281"/>
              <a:gd name="T21" fmla="*/ 210 h 281"/>
              <a:gd name="T22" fmla="*/ 241 w 281"/>
              <a:gd name="T23" fmla="*/ 141 h 281"/>
              <a:gd name="T24" fmla="*/ 235 w 281"/>
              <a:gd name="T25" fmla="*/ 105 h 281"/>
              <a:gd name="T26" fmla="*/ 174 w 281"/>
              <a:gd name="T27" fmla="*/ 45 h 281"/>
              <a:gd name="T28" fmla="*/ 140 w 281"/>
              <a:gd name="T29" fmla="*/ 40 h 281"/>
              <a:gd name="T30" fmla="*/ 40 w 281"/>
              <a:gd name="T31" fmla="*/ 141 h 281"/>
              <a:gd name="T32" fmla="*/ 67 w 281"/>
              <a:gd name="T33" fmla="*/ 210 h 281"/>
              <a:gd name="T34" fmla="*/ 212 w 281"/>
              <a:gd name="T35" fmla="*/ 69 h 281"/>
              <a:gd name="T36" fmla="*/ 157 w 281"/>
              <a:gd name="T37" fmla="*/ 124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1" h="281">
                <a:moveTo>
                  <a:pt x="155" y="155"/>
                </a:moveTo>
                <a:cubicBezTo>
                  <a:pt x="147" y="164"/>
                  <a:pt x="134" y="164"/>
                  <a:pt x="126" y="155"/>
                </a:cubicBezTo>
                <a:cubicBezTo>
                  <a:pt x="117" y="147"/>
                  <a:pt x="117" y="134"/>
                  <a:pt x="126" y="126"/>
                </a:cubicBezTo>
                <a:cubicBezTo>
                  <a:pt x="134" y="118"/>
                  <a:pt x="147" y="117"/>
                  <a:pt x="155" y="126"/>
                </a:cubicBezTo>
                <a:cubicBezTo>
                  <a:pt x="164" y="134"/>
                  <a:pt x="164" y="147"/>
                  <a:pt x="155" y="155"/>
                </a:cubicBezTo>
                <a:close/>
                <a:moveTo>
                  <a:pt x="140" y="0"/>
                </a:moveTo>
                <a:cubicBezTo>
                  <a:pt x="63" y="0"/>
                  <a:pt x="0" y="63"/>
                  <a:pt x="0" y="141"/>
                </a:cubicBezTo>
                <a:cubicBezTo>
                  <a:pt x="0" y="218"/>
                  <a:pt x="63" y="281"/>
                  <a:pt x="140" y="281"/>
                </a:cubicBezTo>
                <a:cubicBezTo>
                  <a:pt x="218" y="281"/>
                  <a:pt x="281" y="218"/>
                  <a:pt x="281" y="141"/>
                </a:cubicBezTo>
                <a:cubicBezTo>
                  <a:pt x="281" y="63"/>
                  <a:pt x="218" y="0"/>
                  <a:pt x="140" y="0"/>
                </a:cubicBezTo>
                <a:close/>
                <a:moveTo>
                  <a:pt x="214" y="210"/>
                </a:moveTo>
                <a:cubicBezTo>
                  <a:pt x="231" y="192"/>
                  <a:pt x="241" y="168"/>
                  <a:pt x="241" y="141"/>
                </a:cubicBezTo>
                <a:cubicBezTo>
                  <a:pt x="241" y="128"/>
                  <a:pt x="239" y="116"/>
                  <a:pt x="235" y="105"/>
                </a:cubicBezTo>
                <a:moveTo>
                  <a:pt x="174" y="45"/>
                </a:moveTo>
                <a:cubicBezTo>
                  <a:pt x="163" y="42"/>
                  <a:pt x="152" y="40"/>
                  <a:pt x="140" y="40"/>
                </a:cubicBezTo>
                <a:cubicBezTo>
                  <a:pt x="85" y="40"/>
                  <a:pt x="40" y="85"/>
                  <a:pt x="40" y="141"/>
                </a:cubicBezTo>
                <a:cubicBezTo>
                  <a:pt x="40" y="168"/>
                  <a:pt x="50" y="192"/>
                  <a:pt x="67" y="210"/>
                </a:cubicBezTo>
                <a:moveTo>
                  <a:pt x="212" y="69"/>
                </a:moveTo>
                <a:cubicBezTo>
                  <a:pt x="157" y="124"/>
                  <a:pt x="157" y="124"/>
                  <a:pt x="157" y="12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126" name="Processing_E9F5" title="Icon of two interlocked gears">
            <a:extLst>
              <a:ext uri="{FF2B5EF4-FFF2-40B4-BE49-F238E27FC236}">
                <a16:creationId xmlns:a16="http://schemas.microsoft.com/office/drawing/2014/main" id="{B337E9DD-7E30-4765-B787-76B15E6FB1C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672110" y="4766671"/>
            <a:ext cx="657712" cy="572825"/>
          </a:xfrm>
          <a:custGeom>
            <a:avLst/>
            <a:gdLst>
              <a:gd name="T0" fmla="*/ 924 w 3867"/>
              <a:gd name="T1" fmla="*/ 299 h 3367"/>
              <a:gd name="T2" fmla="*/ 1549 w 3867"/>
              <a:gd name="T3" fmla="*/ 924 h 3367"/>
              <a:gd name="T4" fmla="*/ 924 w 3867"/>
              <a:gd name="T5" fmla="*/ 1549 h 3367"/>
              <a:gd name="T6" fmla="*/ 299 w 3867"/>
              <a:gd name="T7" fmla="*/ 924 h 3367"/>
              <a:gd name="T8" fmla="*/ 924 w 3867"/>
              <a:gd name="T9" fmla="*/ 299 h 3367"/>
              <a:gd name="T10" fmla="*/ 1163 w 3867"/>
              <a:gd name="T11" fmla="*/ 347 h 3367"/>
              <a:gd name="T12" fmla="*/ 1307 w 3867"/>
              <a:gd name="T13" fmla="*/ 0 h 3367"/>
              <a:gd name="T14" fmla="*/ 1501 w 3867"/>
              <a:gd name="T15" fmla="*/ 685 h 3367"/>
              <a:gd name="T16" fmla="*/ 1848 w 3867"/>
              <a:gd name="T17" fmla="*/ 541 h 3367"/>
              <a:gd name="T18" fmla="*/ 1501 w 3867"/>
              <a:gd name="T19" fmla="*/ 1163 h 3367"/>
              <a:gd name="T20" fmla="*/ 1848 w 3867"/>
              <a:gd name="T21" fmla="*/ 1307 h 3367"/>
              <a:gd name="T22" fmla="*/ 1163 w 3867"/>
              <a:gd name="T23" fmla="*/ 1501 h 3367"/>
              <a:gd name="T24" fmla="*/ 1307 w 3867"/>
              <a:gd name="T25" fmla="*/ 1848 h 3367"/>
              <a:gd name="T26" fmla="*/ 685 w 3867"/>
              <a:gd name="T27" fmla="*/ 1501 h 3367"/>
              <a:gd name="T28" fmla="*/ 541 w 3867"/>
              <a:gd name="T29" fmla="*/ 1848 h 3367"/>
              <a:gd name="T30" fmla="*/ 347 w 3867"/>
              <a:gd name="T31" fmla="*/ 1163 h 3367"/>
              <a:gd name="T32" fmla="*/ 0 w 3867"/>
              <a:gd name="T33" fmla="*/ 1307 h 3367"/>
              <a:gd name="T34" fmla="*/ 0 w 3867"/>
              <a:gd name="T35" fmla="*/ 541 h 3367"/>
              <a:gd name="T36" fmla="*/ 347 w 3867"/>
              <a:gd name="T37" fmla="*/ 685 h 3367"/>
              <a:gd name="T38" fmla="*/ 685 w 3867"/>
              <a:gd name="T39" fmla="*/ 347 h 3367"/>
              <a:gd name="T40" fmla="*/ 541 w 3867"/>
              <a:gd name="T41" fmla="*/ 0 h 3367"/>
              <a:gd name="T42" fmla="*/ 2049 w 3867"/>
              <a:gd name="T43" fmla="*/ 2299 h 3367"/>
              <a:gd name="T44" fmla="*/ 2799 w 3867"/>
              <a:gd name="T45" fmla="*/ 3049 h 3367"/>
              <a:gd name="T46" fmla="*/ 3549 w 3867"/>
              <a:gd name="T47" fmla="*/ 2299 h 3367"/>
              <a:gd name="T48" fmla="*/ 2799 w 3867"/>
              <a:gd name="T49" fmla="*/ 1549 h 3367"/>
              <a:gd name="T50" fmla="*/ 2049 w 3867"/>
              <a:gd name="T51" fmla="*/ 2299 h 3367"/>
              <a:gd name="T52" fmla="*/ 2357 w 3867"/>
              <a:gd name="T53" fmla="*/ 1231 h 3367"/>
              <a:gd name="T54" fmla="*/ 2512 w 3867"/>
              <a:gd name="T55" fmla="*/ 1606 h 3367"/>
              <a:gd name="T56" fmla="*/ 2106 w 3867"/>
              <a:gd name="T57" fmla="*/ 2012 h 3367"/>
              <a:gd name="T58" fmla="*/ 1731 w 3867"/>
              <a:gd name="T59" fmla="*/ 1856 h 3367"/>
              <a:gd name="T60" fmla="*/ 2106 w 3867"/>
              <a:gd name="T61" fmla="*/ 2586 h 3367"/>
              <a:gd name="T62" fmla="*/ 1731 w 3867"/>
              <a:gd name="T63" fmla="*/ 2741 h 3367"/>
              <a:gd name="T64" fmla="*/ 2512 w 3867"/>
              <a:gd name="T65" fmla="*/ 2992 h 3367"/>
              <a:gd name="T66" fmla="*/ 2357 w 3867"/>
              <a:gd name="T67" fmla="*/ 3367 h 3367"/>
              <a:gd name="T68" fmla="*/ 3086 w 3867"/>
              <a:gd name="T69" fmla="*/ 2992 h 3367"/>
              <a:gd name="T70" fmla="*/ 3241 w 3867"/>
              <a:gd name="T71" fmla="*/ 3367 h 3367"/>
              <a:gd name="T72" fmla="*/ 3492 w 3867"/>
              <a:gd name="T73" fmla="*/ 2586 h 3367"/>
              <a:gd name="T74" fmla="*/ 3867 w 3867"/>
              <a:gd name="T75" fmla="*/ 2741 h 3367"/>
              <a:gd name="T76" fmla="*/ 3492 w 3867"/>
              <a:gd name="T77" fmla="*/ 2012 h 3367"/>
              <a:gd name="T78" fmla="*/ 3867 w 3867"/>
              <a:gd name="T79" fmla="*/ 1856 h 3367"/>
              <a:gd name="T80" fmla="*/ 3086 w 3867"/>
              <a:gd name="T81" fmla="*/ 1606 h 3367"/>
              <a:gd name="T82" fmla="*/ 3241 w 3867"/>
              <a:gd name="T83" fmla="*/ 1231 h 3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67" h="3367">
                <a:moveTo>
                  <a:pt x="924" y="299"/>
                </a:moveTo>
                <a:cubicBezTo>
                  <a:pt x="1269" y="299"/>
                  <a:pt x="1549" y="579"/>
                  <a:pt x="1549" y="924"/>
                </a:cubicBezTo>
                <a:cubicBezTo>
                  <a:pt x="1549" y="1269"/>
                  <a:pt x="1269" y="1549"/>
                  <a:pt x="924" y="1549"/>
                </a:cubicBezTo>
                <a:cubicBezTo>
                  <a:pt x="579" y="1549"/>
                  <a:pt x="299" y="1269"/>
                  <a:pt x="299" y="924"/>
                </a:cubicBezTo>
                <a:cubicBezTo>
                  <a:pt x="299" y="579"/>
                  <a:pt x="579" y="299"/>
                  <a:pt x="924" y="299"/>
                </a:cubicBezTo>
                <a:close/>
                <a:moveTo>
                  <a:pt x="1163" y="347"/>
                </a:moveTo>
                <a:cubicBezTo>
                  <a:pt x="1307" y="0"/>
                  <a:pt x="1307" y="0"/>
                  <a:pt x="1307" y="0"/>
                </a:cubicBezTo>
                <a:moveTo>
                  <a:pt x="1501" y="685"/>
                </a:moveTo>
                <a:cubicBezTo>
                  <a:pt x="1848" y="541"/>
                  <a:pt x="1848" y="541"/>
                  <a:pt x="1848" y="541"/>
                </a:cubicBezTo>
                <a:moveTo>
                  <a:pt x="1501" y="1163"/>
                </a:moveTo>
                <a:cubicBezTo>
                  <a:pt x="1848" y="1307"/>
                  <a:pt x="1848" y="1307"/>
                  <a:pt x="1848" y="1307"/>
                </a:cubicBezTo>
                <a:moveTo>
                  <a:pt x="1163" y="1501"/>
                </a:moveTo>
                <a:cubicBezTo>
                  <a:pt x="1307" y="1848"/>
                  <a:pt x="1307" y="1848"/>
                  <a:pt x="1307" y="1848"/>
                </a:cubicBezTo>
                <a:moveTo>
                  <a:pt x="685" y="1501"/>
                </a:moveTo>
                <a:cubicBezTo>
                  <a:pt x="541" y="1848"/>
                  <a:pt x="541" y="1848"/>
                  <a:pt x="541" y="1848"/>
                </a:cubicBezTo>
                <a:moveTo>
                  <a:pt x="347" y="1163"/>
                </a:moveTo>
                <a:cubicBezTo>
                  <a:pt x="0" y="1307"/>
                  <a:pt x="0" y="1307"/>
                  <a:pt x="0" y="1307"/>
                </a:cubicBezTo>
                <a:moveTo>
                  <a:pt x="0" y="541"/>
                </a:moveTo>
                <a:cubicBezTo>
                  <a:pt x="347" y="685"/>
                  <a:pt x="347" y="685"/>
                  <a:pt x="347" y="685"/>
                </a:cubicBezTo>
                <a:moveTo>
                  <a:pt x="685" y="347"/>
                </a:moveTo>
                <a:cubicBezTo>
                  <a:pt x="541" y="0"/>
                  <a:pt x="541" y="0"/>
                  <a:pt x="541" y="0"/>
                </a:cubicBezTo>
                <a:moveTo>
                  <a:pt x="2049" y="2299"/>
                </a:moveTo>
                <a:cubicBezTo>
                  <a:pt x="2049" y="2713"/>
                  <a:pt x="2385" y="3049"/>
                  <a:pt x="2799" y="3049"/>
                </a:cubicBezTo>
                <a:cubicBezTo>
                  <a:pt x="3213" y="3049"/>
                  <a:pt x="3549" y="2713"/>
                  <a:pt x="3549" y="2299"/>
                </a:cubicBezTo>
                <a:cubicBezTo>
                  <a:pt x="3549" y="1885"/>
                  <a:pt x="3213" y="1549"/>
                  <a:pt x="2799" y="1549"/>
                </a:cubicBezTo>
                <a:cubicBezTo>
                  <a:pt x="2385" y="1549"/>
                  <a:pt x="2049" y="1885"/>
                  <a:pt x="2049" y="2299"/>
                </a:cubicBezTo>
                <a:close/>
                <a:moveTo>
                  <a:pt x="2357" y="1231"/>
                </a:moveTo>
                <a:cubicBezTo>
                  <a:pt x="2512" y="1606"/>
                  <a:pt x="2512" y="1606"/>
                  <a:pt x="2512" y="1606"/>
                </a:cubicBezTo>
                <a:moveTo>
                  <a:pt x="2106" y="2012"/>
                </a:moveTo>
                <a:cubicBezTo>
                  <a:pt x="1731" y="1856"/>
                  <a:pt x="1731" y="1856"/>
                  <a:pt x="1731" y="1856"/>
                </a:cubicBezTo>
                <a:moveTo>
                  <a:pt x="2106" y="2586"/>
                </a:moveTo>
                <a:cubicBezTo>
                  <a:pt x="1731" y="2741"/>
                  <a:pt x="1731" y="2741"/>
                  <a:pt x="1731" y="2741"/>
                </a:cubicBezTo>
                <a:moveTo>
                  <a:pt x="2512" y="2992"/>
                </a:moveTo>
                <a:cubicBezTo>
                  <a:pt x="2357" y="3367"/>
                  <a:pt x="2357" y="3367"/>
                  <a:pt x="2357" y="3367"/>
                </a:cubicBezTo>
                <a:moveTo>
                  <a:pt x="3086" y="2992"/>
                </a:moveTo>
                <a:cubicBezTo>
                  <a:pt x="3241" y="3367"/>
                  <a:pt x="3241" y="3367"/>
                  <a:pt x="3241" y="3367"/>
                </a:cubicBezTo>
                <a:moveTo>
                  <a:pt x="3492" y="2586"/>
                </a:moveTo>
                <a:cubicBezTo>
                  <a:pt x="3867" y="2741"/>
                  <a:pt x="3867" y="2741"/>
                  <a:pt x="3867" y="2741"/>
                </a:cubicBezTo>
                <a:moveTo>
                  <a:pt x="3492" y="2012"/>
                </a:moveTo>
                <a:cubicBezTo>
                  <a:pt x="3867" y="1856"/>
                  <a:pt x="3867" y="1856"/>
                  <a:pt x="3867" y="1856"/>
                </a:cubicBezTo>
                <a:moveTo>
                  <a:pt x="3086" y="1606"/>
                </a:moveTo>
                <a:cubicBezTo>
                  <a:pt x="3241" y="1231"/>
                  <a:pt x="3241" y="1231"/>
                  <a:pt x="3241" y="1231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130" name="PageEdit_EFB8" title="Icon of a document with a pencil on top of it">
            <a:extLst>
              <a:ext uri="{FF2B5EF4-FFF2-40B4-BE49-F238E27FC236}">
                <a16:creationId xmlns:a16="http://schemas.microsoft.com/office/drawing/2014/main" id="{B9D457BA-06EB-424E-AB13-212A57498BD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717553" y="7630794"/>
            <a:ext cx="537249" cy="572825"/>
          </a:xfrm>
          <a:custGeom>
            <a:avLst/>
            <a:gdLst>
              <a:gd name="T0" fmla="*/ 3009 w 3537"/>
              <a:gd name="T1" fmla="*/ 1005 h 3770"/>
              <a:gd name="T2" fmla="*/ 2006 w 3537"/>
              <a:gd name="T3" fmla="*/ 1005 h 3770"/>
              <a:gd name="T4" fmla="*/ 2006 w 3537"/>
              <a:gd name="T5" fmla="*/ 0 h 3770"/>
              <a:gd name="T6" fmla="*/ 3009 w 3537"/>
              <a:gd name="T7" fmla="*/ 1360 h 3770"/>
              <a:gd name="T8" fmla="*/ 3009 w 3537"/>
              <a:gd name="T9" fmla="*/ 1005 h 3770"/>
              <a:gd name="T10" fmla="*/ 2006 w 3537"/>
              <a:gd name="T11" fmla="*/ 0 h 3770"/>
              <a:gd name="T12" fmla="*/ 0 w 3537"/>
              <a:gd name="T13" fmla="*/ 0 h 3770"/>
              <a:gd name="T14" fmla="*/ 0 w 3537"/>
              <a:gd name="T15" fmla="*/ 3770 h 3770"/>
              <a:gd name="T16" fmla="*/ 1078 w 3537"/>
              <a:gd name="T17" fmla="*/ 3770 h 3770"/>
              <a:gd name="T18" fmla="*/ 1551 w 3537"/>
              <a:gd name="T19" fmla="*/ 3723 h 3770"/>
              <a:gd name="T20" fmla="*/ 2053 w 3537"/>
              <a:gd name="T21" fmla="*/ 3597 h 3770"/>
              <a:gd name="T22" fmla="*/ 3433 w 3537"/>
              <a:gd name="T23" fmla="*/ 2211 h 3770"/>
              <a:gd name="T24" fmla="*/ 3433 w 3537"/>
              <a:gd name="T25" fmla="*/ 1834 h 3770"/>
              <a:gd name="T26" fmla="*/ 3245 w 3537"/>
              <a:gd name="T27" fmla="*/ 1759 h 3770"/>
              <a:gd name="T28" fmla="*/ 3057 w 3537"/>
              <a:gd name="T29" fmla="*/ 1834 h 3770"/>
              <a:gd name="T30" fmla="*/ 1677 w 3537"/>
              <a:gd name="T31" fmla="*/ 3220 h 3770"/>
              <a:gd name="T32" fmla="*/ 1551 w 3537"/>
              <a:gd name="T33" fmla="*/ 3723 h 3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537" h="3770">
                <a:moveTo>
                  <a:pt x="3009" y="1005"/>
                </a:moveTo>
                <a:cubicBezTo>
                  <a:pt x="2006" y="1005"/>
                  <a:pt x="2006" y="1005"/>
                  <a:pt x="2006" y="1005"/>
                </a:cubicBezTo>
                <a:cubicBezTo>
                  <a:pt x="2006" y="0"/>
                  <a:pt x="2006" y="0"/>
                  <a:pt x="2006" y="0"/>
                </a:cubicBezTo>
                <a:moveTo>
                  <a:pt x="3009" y="1360"/>
                </a:moveTo>
                <a:cubicBezTo>
                  <a:pt x="3009" y="1005"/>
                  <a:pt x="3009" y="1005"/>
                  <a:pt x="3009" y="1005"/>
                </a:cubicBezTo>
                <a:cubicBezTo>
                  <a:pt x="2006" y="0"/>
                  <a:pt x="2006" y="0"/>
                  <a:pt x="20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770"/>
                  <a:pt x="0" y="3770"/>
                  <a:pt x="0" y="3770"/>
                </a:cubicBezTo>
                <a:cubicBezTo>
                  <a:pt x="1078" y="3770"/>
                  <a:pt x="1078" y="3770"/>
                  <a:pt x="1078" y="3770"/>
                </a:cubicBezTo>
                <a:moveTo>
                  <a:pt x="1551" y="3723"/>
                </a:moveTo>
                <a:cubicBezTo>
                  <a:pt x="2053" y="3597"/>
                  <a:pt x="2053" y="3597"/>
                  <a:pt x="2053" y="3597"/>
                </a:cubicBezTo>
                <a:cubicBezTo>
                  <a:pt x="3433" y="2211"/>
                  <a:pt x="3433" y="2211"/>
                  <a:pt x="3433" y="2211"/>
                </a:cubicBezTo>
                <a:cubicBezTo>
                  <a:pt x="3537" y="2107"/>
                  <a:pt x="3537" y="1938"/>
                  <a:pt x="3433" y="1834"/>
                </a:cubicBezTo>
                <a:cubicBezTo>
                  <a:pt x="3386" y="1786"/>
                  <a:pt x="3317" y="1759"/>
                  <a:pt x="3245" y="1759"/>
                </a:cubicBezTo>
                <a:cubicBezTo>
                  <a:pt x="3172" y="1759"/>
                  <a:pt x="3104" y="1786"/>
                  <a:pt x="3057" y="1834"/>
                </a:cubicBezTo>
                <a:cubicBezTo>
                  <a:pt x="1677" y="3220"/>
                  <a:pt x="1677" y="3220"/>
                  <a:pt x="1677" y="3220"/>
                </a:cubicBezTo>
                <a:lnTo>
                  <a:pt x="1551" y="3723"/>
                </a:ln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134" name="Page2_E7C3" title="Icon of a document">
            <a:extLst>
              <a:ext uri="{FF2B5EF4-FFF2-40B4-BE49-F238E27FC236}">
                <a16:creationId xmlns:a16="http://schemas.microsoft.com/office/drawing/2014/main" id="{1B1A2C5D-8B2D-4CD6-8C6F-CBA01F7F547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38639" y="7630794"/>
            <a:ext cx="458426" cy="572825"/>
          </a:xfrm>
          <a:custGeom>
            <a:avLst/>
            <a:gdLst>
              <a:gd name="T0" fmla="*/ 3310 w 3310"/>
              <a:gd name="T1" fmla="*/ 1102 h 4136"/>
              <a:gd name="T2" fmla="*/ 2206 w 3310"/>
              <a:gd name="T3" fmla="*/ 1102 h 4136"/>
              <a:gd name="T4" fmla="*/ 2206 w 3310"/>
              <a:gd name="T5" fmla="*/ 0 h 4136"/>
              <a:gd name="T6" fmla="*/ 3310 w 3310"/>
              <a:gd name="T7" fmla="*/ 1102 h 4136"/>
              <a:gd name="T8" fmla="*/ 2206 w 3310"/>
              <a:gd name="T9" fmla="*/ 0 h 4136"/>
              <a:gd name="T10" fmla="*/ 0 w 3310"/>
              <a:gd name="T11" fmla="*/ 0 h 4136"/>
              <a:gd name="T12" fmla="*/ 0 w 3310"/>
              <a:gd name="T13" fmla="*/ 4136 h 4136"/>
              <a:gd name="T14" fmla="*/ 3310 w 3310"/>
              <a:gd name="T15" fmla="*/ 4136 h 4136"/>
              <a:gd name="T16" fmla="*/ 3310 w 3310"/>
              <a:gd name="T17" fmla="*/ 1102 h 4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0" h="4136">
                <a:moveTo>
                  <a:pt x="3310" y="1102"/>
                </a:moveTo>
                <a:lnTo>
                  <a:pt x="2206" y="1102"/>
                </a:lnTo>
                <a:lnTo>
                  <a:pt x="2206" y="0"/>
                </a:lnTo>
                <a:moveTo>
                  <a:pt x="3310" y="1102"/>
                </a:moveTo>
                <a:lnTo>
                  <a:pt x="2206" y="0"/>
                </a:lnTo>
                <a:lnTo>
                  <a:pt x="0" y="0"/>
                </a:lnTo>
                <a:lnTo>
                  <a:pt x="0" y="4136"/>
                </a:lnTo>
                <a:lnTo>
                  <a:pt x="3310" y="4136"/>
                </a:lnTo>
                <a:lnTo>
                  <a:pt x="3310" y="1102"/>
                </a:lnTo>
              </a:path>
            </a:pathLst>
          </a:custGeom>
          <a:noFill/>
          <a:ln w="15875" cap="rnd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/>
          </a:p>
        </p:txBody>
      </p:sp>
      <p:sp>
        <p:nvSpPr>
          <p:cNvPr id="135" name="MeetingPlanner_EBF2" title="Icon of a person in front of a calendar">
            <a:extLst>
              <a:ext uri="{FF2B5EF4-FFF2-40B4-BE49-F238E27FC236}">
                <a16:creationId xmlns:a16="http://schemas.microsoft.com/office/drawing/2014/main" id="{1E696935-04FD-4AD9-8103-A64A0E9147C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221507" y="4766671"/>
            <a:ext cx="536674" cy="572825"/>
          </a:xfrm>
          <a:custGeom>
            <a:avLst/>
            <a:gdLst>
              <a:gd name="T0" fmla="*/ 1497 w 3742"/>
              <a:gd name="T1" fmla="*/ 1497 h 3992"/>
              <a:gd name="T2" fmla="*/ 1497 w 3742"/>
              <a:gd name="T3" fmla="*/ 2745 h 3992"/>
              <a:gd name="T4" fmla="*/ 748 w 3742"/>
              <a:gd name="T5" fmla="*/ 3244 h 3992"/>
              <a:gd name="T6" fmla="*/ 748 w 3742"/>
              <a:gd name="T7" fmla="*/ 1497 h 3992"/>
              <a:gd name="T8" fmla="*/ 3742 w 3742"/>
              <a:gd name="T9" fmla="*/ 3992 h 3992"/>
              <a:gd name="T10" fmla="*/ 2620 w 3742"/>
              <a:gd name="T11" fmla="*/ 2869 h 3992"/>
              <a:gd name="T12" fmla="*/ 1497 w 3742"/>
              <a:gd name="T13" fmla="*/ 3992 h 3992"/>
              <a:gd name="T14" fmla="*/ 2620 w 3742"/>
              <a:gd name="T15" fmla="*/ 2869 h 3992"/>
              <a:gd name="T16" fmla="*/ 3243 w 3742"/>
              <a:gd name="T17" fmla="*/ 2246 h 3992"/>
              <a:gd name="T18" fmla="*/ 2620 w 3742"/>
              <a:gd name="T19" fmla="*/ 1622 h 3992"/>
              <a:gd name="T20" fmla="*/ 1996 w 3742"/>
              <a:gd name="T21" fmla="*/ 2246 h 3992"/>
              <a:gd name="T22" fmla="*/ 2620 w 3742"/>
              <a:gd name="T23" fmla="*/ 2869 h 3992"/>
              <a:gd name="T24" fmla="*/ 3742 w 3742"/>
              <a:gd name="T25" fmla="*/ 2936 h 3992"/>
              <a:gd name="T26" fmla="*/ 3742 w 3742"/>
              <a:gd name="T27" fmla="*/ 374 h 3992"/>
              <a:gd name="T28" fmla="*/ 0 w 3742"/>
              <a:gd name="T29" fmla="*/ 374 h 3992"/>
              <a:gd name="T30" fmla="*/ 0 w 3742"/>
              <a:gd name="T31" fmla="*/ 3618 h 3992"/>
              <a:gd name="T32" fmla="*/ 1087 w 3742"/>
              <a:gd name="T33" fmla="*/ 3618 h 3992"/>
              <a:gd name="T34" fmla="*/ 748 w 3742"/>
              <a:gd name="T35" fmla="*/ 0 h 3992"/>
              <a:gd name="T36" fmla="*/ 748 w 3742"/>
              <a:gd name="T37" fmla="*/ 749 h 3992"/>
              <a:gd name="T38" fmla="*/ 2994 w 3742"/>
              <a:gd name="T39" fmla="*/ 0 h 3992"/>
              <a:gd name="T40" fmla="*/ 2994 w 3742"/>
              <a:gd name="T41" fmla="*/ 749 h 3992"/>
              <a:gd name="T42" fmla="*/ 0 w 3742"/>
              <a:gd name="T43" fmla="*/ 1123 h 3992"/>
              <a:gd name="T44" fmla="*/ 3742 w 3742"/>
              <a:gd name="T45" fmla="*/ 1123 h 3992"/>
              <a:gd name="T46" fmla="*/ 1497 w 3742"/>
              <a:gd name="T47" fmla="*/ 1497 h 3992"/>
              <a:gd name="T48" fmla="*/ 1497 w 3742"/>
              <a:gd name="T49" fmla="*/ 2745 h 3992"/>
              <a:gd name="T50" fmla="*/ 748 w 3742"/>
              <a:gd name="T51" fmla="*/ 3244 h 3992"/>
              <a:gd name="T52" fmla="*/ 748 w 3742"/>
              <a:gd name="T53" fmla="*/ 1497 h 3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742" h="3992">
                <a:moveTo>
                  <a:pt x="1497" y="1497"/>
                </a:moveTo>
                <a:cubicBezTo>
                  <a:pt x="1497" y="2745"/>
                  <a:pt x="1497" y="2745"/>
                  <a:pt x="1497" y="2745"/>
                </a:cubicBezTo>
                <a:moveTo>
                  <a:pt x="748" y="3244"/>
                </a:moveTo>
                <a:cubicBezTo>
                  <a:pt x="748" y="1497"/>
                  <a:pt x="748" y="1497"/>
                  <a:pt x="748" y="1497"/>
                </a:cubicBezTo>
                <a:moveTo>
                  <a:pt x="3742" y="3992"/>
                </a:moveTo>
                <a:cubicBezTo>
                  <a:pt x="3742" y="3372"/>
                  <a:pt x="3240" y="2869"/>
                  <a:pt x="2620" y="2869"/>
                </a:cubicBezTo>
                <a:cubicBezTo>
                  <a:pt x="1999" y="2869"/>
                  <a:pt x="1497" y="3372"/>
                  <a:pt x="1497" y="3992"/>
                </a:cubicBezTo>
                <a:moveTo>
                  <a:pt x="2620" y="2869"/>
                </a:moveTo>
                <a:cubicBezTo>
                  <a:pt x="2964" y="2869"/>
                  <a:pt x="3243" y="2590"/>
                  <a:pt x="3243" y="2246"/>
                </a:cubicBezTo>
                <a:cubicBezTo>
                  <a:pt x="3243" y="1901"/>
                  <a:pt x="2964" y="1622"/>
                  <a:pt x="2620" y="1622"/>
                </a:cubicBezTo>
                <a:cubicBezTo>
                  <a:pt x="2275" y="1622"/>
                  <a:pt x="1996" y="1901"/>
                  <a:pt x="1996" y="2246"/>
                </a:cubicBezTo>
                <a:cubicBezTo>
                  <a:pt x="1996" y="2590"/>
                  <a:pt x="2275" y="2869"/>
                  <a:pt x="2620" y="2869"/>
                </a:cubicBezTo>
                <a:close/>
                <a:moveTo>
                  <a:pt x="3742" y="2936"/>
                </a:moveTo>
                <a:cubicBezTo>
                  <a:pt x="3742" y="374"/>
                  <a:pt x="3742" y="374"/>
                  <a:pt x="3742" y="374"/>
                </a:cubicBezTo>
                <a:cubicBezTo>
                  <a:pt x="0" y="374"/>
                  <a:pt x="0" y="374"/>
                  <a:pt x="0" y="374"/>
                </a:cubicBezTo>
                <a:cubicBezTo>
                  <a:pt x="0" y="3618"/>
                  <a:pt x="0" y="3618"/>
                  <a:pt x="0" y="3618"/>
                </a:cubicBezTo>
                <a:cubicBezTo>
                  <a:pt x="1087" y="3618"/>
                  <a:pt x="1087" y="3618"/>
                  <a:pt x="1087" y="3618"/>
                </a:cubicBezTo>
                <a:moveTo>
                  <a:pt x="748" y="0"/>
                </a:moveTo>
                <a:cubicBezTo>
                  <a:pt x="748" y="749"/>
                  <a:pt x="748" y="749"/>
                  <a:pt x="748" y="749"/>
                </a:cubicBezTo>
                <a:moveTo>
                  <a:pt x="2994" y="0"/>
                </a:moveTo>
                <a:cubicBezTo>
                  <a:pt x="2994" y="749"/>
                  <a:pt x="2994" y="749"/>
                  <a:pt x="2994" y="749"/>
                </a:cubicBezTo>
                <a:moveTo>
                  <a:pt x="0" y="1123"/>
                </a:moveTo>
                <a:cubicBezTo>
                  <a:pt x="3742" y="1123"/>
                  <a:pt x="3742" y="1123"/>
                  <a:pt x="3742" y="1123"/>
                </a:cubicBezTo>
                <a:moveTo>
                  <a:pt x="1497" y="1497"/>
                </a:moveTo>
                <a:cubicBezTo>
                  <a:pt x="1497" y="2745"/>
                  <a:pt x="1497" y="2745"/>
                  <a:pt x="1497" y="2745"/>
                </a:cubicBezTo>
                <a:moveTo>
                  <a:pt x="748" y="3244"/>
                </a:moveTo>
                <a:cubicBezTo>
                  <a:pt x="748" y="1497"/>
                  <a:pt x="748" y="1497"/>
                  <a:pt x="748" y="149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139" name="FolderOpen_E838" title="Icon of an open folder">
            <a:extLst>
              <a:ext uri="{FF2B5EF4-FFF2-40B4-BE49-F238E27FC236}">
                <a16:creationId xmlns:a16="http://schemas.microsoft.com/office/drawing/2014/main" id="{DDFB6A11-E98E-4FCE-8D59-C1111D458C55}"/>
              </a:ext>
            </a:extLst>
          </p:cNvPr>
          <p:cNvSpPr>
            <a:spLocks noChangeAspect="1"/>
          </p:cNvSpPr>
          <p:nvPr/>
        </p:nvSpPr>
        <p:spPr bwMode="auto">
          <a:xfrm>
            <a:off x="11793276" y="7630794"/>
            <a:ext cx="415379" cy="572825"/>
          </a:xfrm>
          <a:custGeom>
            <a:avLst/>
            <a:gdLst>
              <a:gd name="T0" fmla="*/ 0 w 2750"/>
              <a:gd name="T1" fmla="*/ 0 h 3792"/>
              <a:gd name="T2" fmla="*/ 963 w 2750"/>
              <a:gd name="T3" fmla="*/ 963 h 3792"/>
              <a:gd name="T4" fmla="*/ 1000 w 2750"/>
              <a:gd name="T5" fmla="*/ 1052 h 3792"/>
              <a:gd name="T6" fmla="*/ 1000 w 2750"/>
              <a:gd name="T7" fmla="*/ 2313 h 3792"/>
              <a:gd name="T8" fmla="*/ 875 w 2750"/>
              <a:gd name="T9" fmla="*/ 2625 h 3792"/>
              <a:gd name="T10" fmla="*/ 750 w 2750"/>
              <a:gd name="T11" fmla="*/ 2938 h 3792"/>
              <a:gd name="T12" fmla="*/ 750 w 2750"/>
              <a:gd name="T13" fmla="*/ 3625 h 3792"/>
              <a:gd name="T14" fmla="*/ 537 w 2750"/>
              <a:gd name="T15" fmla="*/ 3713 h 3792"/>
              <a:gd name="T16" fmla="*/ 0 w 2750"/>
              <a:gd name="T17" fmla="*/ 3177 h 3792"/>
              <a:gd name="T18" fmla="*/ 0 w 2750"/>
              <a:gd name="T19" fmla="*/ 0 h 3792"/>
              <a:gd name="T20" fmla="*/ 2375 w 2750"/>
              <a:gd name="T21" fmla="*/ 0 h 3792"/>
              <a:gd name="T22" fmla="*/ 2500 w 2750"/>
              <a:gd name="T23" fmla="*/ 125 h 3792"/>
              <a:gd name="T24" fmla="*/ 2500 w 2750"/>
              <a:gd name="T25" fmla="*/ 1937 h 3792"/>
              <a:gd name="T26" fmla="*/ 2625 w 2750"/>
              <a:gd name="T27" fmla="*/ 2250 h 3792"/>
              <a:gd name="T28" fmla="*/ 2750 w 2750"/>
              <a:gd name="T29" fmla="*/ 2562 h 3792"/>
              <a:gd name="T30" fmla="*/ 2750 w 2750"/>
              <a:gd name="T31" fmla="*/ 3125 h 3792"/>
              <a:gd name="T32" fmla="*/ 2625 w 2750"/>
              <a:gd name="T33" fmla="*/ 3250 h 3792"/>
              <a:gd name="T34" fmla="*/ 750 w 2750"/>
              <a:gd name="T35" fmla="*/ 3250 h 3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50" h="3792">
                <a:moveTo>
                  <a:pt x="0" y="0"/>
                </a:moveTo>
                <a:cubicBezTo>
                  <a:pt x="963" y="963"/>
                  <a:pt x="963" y="963"/>
                  <a:pt x="963" y="963"/>
                </a:cubicBezTo>
                <a:cubicBezTo>
                  <a:pt x="987" y="987"/>
                  <a:pt x="1000" y="1019"/>
                  <a:pt x="1000" y="1052"/>
                </a:cubicBezTo>
                <a:cubicBezTo>
                  <a:pt x="1000" y="2313"/>
                  <a:pt x="1000" y="2313"/>
                  <a:pt x="1000" y="2313"/>
                </a:cubicBezTo>
                <a:cubicBezTo>
                  <a:pt x="1000" y="2435"/>
                  <a:pt x="952" y="2545"/>
                  <a:pt x="875" y="2625"/>
                </a:cubicBezTo>
                <a:cubicBezTo>
                  <a:pt x="798" y="2705"/>
                  <a:pt x="750" y="2815"/>
                  <a:pt x="750" y="2938"/>
                </a:cubicBezTo>
                <a:cubicBezTo>
                  <a:pt x="750" y="3625"/>
                  <a:pt x="750" y="3625"/>
                  <a:pt x="750" y="3625"/>
                </a:cubicBezTo>
                <a:cubicBezTo>
                  <a:pt x="750" y="3736"/>
                  <a:pt x="615" y="3792"/>
                  <a:pt x="537" y="3713"/>
                </a:cubicBezTo>
                <a:cubicBezTo>
                  <a:pt x="0" y="3177"/>
                  <a:pt x="0" y="3177"/>
                  <a:pt x="0" y="3177"/>
                </a:cubicBezTo>
                <a:cubicBezTo>
                  <a:pt x="0" y="0"/>
                  <a:pt x="0" y="0"/>
                  <a:pt x="0" y="0"/>
                </a:cubicBezTo>
                <a:cubicBezTo>
                  <a:pt x="2375" y="0"/>
                  <a:pt x="2375" y="0"/>
                  <a:pt x="2375" y="0"/>
                </a:cubicBezTo>
                <a:cubicBezTo>
                  <a:pt x="2444" y="0"/>
                  <a:pt x="2500" y="56"/>
                  <a:pt x="2500" y="125"/>
                </a:cubicBezTo>
                <a:cubicBezTo>
                  <a:pt x="2500" y="1937"/>
                  <a:pt x="2500" y="1937"/>
                  <a:pt x="2500" y="1937"/>
                </a:cubicBezTo>
                <a:cubicBezTo>
                  <a:pt x="2500" y="2060"/>
                  <a:pt x="2548" y="2170"/>
                  <a:pt x="2625" y="2250"/>
                </a:cubicBezTo>
                <a:cubicBezTo>
                  <a:pt x="2702" y="2330"/>
                  <a:pt x="2750" y="2440"/>
                  <a:pt x="2750" y="2562"/>
                </a:cubicBezTo>
                <a:cubicBezTo>
                  <a:pt x="2750" y="3125"/>
                  <a:pt x="2750" y="3125"/>
                  <a:pt x="2750" y="3125"/>
                </a:cubicBezTo>
                <a:cubicBezTo>
                  <a:pt x="2750" y="3194"/>
                  <a:pt x="2694" y="3250"/>
                  <a:pt x="2625" y="3250"/>
                </a:cubicBezTo>
                <a:cubicBezTo>
                  <a:pt x="750" y="3250"/>
                  <a:pt x="750" y="3250"/>
                  <a:pt x="750" y="3250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143" name="FolderHorizontal_F12B" title="Icon of a folder">
            <a:extLst>
              <a:ext uri="{FF2B5EF4-FFF2-40B4-BE49-F238E27FC236}">
                <a16:creationId xmlns:a16="http://schemas.microsoft.com/office/drawing/2014/main" id="{E9CF2D18-5312-40BB-93EB-36E9B18BDEE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146615" y="7654490"/>
            <a:ext cx="716031" cy="525436"/>
          </a:xfrm>
          <a:custGeom>
            <a:avLst/>
            <a:gdLst>
              <a:gd name="T0" fmla="*/ 0 w 3758"/>
              <a:gd name="T1" fmla="*/ 126 h 2756"/>
              <a:gd name="T2" fmla="*/ 126 w 3758"/>
              <a:gd name="T3" fmla="*/ 0 h 2756"/>
              <a:gd name="T4" fmla="*/ 1065 w 3758"/>
              <a:gd name="T5" fmla="*/ 0 h 2756"/>
              <a:gd name="T6" fmla="*/ 1378 w 3758"/>
              <a:gd name="T7" fmla="*/ 126 h 2756"/>
              <a:gd name="T8" fmla="*/ 1691 w 3758"/>
              <a:gd name="T9" fmla="*/ 251 h 2756"/>
              <a:gd name="T10" fmla="*/ 3633 w 3758"/>
              <a:gd name="T11" fmla="*/ 251 h 2756"/>
              <a:gd name="T12" fmla="*/ 3758 w 3758"/>
              <a:gd name="T13" fmla="*/ 376 h 2756"/>
              <a:gd name="T14" fmla="*/ 3758 w 3758"/>
              <a:gd name="T15" fmla="*/ 2756 h 2756"/>
              <a:gd name="T16" fmla="*/ 0 w 3758"/>
              <a:gd name="T17" fmla="*/ 2756 h 2756"/>
              <a:gd name="T18" fmla="*/ 0 w 3758"/>
              <a:gd name="T19" fmla="*/ 126 h 2756"/>
              <a:gd name="T20" fmla="*/ 0 w 3758"/>
              <a:gd name="T21" fmla="*/ 501 h 2756"/>
              <a:gd name="T22" fmla="*/ 1065 w 3758"/>
              <a:gd name="T23" fmla="*/ 501 h 2756"/>
              <a:gd name="T24" fmla="*/ 1378 w 3758"/>
              <a:gd name="T25" fmla="*/ 376 h 2756"/>
              <a:gd name="T26" fmla="*/ 1691 w 3758"/>
              <a:gd name="T27" fmla="*/ 251 h 2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58" h="2756">
                <a:moveTo>
                  <a:pt x="0" y="126"/>
                </a:moveTo>
                <a:cubicBezTo>
                  <a:pt x="0" y="56"/>
                  <a:pt x="56" y="0"/>
                  <a:pt x="126" y="0"/>
                </a:cubicBezTo>
                <a:cubicBezTo>
                  <a:pt x="1065" y="0"/>
                  <a:pt x="1065" y="0"/>
                  <a:pt x="1065" y="0"/>
                </a:cubicBezTo>
                <a:cubicBezTo>
                  <a:pt x="1187" y="0"/>
                  <a:pt x="1298" y="48"/>
                  <a:pt x="1378" y="126"/>
                </a:cubicBezTo>
                <a:cubicBezTo>
                  <a:pt x="1458" y="203"/>
                  <a:pt x="1569" y="251"/>
                  <a:pt x="1691" y="251"/>
                </a:cubicBezTo>
                <a:cubicBezTo>
                  <a:pt x="3633" y="251"/>
                  <a:pt x="3633" y="251"/>
                  <a:pt x="3633" y="251"/>
                </a:cubicBezTo>
                <a:cubicBezTo>
                  <a:pt x="3702" y="251"/>
                  <a:pt x="3758" y="307"/>
                  <a:pt x="3758" y="376"/>
                </a:cubicBezTo>
                <a:cubicBezTo>
                  <a:pt x="3758" y="2756"/>
                  <a:pt x="3758" y="2756"/>
                  <a:pt x="3758" y="2756"/>
                </a:cubicBezTo>
                <a:cubicBezTo>
                  <a:pt x="0" y="2756"/>
                  <a:pt x="0" y="2756"/>
                  <a:pt x="0" y="2756"/>
                </a:cubicBezTo>
                <a:lnTo>
                  <a:pt x="0" y="126"/>
                </a:lnTo>
                <a:close/>
                <a:moveTo>
                  <a:pt x="0" y="501"/>
                </a:moveTo>
                <a:cubicBezTo>
                  <a:pt x="1065" y="501"/>
                  <a:pt x="1065" y="501"/>
                  <a:pt x="1065" y="501"/>
                </a:cubicBezTo>
                <a:cubicBezTo>
                  <a:pt x="1187" y="501"/>
                  <a:pt x="1298" y="453"/>
                  <a:pt x="1378" y="376"/>
                </a:cubicBezTo>
                <a:cubicBezTo>
                  <a:pt x="1458" y="299"/>
                  <a:pt x="1569" y="251"/>
                  <a:pt x="1691" y="25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147" name="file" title="Icon of a file cabinet">
            <a:extLst>
              <a:ext uri="{FF2B5EF4-FFF2-40B4-BE49-F238E27FC236}">
                <a16:creationId xmlns:a16="http://schemas.microsoft.com/office/drawing/2014/main" id="{198B6BCA-42F3-41A8-BD42-C7F19E78F17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764317" y="7630794"/>
            <a:ext cx="487961" cy="572825"/>
          </a:xfrm>
          <a:custGeom>
            <a:avLst/>
            <a:gdLst>
              <a:gd name="T0" fmla="*/ 416 w 506"/>
              <a:gd name="T1" fmla="*/ 424 h 594"/>
              <a:gd name="T2" fmla="*/ 416 w 506"/>
              <a:gd name="T3" fmla="*/ 594 h 594"/>
              <a:gd name="T4" fmla="*/ 0 w 506"/>
              <a:gd name="T5" fmla="*/ 594 h 594"/>
              <a:gd name="T6" fmla="*/ 0 w 506"/>
              <a:gd name="T7" fmla="*/ 0 h 594"/>
              <a:gd name="T8" fmla="*/ 416 w 506"/>
              <a:gd name="T9" fmla="*/ 0 h 594"/>
              <a:gd name="T10" fmla="*/ 416 w 506"/>
              <a:gd name="T11" fmla="*/ 424 h 594"/>
              <a:gd name="T12" fmla="*/ 416 w 506"/>
              <a:gd name="T13" fmla="*/ 594 h 594"/>
              <a:gd name="T14" fmla="*/ 506 w 506"/>
              <a:gd name="T15" fmla="*/ 532 h 594"/>
              <a:gd name="T16" fmla="*/ 506 w 506"/>
              <a:gd name="T17" fmla="*/ 65 h 594"/>
              <a:gd name="T18" fmla="*/ 416 w 506"/>
              <a:gd name="T19" fmla="*/ 0 h 594"/>
              <a:gd name="T20" fmla="*/ 0 w 506"/>
              <a:gd name="T21" fmla="*/ 296 h 594"/>
              <a:gd name="T22" fmla="*/ 416 w 506"/>
              <a:gd name="T23" fmla="*/ 296 h 594"/>
              <a:gd name="T24" fmla="*/ 113 w 506"/>
              <a:gd name="T25" fmla="*/ 388 h 594"/>
              <a:gd name="T26" fmla="*/ 298 w 506"/>
              <a:gd name="T27" fmla="*/ 388 h 594"/>
              <a:gd name="T28" fmla="*/ 113 w 506"/>
              <a:gd name="T29" fmla="*/ 94 h 594"/>
              <a:gd name="T30" fmla="*/ 298 w 506"/>
              <a:gd name="T31" fmla="*/ 94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06" h="594">
                <a:moveTo>
                  <a:pt x="416" y="424"/>
                </a:moveTo>
                <a:lnTo>
                  <a:pt x="416" y="594"/>
                </a:lnTo>
                <a:lnTo>
                  <a:pt x="0" y="594"/>
                </a:lnTo>
                <a:lnTo>
                  <a:pt x="0" y="0"/>
                </a:lnTo>
                <a:lnTo>
                  <a:pt x="416" y="0"/>
                </a:lnTo>
                <a:lnTo>
                  <a:pt x="416" y="424"/>
                </a:lnTo>
                <a:moveTo>
                  <a:pt x="416" y="594"/>
                </a:moveTo>
                <a:lnTo>
                  <a:pt x="506" y="532"/>
                </a:lnTo>
                <a:lnTo>
                  <a:pt x="506" y="65"/>
                </a:lnTo>
                <a:lnTo>
                  <a:pt x="416" y="0"/>
                </a:lnTo>
                <a:moveTo>
                  <a:pt x="0" y="296"/>
                </a:moveTo>
                <a:lnTo>
                  <a:pt x="416" y="296"/>
                </a:lnTo>
                <a:moveTo>
                  <a:pt x="113" y="388"/>
                </a:moveTo>
                <a:lnTo>
                  <a:pt x="298" y="388"/>
                </a:lnTo>
                <a:moveTo>
                  <a:pt x="113" y="94"/>
                </a:moveTo>
                <a:lnTo>
                  <a:pt x="298" y="94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148" name="Directory" title="Icon of an address book or directory">
            <a:extLst>
              <a:ext uri="{FF2B5EF4-FFF2-40B4-BE49-F238E27FC236}">
                <a16:creationId xmlns:a16="http://schemas.microsoft.com/office/drawing/2014/main" id="{A904E826-64D6-4F21-BA28-46B094527E5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89787" y="6198735"/>
            <a:ext cx="570794" cy="572825"/>
          </a:xfrm>
          <a:custGeom>
            <a:avLst/>
            <a:gdLst>
              <a:gd name="T0" fmla="*/ 91 w 317"/>
              <a:gd name="T1" fmla="*/ 135 h 318"/>
              <a:gd name="T2" fmla="*/ 126 w 317"/>
              <a:gd name="T3" fmla="*/ 100 h 318"/>
              <a:gd name="T4" fmla="*/ 162 w 317"/>
              <a:gd name="T5" fmla="*/ 135 h 318"/>
              <a:gd name="T6" fmla="*/ 126 w 317"/>
              <a:gd name="T7" fmla="*/ 170 h 318"/>
              <a:gd name="T8" fmla="*/ 91 w 317"/>
              <a:gd name="T9" fmla="*/ 135 h 318"/>
              <a:gd name="T10" fmla="*/ 190 w 317"/>
              <a:gd name="T11" fmla="*/ 234 h 318"/>
              <a:gd name="T12" fmla="*/ 126 w 317"/>
              <a:gd name="T13" fmla="*/ 170 h 318"/>
              <a:gd name="T14" fmla="*/ 63 w 317"/>
              <a:gd name="T15" fmla="*/ 234 h 318"/>
              <a:gd name="T16" fmla="*/ 0 w 317"/>
              <a:gd name="T17" fmla="*/ 284 h 318"/>
              <a:gd name="T18" fmla="*/ 34 w 317"/>
              <a:gd name="T19" fmla="*/ 318 h 318"/>
              <a:gd name="T20" fmla="*/ 283 w 317"/>
              <a:gd name="T21" fmla="*/ 318 h 318"/>
              <a:gd name="T22" fmla="*/ 317 w 317"/>
              <a:gd name="T23" fmla="*/ 284 h 318"/>
              <a:gd name="T24" fmla="*/ 317 w 317"/>
              <a:gd name="T25" fmla="*/ 35 h 318"/>
              <a:gd name="T26" fmla="*/ 283 w 317"/>
              <a:gd name="T27" fmla="*/ 1 h 318"/>
              <a:gd name="T28" fmla="*/ 34 w 317"/>
              <a:gd name="T29" fmla="*/ 1 h 318"/>
              <a:gd name="T30" fmla="*/ 0 w 317"/>
              <a:gd name="T31" fmla="*/ 35 h 318"/>
              <a:gd name="T32" fmla="*/ 0 w 317"/>
              <a:gd name="T33" fmla="*/ 284 h 318"/>
              <a:gd name="T34" fmla="*/ 239 w 317"/>
              <a:gd name="T35" fmla="*/ 318 h 318"/>
              <a:gd name="T36" fmla="*/ 239 w 317"/>
              <a:gd name="T37" fmla="*/ 0 h 318"/>
              <a:gd name="T38" fmla="*/ 239 w 317"/>
              <a:gd name="T39" fmla="*/ 107 h 318"/>
              <a:gd name="T40" fmla="*/ 317 w 317"/>
              <a:gd name="T41" fmla="*/ 107 h 318"/>
              <a:gd name="T42" fmla="*/ 239 w 317"/>
              <a:gd name="T43" fmla="*/ 212 h 318"/>
              <a:gd name="T44" fmla="*/ 317 w 317"/>
              <a:gd name="T45" fmla="*/ 212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7" h="318">
                <a:moveTo>
                  <a:pt x="91" y="135"/>
                </a:moveTo>
                <a:cubicBezTo>
                  <a:pt x="91" y="115"/>
                  <a:pt x="107" y="100"/>
                  <a:pt x="126" y="100"/>
                </a:cubicBezTo>
                <a:cubicBezTo>
                  <a:pt x="146" y="100"/>
                  <a:pt x="162" y="115"/>
                  <a:pt x="162" y="135"/>
                </a:cubicBezTo>
                <a:cubicBezTo>
                  <a:pt x="162" y="154"/>
                  <a:pt x="146" y="170"/>
                  <a:pt x="126" y="170"/>
                </a:cubicBezTo>
                <a:cubicBezTo>
                  <a:pt x="107" y="170"/>
                  <a:pt x="91" y="154"/>
                  <a:pt x="91" y="135"/>
                </a:cubicBezTo>
                <a:close/>
                <a:moveTo>
                  <a:pt x="190" y="234"/>
                </a:moveTo>
                <a:cubicBezTo>
                  <a:pt x="190" y="198"/>
                  <a:pt x="161" y="170"/>
                  <a:pt x="126" y="170"/>
                </a:cubicBezTo>
                <a:cubicBezTo>
                  <a:pt x="92" y="170"/>
                  <a:pt x="63" y="198"/>
                  <a:pt x="63" y="234"/>
                </a:cubicBezTo>
                <a:moveTo>
                  <a:pt x="0" y="284"/>
                </a:moveTo>
                <a:cubicBezTo>
                  <a:pt x="0" y="303"/>
                  <a:pt x="15" y="318"/>
                  <a:pt x="34" y="318"/>
                </a:cubicBezTo>
                <a:cubicBezTo>
                  <a:pt x="283" y="318"/>
                  <a:pt x="283" y="318"/>
                  <a:pt x="283" y="318"/>
                </a:cubicBezTo>
                <a:cubicBezTo>
                  <a:pt x="301" y="318"/>
                  <a:pt x="317" y="303"/>
                  <a:pt x="317" y="284"/>
                </a:cubicBezTo>
                <a:cubicBezTo>
                  <a:pt x="317" y="35"/>
                  <a:pt x="317" y="35"/>
                  <a:pt x="317" y="35"/>
                </a:cubicBezTo>
                <a:cubicBezTo>
                  <a:pt x="317" y="16"/>
                  <a:pt x="301" y="1"/>
                  <a:pt x="283" y="1"/>
                </a:cubicBezTo>
                <a:cubicBezTo>
                  <a:pt x="34" y="1"/>
                  <a:pt x="34" y="1"/>
                  <a:pt x="34" y="1"/>
                </a:cubicBezTo>
                <a:cubicBezTo>
                  <a:pt x="15" y="1"/>
                  <a:pt x="0" y="16"/>
                  <a:pt x="0" y="35"/>
                </a:cubicBezTo>
                <a:lnTo>
                  <a:pt x="0" y="284"/>
                </a:lnTo>
                <a:close/>
                <a:moveTo>
                  <a:pt x="239" y="318"/>
                </a:moveTo>
                <a:cubicBezTo>
                  <a:pt x="239" y="0"/>
                  <a:pt x="239" y="0"/>
                  <a:pt x="239" y="0"/>
                </a:cubicBezTo>
                <a:moveTo>
                  <a:pt x="239" y="107"/>
                </a:moveTo>
                <a:cubicBezTo>
                  <a:pt x="317" y="107"/>
                  <a:pt x="317" y="107"/>
                  <a:pt x="317" y="107"/>
                </a:cubicBezTo>
                <a:moveTo>
                  <a:pt x="239" y="212"/>
                </a:moveTo>
                <a:cubicBezTo>
                  <a:pt x="317" y="212"/>
                  <a:pt x="317" y="212"/>
                  <a:pt x="317" y="212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7" name="DevUpdate_ECC5" title="Icon of a clock with an arrow around it pointing clockwise">
            <a:extLst>
              <a:ext uri="{FF2B5EF4-FFF2-40B4-BE49-F238E27FC236}">
                <a16:creationId xmlns:a16="http://schemas.microsoft.com/office/drawing/2014/main" id="{95CA7039-BEF8-4E81-8090-4BB17203C87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81780" y="4766671"/>
            <a:ext cx="572145" cy="572825"/>
          </a:xfrm>
          <a:custGeom>
            <a:avLst/>
            <a:gdLst>
              <a:gd name="T0" fmla="*/ 2500 w 3750"/>
              <a:gd name="T1" fmla="*/ 2750 h 3750"/>
              <a:gd name="T2" fmla="*/ 1750 w 3750"/>
              <a:gd name="T3" fmla="*/ 2000 h 3750"/>
              <a:gd name="T4" fmla="*/ 1750 w 3750"/>
              <a:gd name="T5" fmla="*/ 875 h 3750"/>
              <a:gd name="T6" fmla="*/ 2875 w 3750"/>
              <a:gd name="T7" fmla="*/ 1250 h 3750"/>
              <a:gd name="T8" fmla="*/ 3750 w 3750"/>
              <a:gd name="T9" fmla="*/ 1250 h 3750"/>
              <a:gd name="T10" fmla="*/ 3750 w 3750"/>
              <a:gd name="T11" fmla="*/ 375 h 3750"/>
              <a:gd name="T12" fmla="*/ 3641 w 3750"/>
              <a:gd name="T13" fmla="*/ 1250 h 3750"/>
              <a:gd name="T14" fmla="*/ 1875 w 3750"/>
              <a:gd name="T15" fmla="*/ 0 h 3750"/>
              <a:gd name="T16" fmla="*/ 0 w 3750"/>
              <a:gd name="T17" fmla="*/ 1875 h 3750"/>
              <a:gd name="T18" fmla="*/ 1875 w 3750"/>
              <a:gd name="T19" fmla="*/ 3750 h 3750"/>
              <a:gd name="T20" fmla="*/ 3681 w 3750"/>
              <a:gd name="T21" fmla="*/ 2375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50" h="3750">
                <a:moveTo>
                  <a:pt x="2500" y="2750"/>
                </a:moveTo>
                <a:cubicBezTo>
                  <a:pt x="1750" y="2000"/>
                  <a:pt x="1750" y="2000"/>
                  <a:pt x="1750" y="2000"/>
                </a:cubicBezTo>
                <a:cubicBezTo>
                  <a:pt x="1750" y="875"/>
                  <a:pt x="1750" y="875"/>
                  <a:pt x="1750" y="875"/>
                </a:cubicBezTo>
                <a:moveTo>
                  <a:pt x="2875" y="1250"/>
                </a:moveTo>
                <a:cubicBezTo>
                  <a:pt x="3750" y="1250"/>
                  <a:pt x="3750" y="1250"/>
                  <a:pt x="3750" y="1250"/>
                </a:cubicBezTo>
                <a:cubicBezTo>
                  <a:pt x="3750" y="375"/>
                  <a:pt x="3750" y="375"/>
                  <a:pt x="3750" y="375"/>
                </a:cubicBezTo>
                <a:moveTo>
                  <a:pt x="3641" y="1250"/>
                </a:moveTo>
                <a:cubicBezTo>
                  <a:pt x="3383" y="522"/>
                  <a:pt x="2691" y="0"/>
                  <a:pt x="1875" y="0"/>
                </a:cubicBezTo>
                <a:cubicBezTo>
                  <a:pt x="839" y="0"/>
                  <a:pt x="0" y="839"/>
                  <a:pt x="0" y="1875"/>
                </a:cubicBezTo>
                <a:cubicBezTo>
                  <a:pt x="0" y="2911"/>
                  <a:pt x="839" y="3750"/>
                  <a:pt x="1875" y="3750"/>
                </a:cubicBezTo>
                <a:cubicBezTo>
                  <a:pt x="2737" y="3750"/>
                  <a:pt x="3461" y="3167"/>
                  <a:pt x="3681" y="23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12" name="CRMArticles_EFF5" title="Icon of two documents stacked together with writing on them">
            <a:extLst>
              <a:ext uri="{FF2B5EF4-FFF2-40B4-BE49-F238E27FC236}">
                <a16:creationId xmlns:a16="http://schemas.microsoft.com/office/drawing/2014/main" id="{94BF34E1-0081-4FF1-AD53-EFB02945509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730730" y="7630794"/>
            <a:ext cx="496235" cy="572825"/>
          </a:xfrm>
          <a:custGeom>
            <a:avLst/>
            <a:gdLst>
              <a:gd name="T0" fmla="*/ 551 w 3583"/>
              <a:gd name="T1" fmla="*/ 3585 h 4136"/>
              <a:gd name="T2" fmla="*/ 0 w 3583"/>
              <a:gd name="T3" fmla="*/ 3585 h 4136"/>
              <a:gd name="T4" fmla="*/ 0 w 3583"/>
              <a:gd name="T5" fmla="*/ 0 h 4136"/>
              <a:gd name="T6" fmla="*/ 3033 w 3583"/>
              <a:gd name="T7" fmla="*/ 0 h 4136"/>
              <a:gd name="T8" fmla="*/ 3033 w 3583"/>
              <a:gd name="T9" fmla="*/ 1103 h 4136"/>
              <a:gd name="T10" fmla="*/ 2480 w 3583"/>
              <a:gd name="T11" fmla="*/ 551 h 4136"/>
              <a:gd name="T12" fmla="*/ 2480 w 3583"/>
              <a:gd name="T13" fmla="*/ 1654 h 4136"/>
              <a:gd name="T14" fmla="*/ 3583 w 3583"/>
              <a:gd name="T15" fmla="*/ 1654 h 4136"/>
              <a:gd name="T16" fmla="*/ 3583 w 3583"/>
              <a:gd name="T17" fmla="*/ 1654 h 4136"/>
              <a:gd name="T18" fmla="*/ 2480 w 3583"/>
              <a:gd name="T19" fmla="*/ 551 h 4136"/>
              <a:gd name="T20" fmla="*/ 551 w 3583"/>
              <a:gd name="T21" fmla="*/ 551 h 4136"/>
              <a:gd name="T22" fmla="*/ 551 w 3583"/>
              <a:gd name="T23" fmla="*/ 4136 h 4136"/>
              <a:gd name="T24" fmla="*/ 3583 w 3583"/>
              <a:gd name="T25" fmla="*/ 4136 h 4136"/>
              <a:gd name="T26" fmla="*/ 3583 w 3583"/>
              <a:gd name="T27" fmla="*/ 1654 h 4136"/>
              <a:gd name="T28" fmla="*/ 965 w 3583"/>
              <a:gd name="T29" fmla="*/ 2757 h 4136"/>
              <a:gd name="T30" fmla="*/ 2894 w 3583"/>
              <a:gd name="T31" fmla="*/ 2757 h 4136"/>
              <a:gd name="T32" fmla="*/ 965 w 3583"/>
              <a:gd name="T33" fmla="*/ 2206 h 4136"/>
              <a:gd name="T34" fmla="*/ 2894 w 3583"/>
              <a:gd name="T35" fmla="*/ 2206 h 4136"/>
              <a:gd name="T36" fmla="*/ 965 w 3583"/>
              <a:gd name="T37" fmla="*/ 1654 h 4136"/>
              <a:gd name="T38" fmla="*/ 2068 w 3583"/>
              <a:gd name="T39" fmla="*/ 1654 h 4136"/>
              <a:gd name="T40" fmla="*/ 965 w 3583"/>
              <a:gd name="T41" fmla="*/ 1103 h 4136"/>
              <a:gd name="T42" fmla="*/ 2068 w 3583"/>
              <a:gd name="T43" fmla="*/ 1103 h 4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583" h="4136">
                <a:moveTo>
                  <a:pt x="551" y="3585"/>
                </a:moveTo>
                <a:lnTo>
                  <a:pt x="0" y="3585"/>
                </a:lnTo>
                <a:lnTo>
                  <a:pt x="0" y="0"/>
                </a:lnTo>
                <a:lnTo>
                  <a:pt x="3033" y="0"/>
                </a:lnTo>
                <a:lnTo>
                  <a:pt x="3033" y="1103"/>
                </a:lnTo>
                <a:moveTo>
                  <a:pt x="2480" y="551"/>
                </a:moveTo>
                <a:lnTo>
                  <a:pt x="2480" y="1654"/>
                </a:lnTo>
                <a:lnTo>
                  <a:pt x="3583" y="1654"/>
                </a:lnTo>
                <a:moveTo>
                  <a:pt x="3583" y="1654"/>
                </a:moveTo>
                <a:lnTo>
                  <a:pt x="2480" y="551"/>
                </a:lnTo>
                <a:lnTo>
                  <a:pt x="551" y="551"/>
                </a:lnTo>
                <a:lnTo>
                  <a:pt x="551" y="4136"/>
                </a:lnTo>
                <a:lnTo>
                  <a:pt x="3583" y="4136"/>
                </a:lnTo>
                <a:lnTo>
                  <a:pt x="3583" y="1654"/>
                </a:lnTo>
                <a:moveTo>
                  <a:pt x="965" y="2757"/>
                </a:moveTo>
                <a:lnTo>
                  <a:pt x="2894" y="2757"/>
                </a:lnTo>
                <a:moveTo>
                  <a:pt x="965" y="2206"/>
                </a:moveTo>
                <a:lnTo>
                  <a:pt x="2894" y="2206"/>
                </a:lnTo>
                <a:moveTo>
                  <a:pt x="965" y="1654"/>
                </a:moveTo>
                <a:lnTo>
                  <a:pt x="2068" y="1654"/>
                </a:lnTo>
                <a:moveTo>
                  <a:pt x="965" y="1103"/>
                </a:moveTo>
                <a:lnTo>
                  <a:pt x="2068" y="1103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17" name="Copy_E8C8" title="Icon of two documents stacked together">
            <a:extLst>
              <a:ext uri="{FF2B5EF4-FFF2-40B4-BE49-F238E27FC236}">
                <a16:creationId xmlns:a16="http://schemas.microsoft.com/office/drawing/2014/main" id="{370C9283-DD08-4510-AD24-42097C01873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26925" y="7630794"/>
            <a:ext cx="496514" cy="572825"/>
          </a:xfrm>
          <a:custGeom>
            <a:avLst/>
            <a:gdLst>
              <a:gd name="T0" fmla="*/ 3585 w 3585"/>
              <a:gd name="T1" fmla="*/ 1654 h 4136"/>
              <a:gd name="T2" fmla="*/ 2758 w 3585"/>
              <a:gd name="T3" fmla="*/ 1654 h 4136"/>
              <a:gd name="T4" fmla="*/ 2758 w 3585"/>
              <a:gd name="T5" fmla="*/ 827 h 4136"/>
              <a:gd name="T6" fmla="*/ 3585 w 3585"/>
              <a:gd name="T7" fmla="*/ 1654 h 4136"/>
              <a:gd name="T8" fmla="*/ 2758 w 3585"/>
              <a:gd name="T9" fmla="*/ 827 h 4136"/>
              <a:gd name="T10" fmla="*/ 1103 w 3585"/>
              <a:gd name="T11" fmla="*/ 827 h 4136"/>
              <a:gd name="T12" fmla="*/ 1103 w 3585"/>
              <a:gd name="T13" fmla="*/ 4136 h 4136"/>
              <a:gd name="T14" fmla="*/ 3585 w 3585"/>
              <a:gd name="T15" fmla="*/ 4136 h 4136"/>
              <a:gd name="T16" fmla="*/ 3585 w 3585"/>
              <a:gd name="T17" fmla="*/ 1654 h 4136"/>
              <a:gd name="T18" fmla="*/ 2483 w 3585"/>
              <a:gd name="T19" fmla="*/ 827 h 4136"/>
              <a:gd name="T20" fmla="*/ 1655 w 3585"/>
              <a:gd name="T21" fmla="*/ 0 h 4136"/>
              <a:gd name="T22" fmla="*/ 0 w 3585"/>
              <a:gd name="T23" fmla="*/ 0 h 4136"/>
              <a:gd name="T24" fmla="*/ 0 w 3585"/>
              <a:gd name="T25" fmla="*/ 3308 h 4136"/>
              <a:gd name="T26" fmla="*/ 1103 w 3585"/>
              <a:gd name="T27" fmla="*/ 3308 h 4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85" h="4136">
                <a:moveTo>
                  <a:pt x="3585" y="1654"/>
                </a:moveTo>
                <a:lnTo>
                  <a:pt x="2758" y="1654"/>
                </a:lnTo>
                <a:lnTo>
                  <a:pt x="2758" y="827"/>
                </a:lnTo>
                <a:moveTo>
                  <a:pt x="3585" y="1654"/>
                </a:moveTo>
                <a:lnTo>
                  <a:pt x="2758" y="827"/>
                </a:lnTo>
                <a:lnTo>
                  <a:pt x="1103" y="827"/>
                </a:lnTo>
                <a:lnTo>
                  <a:pt x="1103" y="4136"/>
                </a:lnTo>
                <a:lnTo>
                  <a:pt x="3585" y="4136"/>
                </a:lnTo>
                <a:lnTo>
                  <a:pt x="3585" y="1654"/>
                </a:lnTo>
                <a:moveTo>
                  <a:pt x="2483" y="827"/>
                </a:moveTo>
                <a:lnTo>
                  <a:pt x="1655" y="0"/>
                </a:lnTo>
                <a:lnTo>
                  <a:pt x="0" y="0"/>
                </a:lnTo>
                <a:lnTo>
                  <a:pt x="0" y="3308"/>
                </a:lnTo>
                <a:lnTo>
                  <a:pt x="1103" y="3308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22" name="CompanyDirectory_EF0D" title="Icon of a directory or logbook">
            <a:extLst>
              <a:ext uri="{FF2B5EF4-FFF2-40B4-BE49-F238E27FC236}">
                <a16:creationId xmlns:a16="http://schemas.microsoft.com/office/drawing/2014/main" id="{0FD6C1B6-AE6E-4981-AB90-3F65E408F25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721105" y="6198735"/>
            <a:ext cx="515488" cy="572825"/>
          </a:xfrm>
          <a:custGeom>
            <a:avLst/>
            <a:gdLst>
              <a:gd name="T0" fmla="*/ 374 w 3371"/>
              <a:gd name="T1" fmla="*/ 3746 h 3746"/>
              <a:gd name="T2" fmla="*/ 374 w 3371"/>
              <a:gd name="T3" fmla="*/ 0 h 3746"/>
              <a:gd name="T4" fmla="*/ 3371 w 3371"/>
              <a:gd name="T5" fmla="*/ 0 h 3746"/>
              <a:gd name="T6" fmla="*/ 3371 w 3371"/>
              <a:gd name="T7" fmla="*/ 3746 h 3746"/>
              <a:gd name="T8" fmla="*/ 374 w 3371"/>
              <a:gd name="T9" fmla="*/ 3746 h 3746"/>
              <a:gd name="T10" fmla="*/ 0 w 3371"/>
              <a:gd name="T11" fmla="*/ 501 h 3746"/>
              <a:gd name="T12" fmla="*/ 367 w 3371"/>
              <a:gd name="T13" fmla="*/ 501 h 3746"/>
              <a:gd name="T14" fmla="*/ 0 w 3371"/>
              <a:gd name="T15" fmla="*/ 1251 h 3746"/>
              <a:gd name="T16" fmla="*/ 367 w 3371"/>
              <a:gd name="T17" fmla="*/ 1251 h 3746"/>
              <a:gd name="T18" fmla="*/ 0 w 3371"/>
              <a:gd name="T19" fmla="*/ 2500 h 3746"/>
              <a:gd name="T20" fmla="*/ 367 w 3371"/>
              <a:gd name="T21" fmla="*/ 2500 h 3746"/>
              <a:gd name="T22" fmla="*/ 0 w 3371"/>
              <a:gd name="T23" fmla="*/ 3250 h 3746"/>
              <a:gd name="T24" fmla="*/ 367 w 3371"/>
              <a:gd name="T25" fmla="*/ 3250 h 3746"/>
              <a:gd name="T26" fmla="*/ 1748 w 3371"/>
              <a:gd name="T27" fmla="*/ 749 h 3746"/>
              <a:gd name="T28" fmla="*/ 2997 w 3371"/>
              <a:gd name="T29" fmla="*/ 749 h 3746"/>
              <a:gd name="T30" fmla="*/ 1748 w 3371"/>
              <a:gd name="T31" fmla="*/ 1249 h 3746"/>
              <a:gd name="T32" fmla="*/ 2997 w 3371"/>
              <a:gd name="T33" fmla="*/ 1249 h 3746"/>
              <a:gd name="T34" fmla="*/ 1748 w 3371"/>
              <a:gd name="T35" fmla="*/ 2497 h 3746"/>
              <a:gd name="T36" fmla="*/ 2997 w 3371"/>
              <a:gd name="T37" fmla="*/ 2497 h 3746"/>
              <a:gd name="T38" fmla="*/ 1748 w 3371"/>
              <a:gd name="T39" fmla="*/ 2997 h 3746"/>
              <a:gd name="T40" fmla="*/ 2997 w 3371"/>
              <a:gd name="T41" fmla="*/ 2997 h 3746"/>
              <a:gd name="T42" fmla="*/ 1122 w 3371"/>
              <a:gd name="T43" fmla="*/ 753 h 3746"/>
              <a:gd name="T44" fmla="*/ 874 w 3371"/>
              <a:gd name="T45" fmla="*/ 1001 h 3746"/>
              <a:gd name="T46" fmla="*/ 1122 w 3371"/>
              <a:gd name="T47" fmla="*/ 1249 h 3746"/>
              <a:gd name="T48" fmla="*/ 1369 w 3371"/>
              <a:gd name="T49" fmla="*/ 1001 h 3746"/>
              <a:gd name="T50" fmla="*/ 1122 w 3371"/>
              <a:gd name="T51" fmla="*/ 753 h 3746"/>
              <a:gd name="T52" fmla="*/ 1122 w 3371"/>
              <a:gd name="T53" fmla="*/ 2499 h 3746"/>
              <a:gd name="T54" fmla="*/ 874 w 3371"/>
              <a:gd name="T55" fmla="*/ 2747 h 3746"/>
              <a:gd name="T56" fmla="*/ 1122 w 3371"/>
              <a:gd name="T57" fmla="*/ 2995 h 3746"/>
              <a:gd name="T58" fmla="*/ 1369 w 3371"/>
              <a:gd name="T59" fmla="*/ 2747 h 3746"/>
              <a:gd name="T60" fmla="*/ 1122 w 3371"/>
              <a:gd name="T61" fmla="*/ 2499 h 3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371" h="3746">
                <a:moveTo>
                  <a:pt x="374" y="3746"/>
                </a:moveTo>
                <a:cubicBezTo>
                  <a:pt x="374" y="0"/>
                  <a:pt x="374" y="0"/>
                  <a:pt x="374" y="0"/>
                </a:cubicBezTo>
                <a:cubicBezTo>
                  <a:pt x="3371" y="0"/>
                  <a:pt x="3371" y="0"/>
                  <a:pt x="3371" y="0"/>
                </a:cubicBezTo>
                <a:cubicBezTo>
                  <a:pt x="3371" y="3746"/>
                  <a:pt x="3371" y="3746"/>
                  <a:pt x="3371" y="3746"/>
                </a:cubicBezTo>
                <a:lnTo>
                  <a:pt x="374" y="3746"/>
                </a:lnTo>
                <a:close/>
                <a:moveTo>
                  <a:pt x="0" y="501"/>
                </a:moveTo>
                <a:cubicBezTo>
                  <a:pt x="367" y="501"/>
                  <a:pt x="367" y="501"/>
                  <a:pt x="367" y="501"/>
                </a:cubicBezTo>
                <a:moveTo>
                  <a:pt x="0" y="1251"/>
                </a:moveTo>
                <a:cubicBezTo>
                  <a:pt x="367" y="1251"/>
                  <a:pt x="367" y="1251"/>
                  <a:pt x="367" y="1251"/>
                </a:cubicBezTo>
                <a:moveTo>
                  <a:pt x="0" y="2500"/>
                </a:moveTo>
                <a:cubicBezTo>
                  <a:pt x="367" y="2500"/>
                  <a:pt x="367" y="2500"/>
                  <a:pt x="367" y="2500"/>
                </a:cubicBezTo>
                <a:moveTo>
                  <a:pt x="0" y="3250"/>
                </a:moveTo>
                <a:cubicBezTo>
                  <a:pt x="367" y="3250"/>
                  <a:pt x="367" y="3250"/>
                  <a:pt x="367" y="3250"/>
                </a:cubicBezTo>
                <a:moveTo>
                  <a:pt x="1748" y="749"/>
                </a:moveTo>
                <a:cubicBezTo>
                  <a:pt x="2997" y="749"/>
                  <a:pt x="2997" y="749"/>
                  <a:pt x="2997" y="749"/>
                </a:cubicBezTo>
                <a:moveTo>
                  <a:pt x="1748" y="1249"/>
                </a:moveTo>
                <a:cubicBezTo>
                  <a:pt x="2997" y="1249"/>
                  <a:pt x="2997" y="1249"/>
                  <a:pt x="2997" y="1249"/>
                </a:cubicBezTo>
                <a:moveTo>
                  <a:pt x="1748" y="2497"/>
                </a:moveTo>
                <a:cubicBezTo>
                  <a:pt x="2997" y="2497"/>
                  <a:pt x="2997" y="2497"/>
                  <a:pt x="2997" y="2497"/>
                </a:cubicBezTo>
                <a:moveTo>
                  <a:pt x="1748" y="2997"/>
                </a:moveTo>
                <a:cubicBezTo>
                  <a:pt x="2997" y="2997"/>
                  <a:pt x="2997" y="2997"/>
                  <a:pt x="2997" y="2997"/>
                </a:cubicBezTo>
                <a:moveTo>
                  <a:pt x="1122" y="753"/>
                </a:moveTo>
                <a:cubicBezTo>
                  <a:pt x="985" y="753"/>
                  <a:pt x="874" y="864"/>
                  <a:pt x="874" y="1001"/>
                </a:cubicBezTo>
                <a:cubicBezTo>
                  <a:pt x="874" y="1138"/>
                  <a:pt x="985" y="1249"/>
                  <a:pt x="1122" y="1249"/>
                </a:cubicBezTo>
                <a:cubicBezTo>
                  <a:pt x="1258" y="1249"/>
                  <a:pt x="1369" y="1138"/>
                  <a:pt x="1369" y="1001"/>
                </a:cubicBezTo>
                <a:cubicBezTo>
                  <a:pt x="1369" y="864"/>
                  <a:pt x="1258" y="753"/>
                  <a:pt x="1122" y="753"/>
                </a:cubicBezTo>
                <a:close/>
                <a:moveTo>
                  <a:pt x="1122" y="2499"/>
                </a:moveTo>
                <a:cubicBezTo>
                  <a:pt x="985" y="2499"/>
                  <a:pt x="874" y="2610"/>
                  <a:pt x="874" y="2747"/>
                </a:cubicBezTo>
                <a:cubicBezTo>
                  <a:pt x="874" y="2884"/>
                  <a:pt x="985" y="2995"/>
                  <a:pt x="1122" y="2995"/>
                </a:cubicBezTo>
                <a:cubicBezTo>
                  <a:pt x="1258" y="2995"/>
                  <a:pt x="1369" y="2884"/>
                  <a:pt x="1369" y="2747"/>
                </a:cubicBezTo>
                <a:cubicBezTo>
                  <a:pt x="1369" y="2610"/>
                  <a:pt x="1258" y="2499"/>
                  <a:pt x="1122" y="2499"/>
                </a:cubicBez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77" name="CompanyDirectory_EF0D_bidi" title="Icon of a directory or logbook">
            <a:extLst>
              <a:ext uri="{FF2B5EF4-FFF2-40B4-BE49-F238E27FC236}">
                <a16:creationId xmlns:a16="http://schemas.microsoft.com/office/drawing/2014/main" id="{5C4ABBF9-5E84-4CC5-84F7-31581D3C83AD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7224770" y="6198735"/>
            <a:ext cx="515488" cy="572825"/>
          </a:xfrm>
          <a:custGeom>
            <a:avLst/>
            <a:gdLst>
              <a:gd name="T0" fmla="*/ 374 w 3371"/>
              <a:gd name="T1" fmla="*/ 3746 h 3746"/>
              <a:gd name="T2" fmla="*/ 374 w 3371"/>
              <a:gd name="T3" fmla="*/ 0 h 3746"/>
              <a:gd name="T4" fmla="*/ 3371 w 3371"/>
              <a:gd name="T5" fmla="*/ 0 h 3746"/>
              <a:gd name="T6" fmla="*/ 3371 w 3371"/>
              <a:gd name="T7" fmla="*/ 3746 h 3746"/>
              <a:gd name="T8" fmla="*/ 374 w 3371"/>
              <a:gd name="T9" fmla="*/ 3746 h 3746"/>
              <a:gd name="T10" fmla="*/ 0 w 3371"/>
              <a:gd name="T11" fmla="*/ 501 h 3746"/>
              <a:gd name="T12" fmla="*/ 367 w 3371"/>
              <a:gd name="T13" fmla="*/ 501 h 3746"/>
              <a:gd name="T14" fmla="*/ 0 w 3371"/>
              <a:gd name="T15" fmla="*/ 1251 h 3746"/>
              <a:gd name="T16" fmla="*/ 367 w 3371"/>
              <a:gd name="T17" fmla="*/ 1251 h 3746"/>
              <a:gd name="T18" fmla="*/ 0 w 3371"/>
              <a:gd name="T19" fmla="*/ 2500 h 3746"/>
              <a:gd name="T20" fmla="*/ 367 w 3371"/>
              <a:gd name="T21" fmla="*/ 2500 h 3746"/>
              <a:gd name="T22" fmla="*/ 0 w 3371"/>
              <a:gd name="T23" fmla="*/ 3250 h 3746"/>
              <a:gd name="T24" fmla="*/ 367 w 3371"/>
              <a:gd name="T25" fmla="*/ 3250 h 3746"/>
              <a:gd name="T26" fmla="*/ 1748 w 3371"/>
              <a:gd name="T27" fmla="*/ 749 h 3746"/>
              <a:gd name="T28" fmla="*/ 2997 w 3371"/>
              <a:gd name="T29" fmla="*/ 749 h 3746"/>
              <a:gd name="T30" fmla="*/ 1748 w 3371"/>
              <a:gd name="T31" fmla="*/ 1249 h 3746"/>
              <a:gd name="T32" fmla="*/ 2997 w 3371"/>
              <a:gd name="T33" fmla="*/ 1249 h 3746"/>
              <a:gd name="T34" fmla="*/ 1748 w 3371"/>
              <a:gd name="T35" fmla="*/ 2497 h 3746"/>
              <a:gd name="T36" fmla="*/ 2997 w 3371"/>
              <a:gd name="T37" fmla="*/ 2497 h 3746"/>
              <a:gd name="T38" fmla="*/ 1748 w 3371"/>
              <a:gd name="T39" fmla="*/ 2997 h 3746"/>
              <a:gd name="T40" fmla="*/ 2997 w 3371"/>
              <a:gd name="T41" fmla="*/ 2997 h 3746"/>
              <a:gd name="T42" fmla="*/ 1122 w 3371"/>
              <a:gd name="T43" fmla="*/ 753 h 3746"/>
              <a:gd name="T44" fmla="*/ 874 w 3371"/>
              <a:gd name="T45" fmla="*/ 1001 h 3746"/>
              <a:gd name="T46" fmla="*/ 1122 w 3371"/>
              <a:gd name="T47" fmla="*/ 1249 h 3746"/>
              <a:gd name="T48" fmla="*/ 1369 w 3371"/>
              <a:gd name="T49" fmla="*/ 1001 h 3746"/>
              <a:gd name="T50" fmla="*/ 1122 w 3371"/>
              <a:gd name="T51" fmla="*/ 753 h 3746"/>
              <a:gd name="T52" fmla="*/ 1122 w 3371"/>
              <a:gd name="T53" fmla="*/ 2499 h 3746"/>
              <a:gd name="T54" fmla="*/ 874 w 3371"/>
              <a:gd name="T55" fmla="*/ 2747 h 3746"/>
              <a:gd name="T56" fmla="*/ 1122 w 3371"/>
              <a:gd name="T57" fmla="*/ 2995 h 3746"/>
              <a:gd name="T58" fmla="*/ 1369 w 3371"/>
              <a:gd name="T59" fmla="*/ 2747 h 3746"/>
              <a:gd name="T60" fmla="*/ 1122 w 3371"/>
              <a:gd name="T61" fmla="*/ 2499 h 3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371" h="3746">
                <a:moveTo>
                  <a:pt x="374" y="3746"/>
                </a:moveTo>
                <a:cubicBezTo>
                  <a:pt x="374" y="0"/>
                  <a:pt x="374" y="0"/>
                  <a:pt x="374" y="0"/>
                </a:cubicBezTo>
                <a:cubicBezTo>
                  <a:pt x="3371" y="0"/>
                  <a:pt x="3371" y="0"/>
                  <a:pt x="3371" y="0"/>
                </a:cubicBezTo>
                <a:cubicBezTo>
                  <a:pt x="3371" y="3746"/>
                  <a:pt x="3371" y="3746"/>
                  <a:pt x="3371" y="3746"/>
                </a:cubicBezTo>
                <a:lnTo>
                  <a:pt x="374" y="3746"/>
                </a:lnTo>
                <a:close/>
                <a:moveTo>
                  <a:pt x="0" y="501"/>
                </a:moveTo>
                <a:cubicBezTo>
                  <a:pt x="367" y="501"/>
                  <a:pt x="367" y="501"/>
                  <a:pt x="367" y="501"/>
                </a:cubicBezTo>
                <a:moveTo>
                  <a:pt x="0" y="1251"/>
                </a:moveTo>
                <a:cubicBezTo>
                  <a:pt x="367" y="1251"/>
                  <a:pt x="367" y="1251"/>
                  <a:pt x="367" y="1251"/>
                </a:cubicBezTo>
                <a:moveTo>
                  <a:pt x="0" y="2500"/>
                </a:moveTo>
                <a:cubicBezTo>
                  <a:pt x="367" y="2500"/>
                  <a:pt x="367" y="2500"/>
                  <a:pt x="367" y="2500"/>
                </a:cubicBezTo>
                <a:moveTo>
                  <a:pt x="0" y="3250"/>
                </a:moveTo>
                <a:cubicBezTo>
                  <a:pt x="367" y="3250"/>
                  <a:pt x="367" y="3250"/>
                  <a:pt x="367" y="3250"/>
                </a:cubicBezTo>
                <a:moveTo>
                  <a:pt x="1748" y="749"/>
                </a:moveTo>
                <a:cubicBezTo>
                  <a:pt x="2997" y="749"/>
                  <a:pt x="2997" y="749"/>
                  <a:pt x="2997" y="749"/>
                </a:cubicBezTo>
                <a:moveTo>
                  <a:pt x="1748" y="1249"/>
                </a:moveTo>
                <a:cubicBezTo>
                  <a:pt x="2997" y="1249"/>
                  <a:pt x="2997" y="1249"/>
                  <a:pt x="2997" y="1249"/>
                </a:cubicBezTo>
                <a:moveTo>
                  <a:pt x="1748" y="2497"/>
                </a:moveTo>
                <a:cubicBezTo>
                  <a:pt x="2997" y="2497"/>
                  <a:pt x="2997" y="2497"/>
                  <a:pt x="2997" y="2497"/>
                </a:cubicBezTo>
                <a:moveTo>
                  <a:pt x="1748" y="2997"/>
                </a:moveTo>
                <a:cubicBezTo>
                  <a:pt x="2997" y="2997"/>
                  <a:pt x="2997" y="2997"/>
                  <a:pt x="2997" y="2997"/>
                </a:cubicBezTo>
                <a:moveTo>
                  <a:pt x="1122" y="753"/>
                </a:moveTo>
                <a:cubicBezTo>
                  <a:pt x="985" y="753"/>
                  <a:pt x="874" y="864"/>
                  <a:pt x="874" y="1001"/>
                </a:cubicBezTo>
                <a:cubicBezTo>
                  <a:pt x="874" y="1138"/>
                  <a:pt x="985" y="1249"/>
                  <a:pt x="1122" y="1249"/>
                </a:cubicBezTo>
                <a:cubicBezTo>
                  <a:pt x="1258" y="1249"/>
                  <a:pt x="1369" y="1138"/>
                  <a:pt x="1369" y="1001"/>
                </a:cubicBezTo>
                <a:cubicBezTo>
                  <a:pt x="1369" y="864"/>
                  <a:pt x="1258" y="753"/>
                  <a:pt x="1122" y="753"/>
                </a:cubicBezTo>
                <a:close/>
                <a:moveTo>
                  <a:pt x="1122" y="2499"/>
                </a:moveTo>
                <a:cubicBezTo>
                  <a:pt x="985" y="2499"/>
                  <a:pt x="874" y="2610"/>
                  <a:pt x="874" y="2747"/>
                </a:cubicBezTo>
                <a:cubicBezTo>
                  <a:pt x="874" y="2884"/>
                  <a:pt x="985" y="2995"/>
                  <a:pt x="1122" y="2995"/>
                </a:cubicBezTo>
                <a:cubicBezTo>
                  <a:pt x="1258" y="2995"/>
                  <a:pt x="1369" y="2884"/>
                  <a:pt x="1369" y="2747"/>
                </a:cubicBezTo>
                <a:cubicBezTo>
                  <a:pt x="1369" y="2610"/>
                  <a:pt x="1258" y="2499"/>
                  <a:pt x="1122" y="2499"/>
                </a:cubicBezTo>
                <a:close/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49" name="Calendar" title="Icon of a calendar">
            <a:extLst>
              <a:ext uri="{FF2B5EF4-FFF2-40B4-BE49-F238E27FC236}">
                <a16:creationId xmlns:a16="http://schemas.microsoft.com/office/drawing/2014/main" id="{F3BD2E9A-E36D-4092-8272-1206C8814D6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687269" y="4766671"/>
            <a:ext cx="597817" cy="572825"/>
          </a:xfrm>
          <a:custGeom>
            <a:avLst/>
            <a:gdLst>
              <a:gd name="T0" fmla="*/ 598 w 598"/>
              <a:gd name="T1" fmla="*/ 573 h 573"/>
              <a:gd name="T2" fmla="*/ 0 w 598"/>
              <a:gd name="T3" fmla="*/ 59 h 573"/>
              <a:gd name="T4" fmla="*/ 598 w 598"/>
              <a:gd name="T5" fmla="*/ 341 h 573"/>
              <a:gd name="T6" fmla="*/ 598 w 598"/>
              <a:gd name="T7" fmla="*/ 176 h 573"/>
              <a:gd name="T8" fmla="*/ 120 w 598"/>
              <a:gd name="T9" fmla="*/ 121 h 573"/>
              <a:gd name="T10" fmla="*/ 477 w 598"/>
              <a:gd name="T11" fmla="*/ 121 h 573"/>
              <a:gd name="T12" fmla="*/ 246 w 598"/>
              <a:gd name="T13" fmla="*/ 252 h 573"/>
              <a:gd name="T14" fmla="*/ 232 w 598"/>
              <a:gd name="T15" fmla="*/ 266 h 573"/>
              <a:gd name="T16" fmla="*/ 246 w 598"/>
              <a:gd name="T17" fmla="*/ 259 h 573"/>
              <a:gd name="T18" fmla="*/ 365 w 598"/>
              <a:gd name="T19" fmla="*/ 252 h 573"/>
              <a:gd name="T20" fmla="*/ 351 w 598"/>
              <a:gd name="T21" fmla="*/ 266 h 573"/>
              <a:gd name="T22" fmla="*/ 365 w 598"/>
              <a:gd name="T23" fmla="*/ 257 h 573"/>
              <a:gd name="T24" fmla="*/ 484 w 598"/>
              <a:gd name="T25" fmla="*/ 252 h 573"/>
              <a:gd name="T26" fmla="*/ 470 w 598"/>
              <a:gd name="T27" fmla="*/ 266 h 573"/>
              <a:gd name="T28" fmla="*/ 484 w 598"/>
              <a:gd name="T29" fmla="*/ 259 h 573"/>
              <a:gd name="T30" fmla="*/ 246 w 598"/>
              <a:gd name="T31" fmla="*/ 332 h 573"/>
              <a:gd name="T32" fmla="*/ 232 w 598"/>
              <a:gd name="T33" fmla="*/ 344 h 573"/>
              <a:gd name="T34" fmla="*/ 246 w 598"/>
              <a:gd name="T35" fmla="*/ 339 h 573"/>
              <a:gd name="T36" fmla="*/ 365 w 598"/>
              <a:gd name="T37" fmla="*/ 332 h 573"/>
              <a:gd name="T38" fmla="*/ 351 w 598"/>
              <a:gd name="T39" fmla="*/ 344 h 573"/>
              <a:gd name="T40" fmla="*/ 365 w 598"/>
              <a:gd name="T41" fmla="*/ 337 h 573"/>
              <a:gd name="T42" fmla="*/ 484 w 598"/>
              <a:gd name="T43" fmla="*/ 332 h 573"/>
              <a:gd name="T44" fmla="*/ 470 w 598"/>
              <a:gd name="T45" fmla="*/ 344 h 573"/>
              <a:gd name="T46" fmla="*/ 484 w 598"/>
              <a:gd name="T47" fmla="*/ 339 h 573"/>
              <a:gd name="T48" fmla="*/ 127 w 598"/>
              <a:gd name="T49" fmla="*/ 332 h 573"/>
              <a:gd name="T50" fmla="*/ 113 w 598"/>
              <a:gd name="T51" fmla="*/ 344 h 573"/>
              <a:gd name="T52" fmla="*/ 127 w 598"/>
              <a:gd name="T53" fmla="*/ 337 h 573"/>
              <a:gd name="T54" fmla="*/ 246 w 598"/>
              <a:gd name="T55" fmla="*/ 410 h 573"/>
              <a:gd name="T56" fmla="*/ 232 w 598"/>
              <a:gd name="T57" fmla="*/ 424 h 573"/>
              <a:gd name="T58" fmla="*/ 246 w 598"/>
              <a:gd name="T59" fmla="*/ 417 h 573"/>
              <a:gd name="T60" fmla="*/ 365 w 598"/>
              <a:gd name="T61" fmla="*/ 410 h 573"/>
              <a:gd name="T62" fmla="*/ 351 w 598"/>
              <a:gd name="T63" fmla="*/ 424 h 573"/>
              <a:gd name="T64" fmla="*/ 365 w 598"/>
              <a:gd name="T65" fmla="*/ 417 h 573"/>
              <a:gd name="T66" fmla="*/ 484 w 598"/>
              <a:gd name="T67" fmla="*/ 410 h 573"/>
              <a:gd name="T68" fmla="*/ 470 w 598"/>
              <a:gd name="T69" fmla="*/ 424 h 573"/>
              <a:gd name="T70" fmla="*/ 484 w 598"/>
              <a:gd name="T71" fmla="*/ 417 h 573"/>
              <a:gd name="T72" fmla="*/ 127 w 598"/>
              <a:gd name="T73" fmla="*/ 410 h 573"/>
              <a:gd name="T74" fmla="*/ 113 w 598"/>
              <a:gd name="T75" fmla="*/ 424 h 573"/>
              <a:gd name="T76" fmla="*/ 127 w 598"/>
              <a:gd name="T77" fmla="*/ 417 h 573"/>
              <a:gd name="T78" fmla="*/ 246 w 598"/>
              <a:gd name="T79" fmla="*/ 490 h 573"/>
              <a:gd name="T80" fmla="*/ 232 w 598"/>
              <a:gd name="T81" fmla="*/ 504 h 573"/>
              <a:gd name="T82" fmla="*/ 246 w 598"/>
              <a:gd name="T83" fmla="*/ 497 h 573"/>
              <a:gd name="T84" fmla="*/ 365 w 598"/>
              <a:gd name="T85" fmla="*/ 490 h 573"/>
              <a:gd name="T86" fmla="*/ 351 w 598"/>
              <a:gd name="T87" fmla="*/ 504 h 573"/>
              <a:gd name="T88" fmla="*/ 365 w 598"/>
              <a:gd name="T89" fmla="*/ 497 h 573"/>
              <a:gd name="T90" fmla="*/ 127 w 598"/>
              <a:gd name="T91" fmla="*/ 490 h 573"/>
              <a:gd name="T92" fmla="*/ 113 w 598"/>
              <a:gd name="T93" fmla="*/ 504 h 573"/>
              <a:gd name="T94" fmla="*/ 127 w 598"/>
              <a:gd name="T95" fmla="*/ 495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98" h="573">
                <a:moveTo>
                  <a:pt x="598" y="341"/>
                </a:moveTo>
                <a:lnTo>
                  <a:pt x="598" y="573"/>
                </a:lnTo>
                <a:lnTo>
                  <a:pt x="0" y="573"/>
                </a:lnTo>
                <a:lnTo>
                  <a:pt x="0" y="59"/>
                </a:lnTo>
                <a:lnTo>
                  <a:pt x="598" y="59"/>
                </a:lnTo>
                <a:lnTo>
                  <a:pt x="598" y="341"/>
                </a:lnTo>
                <a:moveTo>
                  <a:pt x="0" y="176"/>
                </a:moveTo>
                <a:lnTo>
                  <a:pt x="598" y="176"/>
                </a:lnTo>
                <a:moveTo>
                  <a:pt x="120" y="0"/>
                </a:moveTo>
                <a:lnTo>
                  <a:pt x="120" y="121"/>
                </a:lnTo>
                <a:moveTo>
                  <a:pt x="477" y="0"/>
                </a:moveTo>
                <a:lnTo>
                  <a:pt x="477" y="121"/>
                </a:lnTo>
                <a:moveTo>
                  <a:pt x="246" y="259"/>
                </a:moveTo>
                <a:lnTo>
                  <a:pt x="246" y="252"/>
                </a:lnTo>
                <a:lnTo>
                  <a:pt x="232" y="252"/>
                </a:lnTo>
                <a:lnTo>
                  <a:pt x="232" y="266"/>
                </a:lnTo>
                <a:lnTo>
                  <a:pt x="246" y="266"/>
                </a:lnTo>
                <a:lnTo>
                  <a:pt x="246" y="259"/>
                </a:lnTo>
                <a:moveTo>
                  <a:pt x="365" y="257"/>
                </a:moveTo>
                <a:lnTo>
                  <a:pt x="365" y="252"/>
                </a:lnTo>
                <a:lnTo>
                  <a:pt x="351" y="252"/>
                </a:lnTo>
                <a:lnTo>
                  <a:pt x="351" y="266"/>
                </a:lnTo>
                <a:lnTo>
                  <a:pt x="365" y="266"/>
                </a:lnTo>
                <a:lnTo>
                  <a:pt x="365" y="257"/>
                </a:lnTo>
                <a:moveTo>
                  <a:pt x="484" y="259"/>
                </a:moveTo>
                <a:lnTo>
                  <a:pt x="484" y="252"/>
                </a:lnTo>
                <a:lnTo>
                  <a:pt x="470" y="252"/>
                </a:lnTo>
                <a:lnTo>
                  <a:pt x="470" y="266"/>
                </a:lnTo>
                <a:lnTo>
                  <a:pt x="484" y="266"/>
                </a:lnTo>
                <a:lnTo>
                  <a:pt x="484" y="259"/>
                </a:lnTo>
                <a:moveTo>
                  <a:pt x="246" y="339"/>
                </a:moveTo>
                <a:lnTo>
                  <a:pt x="246" y="332"/>
                </a:lnTo>
                <a:lnTo>
                  <a:pt x="232" y="332"/>
                </a:lnTo>
                <a:lnTo>
                  <a:pt x="232" y="344"/>
                </a:lnTo>
                <a:lnTo>
                  <a:pt x="246" y="344"/>
                </a:lnTo>
                <a:lnTo>
                  <a:pt x="246" y="339"/>
                </a:lnTo>
                <a:moveTo>
                  <a:pt x="365" y="337"/>
                </a:moveTo>
                <a:lnTo>
                  <a:pt x="365" y="332"/>
                </a:lnTo>
                <a:lnTo>
                  <a:pt x="351" y="332"/>
                </a:lnTo>
                <a:lnTo>
                  <a:pt x="351" y="344"/>
                </a:lnTo>
                <a:lnTo>
                  <a:pt x="365" y="344"/>
                </a:lnTo>
                <a:lnTo>
                  <a:pt x="365" y="337"/>
                </a:lnTo>
                <a:moveTo>
                  <a:pt x="484" y="339"/>
                </a:moveTo>
                <a:lnTo>
                  <a:pt x="484" y="332"/>
                </a:lnTo>
                <a:lnTo>
                  <a:pt x="470" y="332"/>
                </a:lnTo>
                <a:lnTo>
                  <a:pt x="470" y="344"/>
                </a:lnTo>
                <a:lnTo>
                  <a:pt x="484" y="344"/>
                </a:lnTo>
                <a:lnTo>
                  <a:pt x="484" y="339"/>
                </a:lnTo>
                <a:moveTo>
                  <a:pt x="127" y="337"/>
                </a:moveTo>
                <a:lnTo>
                  <a:pt x="127" y="332"/>
                </a:lnTo>
                <a:lnTo>
                  <a:pt x="113" y="332"/>
                </a:lnTo>
                <a:lnTo>
                  <a:pt x="113" y="344"/>
                </a:lnTo>
                <a:lnTo>
                  <a:pt x="127" y="344"/>
                </a:lnTo>
                <a:lnTo>
                  <a:pt x="127" y="337"/>
                </a:lnTo>
                <a:moveTo>
                  <a:pt x="246" y="417"/>
                </a:moveTo>
                <a:lnTo>
                  <a:pt x="246" y="410"/>
                </a:lnTo>
                <a:lnTo>
                  <a:pt x="232" y="410"/>
                </a:lnTo>
                <a:lnTo>
                  <a:pt x="232" y="424"/>
                </a:lnTo>
                <a:lnTo>
                  <a:pt x="246" y="424"/>
                </a:lnTo>
                <a:lnTo>
                  <a:pt x="246" y="417"/>
                </a:lnTo>
                <a:moveTo>
                  <a:pt x="365" y="417"/>
                </a:moveTo>
                <a:lnTo>
                  <a:pt x="365" y="410"/>
                </a:lnTo>
                <a:lnTo>
                  <a:pt x="351" y="410"/>
                </a:lnTo>
                <a:lnTo>
                  <a:pt x="351" y="424"/>
                </a:lnTo>
                <a:lnTo>
                  <a:pt x="365" y="424"/>
                </a:lnTo>
                <a:lnTo>
                  <a:pt x="365" y="417"/>
                </a:lnTo>
                <a:moveTo>
                  <a:pt x="484" y="417"/>
                </a:moveTo>
                <a:lnTo>
                  <a:pt x="484" y="410"/>
                </a:lnTo>
                <a:lnTo>
                  <a:pt x="470" y="410"/>
                </a:lnTo>
                <a:lnTo>
                  <a:pt x="470" y="424"/>
                </a:lnTo>
                <a:lnTo>
                  <a:pt x="484" y="424"/>
                </a:lnTo>
                <a:lnTo>
                  <a:pt x="484" y="417"/>
                </a:lnTo>
                <a:moveTo>
                  <a:pt x="127" y="417"/>
                </a:moveTo>
                <a:lnTo>
                  <a:pt x="127" y="410"/>
                </a:lnTo>
                <a:lnTo>
                  <a:pt x="113" y="410"/>
                </a:lnTo>
                <a:lnTo>
                  <a:pt x="113" y="424"/>
                </a:lnTo>
                <a:lnTo>
                  <a:pt x="127" y="424"/>
                </a:lnTo>
                <a:lnTo>
                  <a:pt x="127" y="417"/>
                </a:lnTo>
                <a:moveTo>
                  <a:pt x="246" y="497"/>
                </a:moveTo>
                <a:lnTo>
                  <a:pt x="246" y="490"/>
                </a:lnTo>
                <a:lnTo>
                  <a:pt x="232" y="490"/>
                </a:lnTo>
                <a:lnTo>
                  <a:pt x="232" y="504"/>
                </a:lnTo>
                <a:lnTo>
                  <a:pt x="246" y="504"/>
                </a:lnTo>
                <a:lnTo>
                  <a:pt x="246" y="497"/>
                </a:lnTo>
                <a:moveTo>
                  <a:pt x="365" y="497"/>
                </a:moveTo>
                <a:lnTo>
                  <a:pt x="365" y="490"/>
                </a:lnTo>
                <a:lnTo>
                  <a:pt x="351" y="490"/>
                </a:lnTo>
                <a:lnTo>
                  <a:pt x="351" y="504"/>
                </a:lnTo>
                <a:lnTo>
                  <a:pt x="365" y="504"/>
                </a:lnTo>
                <a:lnTo>
                  <a:pt x="365" y="497"/>
                </a:lnTo>
                <a:moveTo>
                  <a:pt x="127" y="495"/>
                </a:moveTo>
                <a:lnTo>
                  <a:pt x="127" y="490"/>
                </a:lnTo>
                <a:lnTo>
                  <a:pt x="113" y="490"/>
                </a:lnTo>
                <a:lnTo>
                  <a:pt x="113" y="504"/>
                </a:lnTo>
                <a:lnTo>
                  <a:pt x="127" y="504"/>
                </a:lnTo>
                <a:lnTo>
                  <a:pt x="127" y="495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53" name="BulletedList_E8FD" title="Icon of a bulleted list">
            <a:extLst>
              <a:ext uri="{FF2B5EF4-FFF2-40B4-BE49-F238E27FC236}">
                <a16:creationId xmlns:a16="http://schemas.microsoft.com/office/drawing/2014/main" id="{35667DE1-BA6F-4510-B3D7-5A1B5F8EAD9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153945" y="6283611"/>
            <a:ext cx="716031" cy="403073"/>
          </a:xfrm>
          <a:custGeom>
            <a:avLst/>
            <a:gdLst>
              <a:gd name="T0" fmla="*/ 1321 w 7040"/>
              <a:gd name="T1" fmla="*/ 0 h 3963"/>
              <a:gd name="T2" fmla="*/ 7040 w 7040"/>
              <a:gd name="T3" fmla="*/ 0 h 3963"/>
              <a:gd name="T4" fmla="*/ 0 w 7040"/>
              <a:gd name="T5" fmla="*/ 0 h 3963"/>
              <a:gd name="T6" fmla="*/ 442 w 7040"/>
              <a:gd name="T7" fmla="*/ 0 h 3963"/>
              <a:gd name="T8" fmla="*/ 1321 w 7040"/>
              <a:gd name="T9" fmla="*/ 1321 h 3963"/>
              <a:gd name="T10" fmla="*/ 7040 w 7040"/>
              <a:gd name="T11" fmla="*/ 1321 h 3963"/>
              <a:gd name="T12" fmla="*/ 0 w 7040"/>
              <a:gd name="T13" fmla="*/ 1321 h 3963"/>
              <a:gd name="T14" fmla="*/ 442 w 7040"/>
              <a:gd name="T15" fmla="*/ 1321 h 3963"/>
              <a:gd name="T16" fmla="*/ 1321 w 7040"/>
              <a:gd name="T17" fmla="*/ 2643 h 3963"/>
              <a:gd name="T18" fmla="*/ 7040 w 7040"/>
              <a:gd name="T19" fmla="*/ 2643 h 3963"/>
              <a:gd name="T20" fmla="*/ 0 w 7040"/>
              <a:gd name="T21" fmla="*/ 2643 h 3963"/>
              <a:gd name="T22" fmla="*/ 442 w 7040"/>
              <a:gd name="T23" fmla="*/ 2643 h 3963"/>
              <a:gd name="T24" fmla="*/ 1321 w 7040"/>
              <a:gd name="T25" fmla="*/ 3963 h 3963"/>
              <a:gd name="T26" fmla="*/ 7040 w 7040"/>
              <a:gd name="T27" fmla="*/ 3963 h 3963"/>
              <a:gd name="T28" fmla="*/ 0 w 7040"/>
              <a:gd name="T29" fmla="*/ 3963 h 3963"/>
              <a:gd name="T30" fmla="*/ 442 w 7040"/>
              <a:gd name="T31" fmla="*/ 3963 h 3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040" h="3963">
                <a:moveTo>
                  <a:pt x="1321" y="0"/>
                </a:moveTo>
                <a:lnTo>
                  <a:pt x="7040" y="0"/>
                </a:lnTo>
                <a:moveTo>
                  <a:pt x="0" y="0"/>
                </a:moveTo>
                <a:lnTo>
                  <a:pt x="442" y="0"/>
                </a:lnTo>
                <a:moveTo>
                  <a:pt x="1321" y="1321"/>
                </a:moveTo>
                <a:lnTo>
                  <a:pt x="7040" y="1321"/>
                </a:lnTo>
                <a:moveTo>
                  <a:pt x="0" y="1321"/>
                </a:moveTo>
                <a:lnTo>
                  <a:pt x="442" y="1321"/>
                </a:lnTo>
                <a:moveTo>
                  <a:pt x="1321" y="2643"/>
                </a:moveTo>
                <a:lnTo>
                  <a:pt x="7040" y="2643"/>
                </a:lnTo>
                <a:moveTo>
                  <a:pt x="0" y="2643"/>
                </a:moveTo>
                <a:lnTo>
                  <a:pt x="442" y="2643"/>
                </a:lnTo>
                <a:moveTo>
                  <a:pt x="1321" y="3963"/>
                </a:moveTo>
                <a:lnTo>
                  <a:pt x="7040" y="3963"/>
                </a:lnTo>
                <a:moveTo>
                  <a:pt x="0" y="3963"/>
                </a:moveTo>
                <a:lnTo>
                  <a:pt x="442" y="3963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93" name="BulletedList_E8FD_bidi" title="Icon of a bulleted list">
            <a:extLst>
              <a:ext uri="{FF2B5EF4-FFF2-40B4-BE49-F238E27FC236}">
                <a16:creationId xmlns:a16="http://schemas.microsoft.com/office/drawing/2014/main" id="{F6F72FA8-1FED-4992-876A-7B3FFE4A1AA8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17657610" y="6283611"/>
            <a:ext cx="716031" cy="403073"/>
          </a:xfrm>
          <a:custGeom>
            <a:avLst/>
            <a:gdLst>
              <a:gd name="T0" fmla="*/ 1321 w 7040"/>
              <a:gd name="T1" fmla="*/ 0 h 3963"/>
              <a:gd name="T2" fmla="*/ 7040 w 7040"/>
              <a:gd name="T3" fmla="*/ 0 h 3963"/>
              <a:gd name="T4" fmla="*/ 0 w 7040"/>
              <a:gd name="T5" fmla="*/ 0 h 3963"/>
              <a:gd name="T6" fmla="*/ 442 w 7040"/>
              <a:gd name="T7" fmla="*/ 0 h 3963"/>
              <a:gd name="T8" fmla="*/ 1321 w 7040"/>
              <a:gd name="T9" fmla="*/ 1321 h 3963"/>
              <a:gd name="T10" fmla="*/ 7040 w 7040"/>
              <a:gd name="T11" fmla="*/ 1321 h 3963"/>
              <a:gd name="T12" fmla="*/ 0 w 7040"/>
              <a:gd name="T13" fmla="*/ 1321 h 3963"/>
              <a:gd name="T14" fmla="*/ 442 w 7040"/>
              <a:gd name="T15" fmla="*/ 1321 h 3963"/>
              <a:gd name="T16" fmla="*/ 1321 w 7040"/>
              <a:gd name="T17" fmla="*/ 2643 h 3963"/>
              <a:gd name="T18" fmla="*/ 7040 w 7040"/>
              <a:gd name="T19" fmla="*/ 2643 h 3963"/>
              <a:gd name="T20" fmla="*/ 0 w 7040"/>
              <a:gd name="T21" fmla="*/ 2643 h 3963"/>
              <a:gd name="T22" fmla="*/ 442 w 7040"/>
              <a:gd name="T23" fmla="*/ 2643 h 3963"/>
              <a:gd name="T24" fmla="*/ 1321 w 7040"/>
              <a:gd name="T25" fmla="*/ 3963 h 3963"/>
              <a:gd name="T26" fmla="*/ 7040 w 7040"/>
              <a:gd name="T27" fmla="*/ 3963 h 3963"/>
              <a:gd name="T28" fmla="*/ 0 w 7040"/>
              <a:gd name="T29" fmla="*/ 3963 h 3963"/>
              <a:gd name="T30" fmla="*/ 442 w 7040"/>
              <a:gd name="T31" fmla="*/ 3963 h 3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040" h="3963">
                <a:moveTo>
                  <a:pt x="1321" y="0"/>
                </a:moveTo>
                <a:lnTo>
                  <a:pt x="7040" y="0"/>
                </a:lnTo>
                <a:moveTo>
                  <a:pt x="0" y="0"/>
                </a:moveTo>
                <a:lnTo>
                  <a:pt x="442" y="0"/>
                </a:lnTo>
                <a:moveTo>
                  <a:pt x="1321" y="1321"/>
                </a:moveTo>
                <a:lnTo>
                  <a:pt x="7040" y="1321"/>
                </a:lnTo>
                <a:moveTo>
                  <a:pt x="0" y="1321"/>
                </a:moveTo>
                <a:lnTo>
                  <a:pt x="442" y="1321"/>
                </a:lnTo>
                <a:moveTo>
                  <a:pt x="1321" y="2643"/>
                </a:moveTo>
                <a:lnTo>
                  <a:pt x="7040" y="2643"/>
                </a:lnTo>
                <a:moveTo>
                  <a:pt x="0" y="2643"/>
                </a:moveTo>
                <a:lnTo>
                  <a:pt x="442" y="2643"/>
                </a:lnTo>
                <a:moveTo>
                  <a:pt x="1321" y="3963"/>
                </a:moveTo>
                <a:lnTo>
                  <a:pt x="7040" y="3963"/>
                </a:lnTo>
                <a:moveTo>
                  <a:pt x="0" y="3963"/>
                </a:moveTo>
                <a:lnTo>
                  <a:pt x="442" y="3963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57" name="Script_F03A" title="Icon of an unrolled document with writing on it">
            <a:extLst>
              <a:ext uri="{FF2B5EF4-FFF2-40B4-BE49-F238E27FC236}">
                <a16:creationId xmlns:a16="http://schemas.microsoft.com/office/drawing/2014/main" id="{34B63617-CF4F-4BA3-A7A9-5A0F32D36DF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196240" y="7630794"/>
            <a:ext cx="572548" cy="572825"/>
          </a:xfrm>
          <a:custGeom>
            <a:avLst/>
            <a:gdLst>
              <a:gd name="T0" fmla="*/ 2638 w 3768"/>
              <a:gd name="T1" fmla="*/ 3015 h 3768"/>
              <a:gd name="T2" fmla="*/ 2371 w 3768"/>
              <a:gd name="T3" fmla="*/ 3125 h 3768"/>
              <a:gd name="T4" fmla="*/ 2261 w 3768"/>
              <a:gd name="T5" fmla="*/ 3392 h 3768"/>
              <a:gd name="T6" fmla="*/ 2371 w 3768"/>
              <a:gd name="T7" fmla="*/ 3658 h 3768"/>
              <a:gd name="T8" fmla="*/ 2638 w 3768"/>
              <a:gd name="T9" fmla="*/ 3768 h 3768"/>
              <a:gd name="T10" fmla="*/ 377 w 3768"/>
              <a:gd name="T11" fmla="*/ 3768 h 3768"/>
              <a:gd name="T12" fmla="*/ 110 w 3768"/>
              <a:gd name="T13" fmla="*/ 3658 h 3768"/>
              <a:gd name="T14" fmla="*/ 0 w 3768"/>
              <a:gd name="T15" fmla="*/ 3392 h 3768"/>
              <a:gd name="T16" fmla="*/ 110 w 3768"/>
              <a:gd name="T17" fmla="*/ 3125 h 3768"/>
              <a:gd name="T18" fmla="*/ 377 w 3768"/>
              <a:gd name="T19" fmla="*/ 3015 h 3768"/>
              <a:gd name="T20" fmla="*/ 2638 w 3768"/>
              <a:gd name="T21" fmla="*/ 3015 h 3768"/>
              <a:gd name="T22" fmla="*/ 3382 w 3768"/>
              <a:gd name="T23" fmla="*/ 0 h 3768"/>
              <a:gd name="T24" fmla="*/ 879 w 3768"/>
              <a:gd name="T25" fmla="*/ 0 h 3768"/>
              <a:gd name="T26" fmla="*/ 502 w 3768"/>
              <a:gd name="T27" fmla="*/ 377 h 3768"/>
              <a:gd name="T28" fmla="*/ 502 w 3768"/>
              <a:gd name="T29" fmla="*/ 3015 h 3768"/>
              <a:gd name="T30" fmla="*/ 3015 w 3768"/>
              <a:gd name="T31" fmla="*/ 753 h 3768"/>
              <a:gd name="T32" fmla="*/ 3392 w 3768"/>
              <a:gd name="T33" fmla="*/ 753 h 3768"/>
              <a:gd name="T34" fmla="*/ 3768 w 3768"/>
              <a:gd name="T35" fmla="*/ 377 h 3768"/>
              <a:gd name="T36" fmla="*/ 3392 w 3768"/>
              <a:gd name="T37" fmla="*/ 0 h 3768"/>
              <a:gd name="T38" fmla="*/ 3015 w 3768"/>
              <a:gd name="T39" fmla="*/ 377 h 3768"/>
              <a:gd name="T40" fmla="*/ 3015 w 3768"/>
              <a:gd name="T41" fmla="*/ 2387 h 3768"/>
              <a:gd name="T42" fmla="*/ 3015 w 3768"/>
              <a:gd name="T43" fmla="*/ 2387 h 3768"/>
              <a:gd name="T44" fmla="*/ 3015 w 3768"/>
              <a:gd name="T45" fmla="*/ 3392 h 3768"/>
              <a:gd name="T46" fmla="*/ 377 w 3768"/>
              <a:gd name="T47" fmla="*/ 3768 h 3768"/>
              <a:gd name="T48" fmla="*/ 2638 w 3768"/>
              <a:gd name="T49" fmla="*/ 3768 h 3768"/>
              <a:gd name="T50" fmla="*/ 3015 w 3768"/>
              <a:gd name="T51" fmla="*/ 3392 h 3768"/>
              <a:gd name="T52" fmla="*/ 879 w 3768"/>
              <a:gd name="T53" fmla="*/ 753 h 3768"/>
              <a:gd name="T54" fmla="*/ 2638 w 3768"/>
              <a:gd name="T55" fmla="*/ 753 h 3768"/>
              <a:gd name="T56" fmla="*/ 879 w 3768"/>
              <a:gd name="T57" fmla="*/ 1256 h 3768"/>
              <a:gd name="T58" fmla="*/ 2638 w 3768"/>
              <a:gd name="T59" fmla="*/ 1256 h 3768"/>
              <a:gd name="T60" fmla="*/ 879 w 3768"/>
              <a:gd name="T61" fmla="*/ 1758 h 3768"/>
              <a:gd name="T62" fmla="*/ 2638 w 3768"/>
              <a:gd name="T63" fmla="*/ 1758 h 3768"/>
              <a:gd name="T64" fmla="*/ 879 w 3768"/>
              <a:gd name="T65" fmla="*/ 2261 h 3768"/>
              <a:gd name="T66" fmla="*/ 2638 w 3768"/>
              <a:gd name="T67" fmla="*/ 2261 h 3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768" h="3768">
                <a:moveTo>
                  <a:pt x="2638" y="3015"/>
                </a:moveTo>
                <a:cubicBezTo>
                  <a:pt x="2534" y="3015"/>
                  <a:pt x="2439" y="3057"/>
                  <a:pt x="2371" y="3125"/>
                </a:cubicBezTo>
                <a:cubicBezTo>
                  <a:pt x="2303" y="3193"/>
                  <a:pt x="2261" y="3287"/>
                  <a:pt x="2261" y="3392"/>
                </a:cubicBezTo>
                <a:cubicBezTo>
                  <a:pt x="2261" y="3496"/>
                  <a:pt x="2303" y="3590"/>
                  <a:pt x="2371" y="3658"/>
                </a:cubicBezTo>
                <a:cubicBezTo>
                  <a:pt x="2439" y="3726"/>
                  <a:pt x="2534" y="3768"/>
                  <a:pt x="2638" y="3768"/>
                </a:cubicBezTo>
                <a:moveTo>
                  <a:pt x="377" y="3768"/>
                </a:moveTo>
                <a:cubicBezTo>
                  <a:pt x="272" y="3768"/>
                  <a:pt x="178" y="3726"/>
                  <a:pt x="110" y="3658"/>
                </a:cubicBezTo>
                <a:cubicBezTo>
                  <a:pt x="42" y="3590"/>
                  <a:pt x="0" y="3496"/>
                  <a:pt x="0" y="3392"/>
                </a:cubicBezTo>
                <a:cubicBezTo>
                  <a:pt x="0" y="3287"/>
                  <a:pt x="42" y="3193"/>
                  <a:pt x="110" y="3125"/>
                </a:cubicBezTo>
                <a:cubicBezTo>
                  <a:pt x="178" y="3057"/>
                  <a:pt x="272" y="3015"/>
                  <a:pt x="377" y="3015"/>
                </a:cubicBezTo>
                <a:cubicBezTo>
                  <a:pt x="2638" y="3015"/>
                  <a:pt x="2638" y="3015"/>
                  <a:pt x="2638" y="3015"/>
                </a:cubicBezTo>
                <a:moveTo>
                  <a:pt x="3382" y="0"/>
                </a:moveTo>
                <a:cubicBezTo>
                  <a:pt x="879" y="0"/>
                  <a:pt x="879" y="0"/>
                  <a:pt x="879" y="0"/>
                </a:cubicBezTo>
                <a:cubicBezTo>
                  <a:pt x="671" y="0"/>
                  <a:pt x="502" y="168"/>
                  <a:pt x="502" y="377"/>
                </a:cubicBezTo>
                <a:cubicBezTo>
                  <a:pt x="502" y="3015"/>
                  <a:pt x="502" y="3015"/>
                  <a:pt x="502" y="3015"/>
                </a:cubicBezTo>
                <a:moveTo>
                  <a:pt x="3015" y="753"/>
                </a:moveTo>
                <a:cubicBezTo>
                  <a:pt x="3392" y="753"/>
                  <a:pt x="3392" y="753"/>
                  <a:pt x="3392" y="753"/>
                </a:cubicBezTo>
                <a:cubicBezTo>
                  <a:pt x="3600" y="753"/>
                  <a:pt x="3768" y="585"/>
                  <a:pt x="3768" y="377"/>
                </a:cubicBezTo>
                <a:cubicBezTo>
                  <a:pt x="3768" y="168"/>
                  <a:pt x="3600" y="0"/>
                  <a:pt x="3392" y="0"/>
                </a:cubicBezTo>
                <a:cubicBezTo>
                  <a:pt x="3183" y="0"/>
                  <a:pt x="3015" y="168"/>
                  <a:pt x="3015" y="377"/>
                </a:cubicBezTo>
                <a:cubicBezTo>
                  <a:pt x="3015" y="2387"/>
                  <a:pt x="3015" y="2387"/>
                  <a:pt x="3015" y="2387"/>
                </a:cubicBezTo>
                <a:moveTo>
                  <a:pt x="3015" y="2387"/>
                </a:moveTo>
                <a:cubicBezTo>
                  <a:pt x="3015" y="3392"/>
                  <a:pt x="3015" y="3392"/>
                  <a:pt x="3015" y="3392"/>
                </a:cubicBezTo>
                <a:moveTo>
                  <a:pt x="377" y="3768"/>
                </a:moveTo>
                <a:cubicBezTo>
                  <a:pt x="2638" y="3768"/>
                  <a:pt x="2638" y="3768"/>
                  <a:pt x="2638" y="3768"/>
                </a:cubicBezTo>
                <a:cubicBezTo>
                  <a:pt x="2846" y="3768"/>
                  <a:pt x="3015" y="3600"/>
                  <a:pt x="3015" y="3392"/>
                </a:cubicBezTo>
                <a:moveTo>
                  <a:pt x="879" y="753"/>
                </a:moveTo>
                <a:cubicBezTo>
                  <a:pt x="2638" y="753"/>
                  <a:pt x="2638" y="753"/>
                  <a:pt x="2638" y="753"/>
                </a:cubicBezTo>
                <a:moveTo>
                  <a:pt x="879" y="1256"/>
                </a:moveTo>
                <a:cubicBezTo>
                  <a:pt x="2638" y="1256"/>
                  <a:pt x="2638" y="1256"/>
                  <a:pt x="2638" y="1256"/>
                </a:cubicBezTo>
                <a:moveTo>
                  <a:pt x="879" y="1758"/>
                </a:moveTo>
                <a:cubicBezTo>
                  <a:pt x="2638" y="1758"/>
                  <a:pt x="2638" y="1758"/>
                  <a:pt x="2638" y="1758"/>
                </a:cubicBezTo>
                <a:moveTo>
                  <a:pt x="879" y="2261"/>
                </a:moveTo>
                <a:cubicBezTo>
                  <a:pt x="2638" y="2261"/>
                  <a:pt x="2638" y="2261"/>
                  <a:pt x="2638" y="2261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15" name="Tree" title="Icon of a tree">
            <a:extLst>
              <a:ext uri="{FF2B5EF4-FFF2-40B4-BE49-F238E27FC236}">
                <a16:creationId xmlns:a16="http://schemas.microsoft.com/office/drawing/2014/main" id="{B88AC0CA-A63B-4B7C-B345-AA2FC3EA12A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727026" y="1902544"/>
            <a:ext cx="503643" cy="572825"/>
          </a:xfrm>
          <a:custGeom>
            <a:avLst/>
            <a:gdLst>
              <a:gd name="T0" fmla="*/ 307 w 307"/>
              <a:gd name="T1" fmla="*/ 144 h 350"/>
              <a:gd name="T2" fmla="*/ 288 w 307"/>
              <a:gd name="T3" fmla="*/ 108 h 350"/>
              <a:gd name="T4" fmla="*/ 293 w 307"/>
              <a:gd name="T5" fmla="*/ 86 h 350"/>
              <a:gd name="T6" fmla="*/ 249 w 307"/>
              <a:gd name="T7" fmla="*/ 44 h 350"/>
              <a:gd name="T8" fmla="*/ 227 w 307"/>
              <a:gd name="T9" fmla="*/ 49 h 350"/>
              <a:gd name="T10" fmla="*/ 193 w 307"/>
              <a:gd name="T11" fmla="*/ 33 h 350"/>
              <a:gd name="T12" fmla="*/ 165 w 307"/>
              <a:gd name="T13" fmla="*/ 43 h 350"/>
              <a:gd name="T14" fmla="*/ 113 w 307"/>
              <a:gd name="T15" fmla="*/ 0 h 350"/>
              <a:gd name="T16" fmla="*/ 61 w 307"/>
              <a:gd name="T17" fmla="*/ 53 h 350"/>
              <a:gd name="T18" fmla="*/ 61 w 307"/>
              <a:gd name="T19" fmla="*/ 55 h 350"/>
              <a:gd name="T20" fmla="*/ 28 w 307"/>
              <a:gd name="T21" fmla="*/ 88 h 350"/>
              <a:gd name="T22" fmla="*/ 29 w 307"/>
              <a:gd name="T23" fmla="*/ 98 h 350"/>
              <a:gd name="T24" fmla="*/ 0 w 307"/>
              <a:gd name="T25" fmla="*/ 131 h 350"/>
              <a:gd name="T26" fmla="*/ 14 w 307"/>
              <a:gd name="T27" fmla="*/ 158 h 350"/>
              <a:gd name="T28" fmla="*/ 0 w 307"/>
              <a:gd name="T29" fmla="*/ 191 h 350"/>
              <a:gd name="T30" fmla="*/ 47 w 307"/>
              <a:gd name="T31" fmla="*/ 237 h 350"/>
              <a:gd name="T32" fmla="*/ 64 w 307"/>
              <a:gd name="T33" fmla="*/ 234 h 350"/>
              <a:gd name="T34" fmla="*/ 66 w 307"/>
              <a:gd name="T35" fmla="*/ 241 h 350"/>
              <a:gd name="T36" fmla="*/ 81 w 307"/>
              <a:gd name="T37" fmla="*/ 255 h 350"/>
              <a:gd name="T38" fmla="*/ 101 w 307"/>
              <a:gd name="T39" fmla="*/ 243 h 350"/>
              <a:gd name="T40" fmla="*/ 125 w 307"/>
              <a:gd name="T41" fmla="*/ 257 h 350"/>
              <a:gd name="T42" fmla="*/ 143 w 307"/>
              <a:gd name="T43" fmla="*/ 250 h 350"/>
              <a:gd name="T44" fmla="*/ 169 w 307"/>
              <a:gd name="T45" fmla="*/ 262 h 350"/>
              <a:gd name="T46" fmla="*/ 203 w 307"/>
              <a:gd name="T47" fmla="*/ 235 h 350"/>
              <a:gd name="T48" fmla="*/ 251 w 307"/>
              <a:gd name="T49" fmla="*/ 257 h 350"/>
              <a:gd name="T50" fmla="*/ 289 w 307"/>
              <a:gd name="T51" fmla="*/ 219 h 350"/>
              <a:gd name="T52" fmla="*/ 281 w 307"/>
              <a:gd name="T53" fmla="*/ 184 h 350"/>
              <a:gd name="T54" fmla="*/ 307 w 307"/>
              <a:gd name="T55" fmla="*/ 144 h 350"/>
              <a:gd name="T56" fmla="*/ 143 w 307"/>
              <a:gd name="T57" fmla="*/ 145 h 350"/>
              <a:gd name="T58" fmla="*/ 143 w 307"/>
              <a:gd name="T59" fmla="*/ 216 h 350"/>
              <a:gd name="T60" fmla="*/ 143 w 307"/>
              <a:gd name="T61" fmla="*/ 350 h 350"/>
              <a:gd name="T62" fmla="*/ 237 w 307"/>
              <a:gd name="T63" fmla="*/ 130 h 350"/>
              <a:gd name="T64" fmla="*/ 143 w 307"/>
              <a:gd name="T65" fmla="*/ 220 h 350"/>
              <a:gd name="T66" fmla="*/ 143 w 307"/>
              <a:gd name="T67" fmla="*/ 196 h 350"/>
              <a:gd name="T68" fmla="*/ 74 w 307"/>
              <a:gd name="T69" fmla="*/ 133 h 350"/>
              <a:gd name="T70" fmla="*/ 109 w 307"/>
              <a:gd name="T71" fmla="*/ 111 h 350"/>
              <a:gd name="T72" fmla="*/ 109 w 307"/>
              <a:gd name="T73" fmla="*/ 164 h 350"/>
              <a:gd name="T74" fmla="*/ 208 w 307"/>
              <a:gd name="T75" fmla="*/ 115 h 350"/>
              <a:gd name="T76" fmla="*/ 208 w 307"/>
              <a:gd name="T77" fmla="*/ 158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07" h="350">
                <a:moveTo>
                  <a:pt x="307" y="144"/>
                </a:moveTo>
                <a:cubicBezTo>
                  <a:pt x="307" y="129"/>
                  <a:pt x="300" y="116"/>
                  <a:pt x="288" y="108"/>
                </a:cubicBezTo>
                <a:cubicBezTo>
                  <a:pt x="291" y="101"/>
                  <a:pt x="293" y="94"/>
                  <a:pt x="293" y="86"/>
                </a:cubicBezTo>
                <a:cubicBezTo>
                  <a:pt x="292" y="63"/>
                  <a:pt x="272" y="44"/>
                  <a:pt x="249" y="44"/>
                </a:cubicBezTo>
                <a:cubicBezTo>
                  <a:pt x="241" y="44"/>
                  <a:pt x="234" y="46"/>
                  <a:pt x="227" y="49"/>
                </a:cubicBezTo>
                <a:cubicBezTo>
                  <a:pt x="219" y="40"/>
                  <a:pt x="207" y="33"/>
                  <a:pt x="193" y="33"/>
                </a:cubicBezTo>
                <a:cubicBezTo>
                  <a:pt x="182" y="33"/>
                  <a:pt x="173" y="37"/>
                  <a:pt x="165" y="43"/>
                </a:cubicBezTo>
                <a:cubicBezTo>
                  <a:pt x="161" y="19"/>
                  <a:pt x="139" y="0"/>
                  <a:pt x="113" y="0"/>
                </a:cubicBezTo>
                <a:cubicBezTo>
                  <a:pt x="84" y="0"/>
                  <a:pt x="61" y="24"/>
                  <a:pt x="61" y="53"/>
                </a:cubicBezTo>
                <a:cubicBezTo>
                  <a:pt x="61" y="54"/>
                  <a:pt x="61" y="55"/>
                  <a:pt x="61" y="55"/>
                </a:cubicBezTo>
                <a:cubicBezTo>
                  <a:pt x="42" y="55"/>
                  <a:pt x="28" y="70"/>
                  <a:pt x="28" y="88"/>
                </a:cubicBezTo>
                <a:cubicBezTo>
                  <a:pt x="28" y="92"/>
                  <a:pt x="28" y="95"/>
                  <a:pt x="29" y="98"/>
                </a:cubicBezTo>
                <a:cubicBezTo>
                  <a:pt x="13" y="100"/>
                  <a:pt x="0" y="114"/>
                  <a:pt x="0" y="131"/>
                </a:cubicBezTo>
                <a:cubicBezTo>
                  <a:pt x="0" y="142"/>
                  <a:pt x="5" y="152"/>
                  <a:pt x="14" y="158"/>
                </a:cubicBezTo>
                <a:cubicBezTo>
                  <a:pt x="5" y="166"/>
                  <a:pt x="0" y="178"/>
                  <a:pt x="0" y="191"/>
                </a:cubicBezTo>
                <a:cubicBezTo>
                  <a:pt x="0" y="216"/>
                  <a:pt x="22" y="237"/>
                  <a:pt x="47" y="237"/>
                </a:cubicBezTo>
                <a:cubicBezTo>
                  <a:pt x="54" y="237"/>
                  <a:pt x="64" y="234"/>
                  <a:pt x="64" y="234"/>
                </a:cubicBezTo>
                <a:cubicBezTo>
                  <a:pt x="65" y="235"/>
                  <a:pt x="65" y="239"/>
                  <a:pt x="66" y="241"/>
                </a:cubicBezTo>
                <a:cubicBezTo>
                  <a:pt x="68" y="249"/>
                  <a:pt x="73" y="253"/>
                  <a:pt x="81" y="255"/>
                </a:cubicBezTo>
                <a:cubicBezTo>
                  <a:pt x="90" y="257"/>
                  <a:pt x="99" y="251"/>
                  <a:pt x="101" y="243"/>
                </a:cubicBezTo>
                <a:cubicBezTo>
                  <a:pt x="105" y="251"/>
                  <a:pt x="115" y="257"/>
                  <a:pt x="125" y="257"/>
                </a:cubicBezTo>
                <a:cubicBezTo>
                  <a:pt x="132" y="257"/>
                  <a:pt x="139" y="255"/>
                  <a:pt x="143" y="250"/>
                </a:cubicBezTo>
                <a:cubicBezTo>
                  <a:pt x="150" y="258"/>
                  <a:pt x="159" y="262"/>
                  <a:pt x="169" y="262"/>
                </a:cubicBezTo>
                <a:cubicBezTo>
                  <a:pt x="186" y="262"/>
                  <a:pt x="200" y="251"/>
                  <a:pt x="203" y="235"/>
                </a:cubicBezTo>
                <a:cubicBezTo>
                  <a:pt x="213" y="251"/>
                  <a:pt x="231" y="260"/>
                  <a:pt x="251" y="257"/>
                </a:cubicBezTo>
                <a:cubicBezTo>
                  <a:pt x="270" y="253"/>
                  <a:pt x="285" y="238"/>
                  <a:pt x="289" y="219"/>
                </a:cubicBezTo>
                <a:cubicBezTo>
                  <a:pt x="291" y="206"/>
                  <a:pt x="288" y="194"/>
                  <a:pt x="281" y="184"/>
                </a:cubicBezTo>
                <a:cubicBezTo>
                  <a:pt x="297" y="177"/>
                  <a:pt x="307" y="162"/>
                  <a:pt x="307" y="144"/>
                </a:cubicBezTo>
                <a:close/>
                <a:moveTo>
                  <a:pt x="143" y="145"/>
                </a:moveTo>
                <a:cubicBezTo>
                  <a:pt x="143" y="216"/>
                  <a:pt x="143" y="216"/>
                  <a:pt x="143" y="216"/>
                </a:cubicBezTo>
                <a:cubicBezTo>
                  <a:pt x="143" y="350"/>
                  <a:pt x="143" y="350"/>
                  <a:pt x="143" y="350"/>
                </a:cubicBezTo>
                <a:moveTo>
                  <a:pt x="237" y="130"/>
                </a:moveTo>
                <a:cubicBezTo>
                  <a:pt x="143" y="220"/>
                  <a:pt x="143" y="220"/>
                  <a:pt x="143" y="220"/>
                </a:cubicBezTo>
                <a:moveTo>
                  <a:pt x="143" y="196"/>
                </a:moveTo>
                <a:cubicBezTo>
                  <a:pt x="74" y="133"/>
                  <a:pt x="74" y="133"/>
                  <a:pt x="74" y="133"/>
                </a:cubicBezTo>
                <a:moveTo>
                  <a:pt x="109" y="111"/>
                </a:moveTo>
                <a:cubicBezTo>
                  <a:pt x="109" y="164"/>
                  <a:pt x="109" y="164"/>
                  <a:pt x="109" y="164"/>
                </a:cubicBezTo>
                <a:moveTo>
                  <a:pt x="208" y="115"/>
                </a:moveTo>
                <a:cubicBezTo>
                  <a:pt x="208" y="158"/>
                  <a:pt x="208" y="158"/>
                  <a:pt x="208" y="158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</p:spTree>
    <p:extLst>
      <p:ext uri="{BB962C8B-B14F-4D97-AF65-F5344CB8AC3E}">
        <p14:creationId xmlns:p14="http://schemas.microsoft.com/office/powerpoint/2010/main" val="173782867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D9D9D9"/>
            </a:gs>
            <a:gs pos="61000">
              <a:srgbClr val="F2F2F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n 30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B81794E5-6D65-4E12-B765-B792C9E93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996" y="3497058"/>
            <a:ext cx="8634920" cy="8457143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89E5CEA-8951-4C6D-B345-BEA87BF4669F}"/>
              </a:ext>
            </a:extLst>
          </p:cNvPr>
          <p:cNvSpPr txBox="1">
            <a:spLocks/>
          </p:cNvSpPr>
          <p:nvPr/>
        </p:nvSpPr>
        <p:spPr>
          <a:xfrm>
            <a:off x="685766" y="3497058"/>
            <a:ext cx="8805069" cy="237034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200" b="1" dirty="0" err="1">
                <a:solidFill>
                  <a:srgbClr val="0071BD"/>
                </a:solidFill>
                <a:latin typeface="Arial Black" panose="020B0A04020102020204" pitchFamily="34" charset="0"/>
              </a:rPr>
              <a:t>Título</a:t>
            </a:r>
            <a:endParaRPr lang="en-US" sz="7200" b="1" dirty="0">
              <a:solidFill>
                <a:srgbClr val="0071BD"/>
              </a:solidFill>
              <a:latin typeface="Arial Black" panose="020B0A04020102020204" pitchFamily="34" charset="0"/>
            </a:endParaRPr>
          </a:p>
          <a:p>
            <a:pPr algn="l"/>
            <a:r>
              <a:rPr lang="en-US" sz="7200" b="1" dirty="0" err="1">
                <a:solidFill>
                  <a:srgbClr val="0071BD"/>
                </a:solidFill>
                <a:latin typeface="Arial Black" panose="020B0A04020102020204" pitchFamily="34" charset="0"/>
              </a:rPr>
              <a:t>presentación</a:t>
            </a:r>
            <a:endParaRPr lang="id-ID" sz="7200" b="1" dirty="0">
              <a:solidFill>
                <a:srgbClr val="0071BD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6B3B8C40-5709-46A6-88C2-22F43C876047}"/>
              </a:ext>
            </a:extLst>
          </p:cNvPr>
          <p:cNvSpPr txBox="1"/>
          <p:nvPr/>
        </p:nvSpPr>
        <p:spPr>
          <a:xfrm>
            <a:off x="933449" y="6288722"/>
            <a:ext cx="8805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solidFill>
                  <a:srgbClr val="FF0000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SUBTÍTULO</a:t>
            </a:r>
            <a:endParaRPr lang="id-ID" sz="2000" spc="300" dirty="0">
              <a:solidFill>
                <a:srgbClr val="FF0000"/>
              </a:solidFill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7221B6E-100E-4A4B-8E33-8D94D8DAA5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006837" y="-5479"/>
            <a:ext cx="9490833" cy="10972800"/>
          </a:xfrm>
          <a:solidFill>
            <a:srgbClr val="F2F2F2"/>
          </a:solidFill>
        </p:spPr>
      </p:sp>
      <p:pic>
        <p:nvPicPr>
          <p:cNvPr id="25" name="Imagen 24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D3019670-9F6D-41E0-A101-9A28B9EE3A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169" y="-620541"/>
            <a:ext cx="3915156" cy="2882802"/>
          </a:xfrm>
          <a:prstGeom prst="rect">
            <a:avLst/>
          </a:prstGeom>
        </p:spPr>
      </p:pic>
      <p:pic>
        <p:nvPicPr>
          <p:cNvPr id="26" name="Imagen 25" descr="Un conjunto de letras blancas en un fondo blanco&#10;&#10;Descripción generada automáticamente con confianza baja">
            <a:extLst>
              <a:ext uri="{FF2B5EF4-FFF2-40B4-BE49-F238E27FC236}">
                <a16:creationId xmlns:a16="http://schemas.microsoft.com/office/drawing/2014/main" id="{686911CA-314E-4B7D-8CD8-8CB1821D3A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999" y="1245540"/>
            <a:ext cx="3586301" cy="2640660"/>
          </a:xfrm>
          <a:prstGeom prst="rect">
            <a:avLst/>
          </a:prstGeom>
        </p:spPr>
      </p:pic>
      <p:pic>
        <p:nvPicPr>
          <p:cNvPr id="28" name="Imagen 27" descr="Imagen que contiene Icono&#10;&#10;Descripción generada automáticamente">
            <a:extLst>
              <a:ext uri="{FF2B5EF4-FFF2-40B4-BE49-F238E27FC236}">
                <a16:creationId xmlns:a16="http://schemas.microsoft.com/office/drawing/2014/main" id="{4F612187-4937-4354-9715-AD07CD3185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444" y="7673228"/>
            <a:ext cx="6038405" cy="4446188"/>
          </a:xfrm>
          <a:prstGeom prst="rect">
            <a:avLst/>
          </a:prstGeom>
        </p:spPr>
      </p:pic>
      <p:pic>
        <p:nvPicPr>
          <p:cNvPr id="29" name="Imagen 28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6ECF2310-9725-4375-B8F2-E6FE582A03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329" y="5621474"/>
            <a:ext cx="4956836" cy="3479766"/>
          </a:xfrm>
          <a:prstGeom prst="rect">
            <a:avLst/>
          </a:prstGeom>
        </p:spPr>
      </p:pic>
      <p:pic>
        <p:nvPicPr>
          <p:cNvPr id="30" name="Imagen 29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E1226E8A-9CE5-41F8-90F6-CBC8D94F84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38" y="9280803"/>
            <a:ext cx="3310598" cy="2437654"/>
          </a:xfrm>
          <a:prstGeom prst="rect">
            <a:avLst/>
          </a:prstGeom>
        </p:spPr>
      </p:pic>
      <p:pic>
        <p:nvPicPr>
          <p:cNvPr id="34" name="Imagen 33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45E5AA78-5FE6-4285-B988-B6CCEC4EC0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017" y="1611984"/>
            <a:ext cx="3915156" cy="3070244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36209B0E-7F6E-4BD3-8809-0CD4B94904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476288" y="6877119"/>
            <a:ext cx="6038405" cy="6038405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CD0B93E-8C1C-4902-858B-66C57DB264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93537" y="-908598"/>
            <a:ext cx="3064893" cy="3064893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3B73D1CA-6637-476E-8607-EEB3722263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61582" y="7236587"/>
            <a:ext cx="3438143" cy="343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40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726359BE-D6D6-44E3-8B59-6FD4F4544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048488"/>
              </p:ext>
            </p:extLst>
          </p:nvPr>
        </p:nvGraphicFramePr>
        <p:xfrm>
          <a:off x="716020" y="245875"/>
          <a:ext cx="18044400" cy="28641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3700">
                  <a:extLst>
                    <a:ext uri="{9D8B030D-6E8A-4147-A177-3AD203B41FA5}">
                      <a16:colId xmlns:a16="http://schemas.microsoft.com/office/drawing/2014/main" val="3545333302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2085789621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1781478402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866376207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1958708367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868269742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2574187171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1633163628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984020324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1478484229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3614713011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1904622046"/>
                    </a:ext>
                  </a:extLst>
                </a:gridCol>
              </a:tblGrid>
              <a:tr h="1432062">
                <a:tc gridSpan="12">
                  <a:txBody>
                    <a:bodyPr/>
                    <a:lstStyle/>
                    <a:p>
                      <a:r>
                        <a:rPr lang="en-US" sz="1600" b="1" kern="1200" cap="none" spc="50" baseline="0" dirty="0">
                          <a:ln w="3175">
                            <a:noFill/>
                          </a:ln>
                          <a:solidFill>
                            <a:srgbClr val="EF753F"/>
                          </a:solidFill>
                          <a:effectLst/>
                          <a:latin typeface="+mn-lt"/>
                          <a:ea typeface="+mn-ea"/>
                          <a:cs typeface="Segoe UI Semibold"/>
                        </a:rPr>
                        <a:t>SECURITY  /  IDENTITY</a:t>
                      </a:r>
                      <a:endParaRPr lang="en-US" sz="1400" b="0" i="1" kern="1200" cap="none" spc="0" baseline="0" dirty="0">
                        <a:ln w="3175">
                          <a:noFill/>
                        </a:ln>
                        <a:solidFill>
                          <a:srgbClr val="EF753F"/>
                        </a:solidFill>
                        <a:effectLst/>
                        <a:latin typeface="+mn-lt"/>
                        <a:ea typeface="+mn-ea"/>
                        <a:cs typeface="Segoe UI Semibold"/>
                      </a:endParaRPr>
                    </a:p>
                  </a:txBody>
                  <a:tcPr marL="0" marR="0" marT="0" marB="143206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 dirty="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73152" marB="3802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73152" marB="3802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772346"/>
                  </a:ext>
                </a:extLst>
              </a:tr>
              <a:tr h="1432062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lang="en-US" sz="900" kern="1200" dirty="0"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Key, lock, secure, encrypt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Locked, protected, safe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Unlocked, unsafe, unprotected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Safe, secure, 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Secure server, secure data, server security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Locked document, </a:t>
                      </a:r>
                      <a:b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</a:b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secure file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Shield, secure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Security, caution, alert, warning, firewall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Fingerprint, NUI, biometrics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Windows Hello, NUI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Surveillance camera, security camera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Surveillance camera, security camera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120923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A971D30F-52C1-4FFB-9C41-810EE4195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792569"/>
              </p:ext>
            </p:extLst>
          </p:nvPr>
        </p:nvGraphicFramePr>
        <p:xfrm>
          <a:off x="716020" y="7406185"/>
          <a:ext cx="18044400" cy="28641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3700">
                  <a:extLst>
                    <a:ext uri="{9D8B030D-6E8A-4147-A177-3AD203B41FA5}">
                      <a16:colId xmlns:a16="http://schemas.microsoft.com/office/drawing/2014/main" val="3545333302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2085789621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1781478402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866376207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1958708367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868269742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2574187171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1633163628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984020324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1478484229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3614713011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1904622046"/>
                    </a:ext>
                  </a:extLst>
                </a:gridCol>
              </a:tblGrid>
              <a:tr h="1432062">
                <a:tc gridSpan="12">
                  <a:txBody>
                    <a:bodyPr/>
                    <a:lstStyle/>
                    <a:p>
                      <a:r>
                        <a:rPr lang="en-US" sz="1600" b="1" kern="1200" cap="none" spc="50" baseline="0" dirty="0">
                          <a:ln w="3175">
                            <a:noFill/>
                          </a:ln>
                          <a:solidFill>
                            <a:srgbClr val="EF753F"/>
                          </a:solidFill>
                          <a:effectLst/>
                          <a:latin typeface="+mn-lt"/>
                          <a:ea typeface="+mn-ea"/>
                          <a:cs typeface="Segoe UI Semibold"/>
                        </a:rPr>
                        <a:t>TIME  /  CALENDAR</a:t>
                      </a:r>
                      <a:endParaRPr lang="en-US" sz="1400" b="0" i="1" kern="1200" cap="none" spc="0" baseline="0" dirty="0">
                        <a:ln w="3175">
                          <a:noFill/>
                        </a:ln>
                        <a:solidFill>
                          <a:srgbClr val="EF753F"/>
                        </a:solidFill>
                        <a:effectLst/>
                        <a:latin typeface="+mn-lt"/>
                        <a:ea typeface="+mn-ea"/>
                        <a:cs typeface="Segoe UI Semibold"/>
                      </a:endParaRPr>
                    </a:p>
                  </a:txBody>
                  <a:tcPr marL="0" marR="0" marT="0" marB="143206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 dirty="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73152" marB="3802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73152" marB="3802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772346"/>
                  </a:ext>
                </a:extLst>
              </a:tr>
              <a:tr h="1432062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lang="en-US" sz="900" kern="1200" dirty="0"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Time, clock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lang="en-US" sz="900" kern="1200" dirty="0"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Time, clock, future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History, past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Hourglass, timer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Stopwatch, timer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Alarm clock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Alarm, bell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Alarm, bell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Calendar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Calendar, schedule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Meeting planner, schedule, appointment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 -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120923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4790B5D4-B0A1-4761-AAE8-F3D119E5D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466522"/>
              </p:ext>
            </p:extLst>
          </p:nvPr>
        </p:nvGraphicFramePr>
        <p:xfrm>
          <a:off x="716020" y="3109999"/>
          <a:ext cx="18044400" cy="42961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3700">
                  <a:extLst>
                    <a:ext uri="{9D8B030D-6E8A-4147-A177-3AD203B41FA5}">
                      <a16:colId xmlns:a16="http://schemas.microsoft.com/office/drawing/2014/main" val="3545333302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2085789621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1781478402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866376207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1958708367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868269742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2574187171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1633163628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984020324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1478484229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3614713011"/>
                    </a:ext>
                  </a:extLst>
                </a:gridCol>
                <a:gridCol w="1503700">
                  <a:extLst>
                    <a:ext uri="{9D8B030D-6E8A-4147-A177-3AD203B41FA5}">
                      <a16:colId xmlns:a16="http://schemas.microsoft.com/office/drawing/2014/main" val="1904622046"/>
                    </a:ext>
                  </a:extLst>
                </a:gridCol>
              </a:tblGrid>
              <a:tr h="1432062">
                <a:tc gridSpan="12">
                  <a:txBody>
                    <a:bodyPr/>
                    <a:lstStyle/>
                    <a:p>
                      <a:r>
                        <a:rPr lang="en-US" sz="1600" b="1" kern="1200" cap="none" spc="50" baseline="0" dirty="0">
                          <a:ln w="3175">
                            <a:noFill/>
                          </a:ln>
                          <a:solidFill>
                            <a:srgbClr val="EF753F"/>
                          </a:solidFill>
                          <a:effectLst/>
                          <a:latin typeface="+mn-lt"/>
                          <a:ea typeface="+mn-ea"/>
                          <a:cs typeface="Segoe UI Semibold"/>
                        </a:rPr>
                        <a:t>SOUND  /  MUSIC</a:t>
                      </a:r>
                      <a:endParaRPr lang="en-US" sz="1400" b="0" i="1" kern="1200" cap="none" spc="0" baseline="0" dirty="0">
                        <a:ln w="3175">
                          <a:noFill/>
                        </a:ln>
                        <a:solidFill>
                          <a:srgbClr val="EF753F"/>
                        </a:solidFill>
                        <a:effectLst/>
                        <a:latin typeface="+mn-lt"/>
                        <a:ea typeface="+mn-ea"/>
                        <a:cs typeface="Segoe UI Semibold"/>
                      </a:endParaRPr>
                    </a:p>
                  </a:txBody>
                  <a:tcPr marL="0" marR="0" marT="0" marB="143206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 dirty="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600">
                        <a:gradFill>
                          <a:gsLst>
                            <a:gs pos="0">
                              <a:schemeClr val="tx1">
                                <a:lumMod val="40000"/>
                                <a:lumOff val="60000"/>
                              </a:schemeClr>
                            </a:gs>
                            <a:gs pos="100000">
                              <a:schemeClr val="tx1">
                                <a:lumMod val="40000"/>
                                <a:lumOff val="60000"/>
                              </a:schemeClr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43656" marR="43656" marT="43656" marB="43656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73152" marB="3802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i="1" kern="1200" cap="none" spc="0" baseline="0" dirty="0">
                        <a:ln w="3175">
                          <a:noFill/>
                        </a:ln>
                        <a:gradFill>
                          <a:gsLst>
                            <a:gs pos="31830">
                              <a:schemeClr val="tx1"/>
                            </a:gs>
                            <a:gs pos="85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n-lt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0" marR="0" marT="73152" marB="3802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772346"/>
                  </a:ext>
                </a:extLst>
              </a:tr>
              <a:tr h="1432062"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lang="en-US" sz="900" kern="1200" dirty="0"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Volume, sound, audio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Mute, sound off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Music, notes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Music, note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Microphone, record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Speaker, sound, audio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Headphones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Headset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CD, music album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Bluetooth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 -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 -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120923"/>
                  </a:ext>
                </a:extLst>
              </a:tr>
              <a:tr h="1432062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Play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Play pause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Skip back, previous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90000"/>
                        </a:lnSpc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Skip forward, next</a:t>
                      </a:r>
                      <a:endParaRPr lang="en-US" sz="900" kern="1200" dirty="0">
                        <a:gradFill>
                          <a:gsLst>
                            <a:gs pos="33422">
                              <a:srgbClr val="969696"/>
                            </a:gs>
                            <a:gs pos="72000">
                              <a:srgbClr val="969696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 -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 -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 -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 -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 -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 -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 -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gradFill>
                            <a:gsLst>
                              <a:gs pos="33422">
                                <a:srgbClr val="969696"/>
                              </a:gs>
                              <a:gs pos="72000">
                                <a:srgbClr val="969696"/>
                              </a:gs>
                            </a:gsLst>
                            <a:lin ang="5400000" scaled="0"/>
                          </a:gradFill>
                          <a:effectLst/>
                          <a:uLnTx/>
                          <a:uFillTx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 -</a:t>
                      </a:r>
                    </a:p>
                  </a:txBody>
                  <a:tcPr marL="56860" marR="56860" marT="56860" marB="56860" anchor="b">
                    <a:lnL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38351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 library   </a:t>
            </a:r>
            <a:r>
              <a:rPr lang="en-US" dirty="0">
                <a:latin typeface="+mn-lt"/>
              </a:rPr>
              <a:t>/   S–T</a:t>
            </a:r>
          </a:p>
        </p:txBody>
      </p:sp>
      <p:sp>
        <p:nvSpPr>
          <p:cNvPr id="33" name="control_3" title="Icon of the play symbol">
            <a:extLst>
              <a:ext uri="{FF2B5EF4-FFF2-40B4-BE49-F238E27FC236}">
                <a16:creationId xmlns:a16="http://schemas.microsoft.com/office/drawing/2014/main" id="{0A6CC12D-6365-4757-80B0-96AB655872BE}"/>
              </a:ext>
            </a:extLst>
          </p:cNvPr>
          <p:cNvSpPr>
            <a:spLocks noChangeAspect="1"/>
          </p:cNvSpPr>
          <p:nvPr/>
        </p:nvSpPr>
        <p:spPr bwMode="auto">
          <a:xfrm>
            <a:off x="1240439" y="6198735"/>
            <a:ext cx="454827" cy="572825"/>
          </a:xfrm>
          <a:custGeom>
            <a:avLst/>
            <a:gdLst>
              <a:gd name="T0" fmla="*/ 0 w 424"/>
              <a:gd name="T1" fmla="*/ 534 h 534"/>
              <a:gd name="T2" fmla="*/ 0 w 424"/>
              <a:gd name="T3" fmla="*/ 0 h 534"/>
              <a:gd name="T4" fmla="*/ 424 w 424"/>
              <a:gd name="T5" fmla="*/ 266 h 534"/>
              <a:gd name="T6" fmla="*/ 0 w 424"/>
              <a:gd name="T7" fmla="*/ 534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4" h="534">
                <a:moveTo>
                  <a:pt x="0" y="534"/>
                </a:moveTo>
                <a:lnTo>
                  <a:pt x="0" y="0"/>
                </a:lnTo>
                <a:lnTo>
                  <a:pt x="424" y="266"/>
                </a:lnTo>
                <a:lnTo>
                  <a:pt x="0" y="534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34" name="control_4" title="Icon of the play and pause symbols">
            <a:extLst>
              <a:ext uri="{FF2B5EF4-FFF2-40B4-BE49-F238E27FC236}">
                <a16:creationId xmlns:a16="http://schemas.microsoft.com/office/drawing/2014/main" id="{446A7E18-5EDA-4758-A1FE-C66BAF85204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73773" y="6198735"/>
            <a:ext cx="595491" cy="572825"/>
          </a:xfrm>
          <a:custGeom>
            <a:avLst/>
            <a:gdLst>
              <a:gd name="T0" fmla="*/ 199 w 578"/>
              <a:gd name="T1" fmla="*/ 135 h 556"/>
              <a:gd name="T2" fmla="*/ 422 w 578"/>
              <a:gd name="T3" fmla="*/ 277 h 556"/>
              <a:gd name="T4" fmla="*/ 0 w 578"/>
              <a:gd name="T5" fmla="*/ 545 h 556"/>
              <a:gd name="T6" fmla="*/ 0 w 578"/>
              <a:gd name="T7" fmla="*/ 11 h 556"/>
              <a:gd name="T8" fmla="*/ 199 w 578"/>
              <a:gd name="T9" fmla="*/ 135 h 556"/>
              <a:gd name="T10" fmla="*/ 578 w 578"/>
              <a:gd name="T11" fmla="*/ 0 h 556"/>
              <a:gd name="T12" fmla="*/ 578 w 578"/>
              <a:gd name="T13" fmla="*/ 556 h 556"/>
              <a:gd name="T14" fmla="*/ 477 w 578"/>
              <a:gd name="T15" fmla="*/ 0 h 556"/>
              <a:gd name="T16" fmla="*/ 477 w 578"/>
              <a:gd name="T17" fmla="*/ 556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8" h="556">
                <a:moveTo>
                  <a:pt x="199" y="135"/>
                </a:moveTo>
                <a:lnTo>
                  <a:pt x="422" y="277"/>
                </a:lnTo>
                <a:lnTo>
                  <a:pt x="0" y="545"/>
                </a:lnTo>
                <a:lnTo>
                  <a:pt x="0" y="11"/>
                </a:lnTo>
                <a:lnTo>
                  <a:pt x="199" y="135"/>
                </a:lnTo>
                <a:moveTo>
                  <a:pt x="578" y="0"/>
                </a:moveTo>
                <a:lnTo>
                  <a:pt x="578" y="556"/>
                </a:lnTo>
                <a:moveTo>
                  <a:pt x="477" y="0"/>
                </a:moveTo>
                <a:lnTo>
                  <a:pt x="477" y="556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35" name="control_5" title="Icon of the skip forward or next symbol">
            <a:extLst>
              <a:ext uri="{FF2B5EF4-FFF2-40B4-BE49-F238E27FC236}">
                <a16:creationId xmlns:a16="http://schemas.microsoft.com/office/drawing/2014/main" id="{86019196-DC75-457C-9082-BF4171D8DBD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732616" y="6198735"/>
            <a:ext cx="492466" cy="572825"/>
          </a:xfrm>
          <a:custGeom>
            <a:avLst/>
            <a:gdLst>
              <a:gd name="T0" fmla="*/ 208 w 478"/>
              <a:gd name="T1" fmla="*/ 140 h 556"/>
              <a:gd name="T2" fmla="*/ 423 w 478"/>
              <a:gd name="T3" fmla="*/ 277 h 556"/>
              <a:gd name="T4" fmla="*/ 0 w 478"/>
              <a:gd name="T5" fmla="*/ 545 h 556"/>
              <a:gd name="T6" fmla="*/ 0 w 478"/>
              <a:gd name="T7" fmla="*/ 11 h 556"/>
              <a:gd name="T8" fmla="*/ 208 w 478"/>
              <a:gd name="T9" fmla="*/ 140 h 556"/>
              <a:gd name="T10" fmla="*/ 478 w 478"/>
              <a:gd name="T11" fmla="*/ 0 h 556"/>
              <a:gd name="T12" fmla="*/ 478 w 478"/>
              <a:gd name="T13" fmla="*/ 556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8" h="556">
                <a:moveTo>
                  <a:pt x="208" y="140"/>
                </a:moveTo>
                <a:lnTo>
                  <a:pt x="423" y="277"/>
                </a:lnTo>
                <a:lnTo>
                  <a:pt x="0" y="545"/>
                </a:lnTo>
                <a:lnTo>
                  <a:pt x="0" y="11"/>
                </a:lnTo>
                <a:lnTo>
                  <a:pt x="208" y="140"/>
                </a:lnTo>
                <a:moveTo>
                  <a:pt x="478" y="0"/>
                </a:moveTo>
                <a:lnTo>
                  <a:pt x="478" y="556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36" name="control_5_bidi" title="Icon of the skip back or previous symbol">
            <a:extLst>
              <a:ext uri="{FF2B5EF4-FFF2-40B4-BE49-F238E27FC236}">
                <a16:creationId xmlns:a16="http://schemas.microsoft.com/office/drawing/2014/main" id="{53E138F5-B1DB-4442-9C7E-262594B57D0E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4228951" y="6198735"/>
            <a:ext cx="492466" cy="572825"/>
          </a:xfrm>
          <a:custGeom>
            <a:avLst/>
            <a:gdLst>
              <a:gd name="T0" fmla="*/ 208 w 478"/>
              <a:gd name="T1" fmla="*/ 140 h 556"/>
              <a:gd name="T2" fmla="*/ 423 w 478"/>
              <a:gd name="T3" fmla="*/ 277 h 556"/>
              <a:gd name="T4" fmla="*/ 0 w 478"/>
              <a:gd name="T5" fmla="*/ 545 h 556"/>
              <a:gd name="T6" fmla="*/ 0 w 478"/>
              <a:gd name="T7" fmla="*/ 11 h 556"/>
              <a:gd name="T8" fmla="*/ 208 w 478"/>
              <a:gd name="T9" fmla="*/ 140 h 556"/>
              <a:gd name="T10" fmla="*/ 478 w 478"/>
              <a:gd name="T11" fmla="*/ 0 h 556"/>
              <a:gd name="T12" fmla="*/ 478 w 478"/>
              <a:gd name="T13" fmla="*/ 556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8" h="556">
                <a:moveTo>
                  <a:pt x="208" y="140"/>
                </a:moveTo>
                <a:lnTo>
                  <a:pt x="423" y="277"/>
                </a:lnTo>
                <a:lnTo>
                  <a:pt x="0" y="545"/>
                </a:lnTo>
                <a:lnTo>
                  <a:pt x="0" y="11"/>
                </a:lnTo>
                <a:lnTo>
                  <a:pt x="208" y="140"/>
                </a:lnTo>
                <a:moveTo>
                  <a:pt x="478" y="0"/>
                </a:moveTo>
                <a:lnTo>
                  <a:pt x="478" y="556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41" name="headphones" title="Icon of headphones">
            <a:extLst>
              <a:ext uri="{FF2B5EF4-FFF2-40B4-BE49-F238E27FC236}">
                <a16:creationId xmlns:a16="http://schemas.microsoft.com/office/drawing/2014/main" id="{AFA5C8CD-FD21-44F0-ADF1-173DFCE59C8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231835" y="4766671"/>
            <a:ext cx="516015" cy="572825"/>
          </a:xfrm>
          <a:custGeom>
            <a:avLst/>
            <a:gdLst>
              <a:gd name="T0" fmla="*/ 0 w 302"/>
              <a:gd name="T1" fmla="*/ 229 h 334"/>
              <a:gd name="T2" fmla="*/ 0 w 302"/>
              <a:gd name="T3" fmla="*/ 151 h 334"/>
              <a:gd name="T4" fmla="*/ 151 w 302"/>
              <a:gd name="T5" fmla="*/ 0 h 334"/>
              <a:gd name="T6" fmla="*/ 302 w 302"/>
              <a:gd name="T7" fmla="*/ 151 h 334"/>
              <a:gd name="T8" fmla="*/ 302 w 302"/>
              <a:gd name="T9" fmla="*/ 239 h 334"/>
              <a:gd name="T10" fmla="*/ 35 w 302"/>
              <a:gd name="T11" fmla="*/ 184 h 334"/>
              <a:gd name="T12" fmla="*/ 0 w 302"/>
              <a:gd name="T13" fmla="*/ 219 h 334"/>
              <a:gd name="T14" fmla="*/ 0 w 302"/>
              <a:gd name="T15" fmla="*/ 300 h 334"/>
              <a:gd name="T16" fmla="*/ 35 w 302"/>
              <a:gd name="T17" fmla="*/ 334 h 334"/>
              <a:gd name="T18" fmla="*/ 58 w 302"/>
              <a:gd name="T19" fmla="*/ 334 h 334"/>
              <a:gd name="T20" fmla="*/ 58 w 302"/>
              <a:gd name="T21" fmla="*/ 184 h 334"/>
              <a:gd name="T22" fmla="*/ 35 w 302"/>
              <a:gd name="T23" fmla="*/ 184 h 334"/>
              <a:gd name="T24" fmla="*/ 244 w 302"/>
              <a:gd name="T25" fmla="*/ 184 h 334"/>
              <a:gd name="T26" fmla="*/ 244 w 302"/>
              <a:gd name="T27" fmla="*/ 334 h 334"/>
              <a:gd name="T28" fmla="*/ 268 w 302"/>
              <a:gd name="T29" fmla="*/ 334 h 334"/>
              <a:gd name="T30" fmla="*/ 302 w 302"/>
              <a:gd name="T31" fmla="*/ 300 h 334"/>
              <a:gd name="T32" fmla="*/ 302 w 302"/>
              <a:gd name="T33" fmla="*/ 219 h 334"/>
              <a:gd name="T34" fmla="*/ 268 w 302"/>
              <a:gd name="T35" fmla="*/ 184 h 334"/>
              <a:gd name="T36" fmla="*/ 244 w 302"/>
              <a:gd name="T37" fmla="*/ 184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02" h="334">
                <a:moveTo>
                  <a:pt x="0" y="229"/>
                </a:moveTo>
                <a:cubicBezTo>
                  <a:pt x="0" y="151"/>
                  <a:pt x="0" y="151"/>
                  <a:pt x="0" y="151"/>
                </a:cubicBezTo>
                <a:cubicBezTo>
                  <a:pt x="0" y="67"/>
                  <a:pt x="68" y="0"/>
                  <a:pt x="151" y="0"/>
                </a:cubicBezTo>
                <a:cubicBezTo>
                  <a:pt x="234" y="0"/>
                  <a:pt x="302" y="67"/>
                  <a:pt x="302" y="151"/>
                </a:cubicBezTo>
                <a:cubicBezTo>
                  <a:pt x="302" y="239"/>
                  <a:pt x="302" y="239"/>
                  <a:pt x="302" y="239"/>
                </a:cubicBezTo>
                <a:moveTo>
                  <a:pt x="35" y="184"/>
                </a:moveTo>
                <a:cubicBezTo>
                  <a:pt x="15" y="184"/>
                  <a:pt x="0" y="200"/>
                  <a:pt x="0" y="219"/>
                </a:cubicBezTo>
                <a:cubicBezTo>
                  <a:pt x="0" y="300"/>
                  <a:pt x="0" y="300"/>
                  <a:pt x="0" y="300"/>
                </a:cubicBezTo>
                <a:cubicBezTo>
                  <a:pt x="0" y="319"/>
                  <a:pt x="15" y="334"/>
                  <a:pt x="35" y="334"/>
                </a:cubicBezTo>
                <a:cubicBezTo>
                  <a:pt x="58" y="334"/>
                  <a:pt x="58" y="334"/>
                  <a:pt x="58" y="334"/>
                </a:cubicBezTo>
                <a:cubicBezTo>
                  <a:pt x="58" y="184"/>
                  <a:pt x="58" y="184"/>
                  <a:pt x="58" y="184"/>
                </a:cubicBezTo>
                <a:lnTo>
                  <a:pt x="35" y="184"/>
                </a:lnTo>
                <a:close/>
                <a:moveTo>
                  <a:pt x="244" y="184"/>
                </a:moveTo>
                <a:cubicBezTo>
                  <a:pt x="244" y="334"/>
                  <a:pt x="244" y="334"/>
                  <a:pt x="244" y="334"/>
                </a:cubicBezTo>
                <a:cubicBezTo>
                  <a:pt x="268" y="334"/>
                  <a:pt x="268" y="334"/>
                  <a:pt x="268" y="334"/>
                </a:cubicBezTo>
                <a:cubicBezTo>
                  <a:pt x="287" y="334"/>
                  <a:pt x="302" y="319"/>
                  <a:pt x="302" y="300"/>
                </a:cubicBezTo>
                <a:cubicBezTo>
                  <a:pt x="302" y="219"/>
                  <a:pt x="302" y="219"/>
                  <a:pt x="302" y="219"/>
                </a:cubicBezTo>
                <a:cubicBezTo>
                  <a:pt x="302" y="200"/>
                  <a:pt x="287" y="184"/>
                  <a:pt x="268" y="184"/>
                </a:cubicBezTo>
                <a:lnTo>
                  <a:pt x="244" y="184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/>
          </a:p>
        </p:txBody>
      </p:sp>
      <p:sp>
        <p:nvSpPr>
          <p:cNvPr id="42" name="heaphones_2" title="Icon of a headset with a microphone">
            <a:extLst>
              <a:ext uri="{FF2B5EF4-FFF2-40B4-BE49-F238E27FC236}">
                <a16:creationId xmlns:a16="http://schemas.microsoft.com/office/drawing/2014/main" id="{0463FC5A-434E-4F19-90D9-53FB8EE2452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781106" y="4766671"/>
            <a:ext cx="439720" cy="572825"/>
          </a:xfrm>
          <a:custGeom>
            <a:avLst/>
            <a:gdLst>
              <a:gd name="T0" fmla="*/ 0 w 254"/>
              <a:gd name="T1" fmla="*/ 165 h 332"/>
              <a:gd name="T2" fmla="*/ 0 w 254"/>
              <a:gd name="T3" fmla="*/ 127 h 332"/>
              <a:gd name="T4" fmla="*/ 127 w 254"/>
              <a:gd name="T5" fmla="*/ 0 h 332"/>
              <a:gd name="T6" fmla="*/ 254 w 254"/>
              <a:gd name="T7" fmla="*/ 127 h 332"/>
              <a:gd name="T8" fmla="*/ 254 w 254"/>
              <a:gd name="T9" fmla="*/ 161 h 332"/>
              <a:gd name="T10" fmla="*/ 29 w 254"/>
              <a:gd name="T11" fmla="*/ 126 h 332"/>
              <a:gd name="T12" fmla="*/ 0 w 254"/>
              <a:gd name="T13" fmla="*/ 155 h 332"/>
              <a:gd name="T14" fmla="*/ 0 w 254"/>
              <a:gd name="T15" fmla="*/ 195 h 332"/>
              <a:gd name="T16" fmla="*/ 29 w 254"/>
              <a:gd name="T17" fmla="*/ 225 h 332"/>
              <a:gd name="T18" fmla="*/ 49 w 254"/>
              <a:gd name="T19" fmla="*/ 225 h 332"/>
              <a:gd name="T20" fmla="*/ 49 w 254"/>
              <a:gd name="T21" fmla="*/ 126 h 332"/>
              <a:gd name="T22" fmla="*/ 29 w 254"/>
              <a:gd name="T23" fmla="*/ 126 h 332"/>
              <a:gd name="T24" fmla="*/ 205 w 254"/>
              <a:gd name="T25" fmla="*/ 126 h 332"/>
              <a:gd name="T26" fmla="*/ 205 w 254"/>
              <a:gd name="T27" fmla="*/ 225 h 332"/>
              <a:gd name="T28" fmla="*/ 225 w 254"/>
              <a:gd name="T29" fmla="*/ 225 h 332"/>
              <a:gd name="T30" fmla="*/ 254 w 254"/>
              <a:gd name="T31" fmla="*/ 195 h 332"/>
              <a:gd name="T32" fmla="*/ 254 w 254"/>
              <a:gd name="T33" fmla="*/ 155 h 332"/>
              <a:gd name="T34" fmla="*/ 225 w 254"/>
              <a:gd name="T35" fmla="*/ 126 h 332"/>
              <a:gd name="T36" fmla="*/ 205 w 254"/>
              <a:gd name="T37" fmla="*/ 126 h 332"/>
              <a:gd name="T38" fmla="*/ 23 w 254"/>
              <a:gd name="T39" fmla="*/ 224 h 332"/>
              <a:gd name="T40" fmla="*/ 23 w 254"/>
              <a:gd name="T41" fmla="*/ 259 h 332"/>
              <a:gd name="T42" fmla="*/ 77 w 254"/>
              <a:gd name="T43" fmla="*/ 313 h 332"/>
              <a:gd name="T44" fmla="*/ 91 w 254"/>
              <a:gd name="T45" fmla="*/ 313 h 332"/>
              <a:gd name="T46" fmla="*/ 162 w 254"/>
              <a:gd name="T47" fmla="*/ 317 h 332"/>
              <a:gd name="T48" fmla="*/ 162 w 254"/>
              <a:gd name="T49" fmla="*/ 305 h 332"/>
              <a:gd name="T50" fmla="*/ 145 w 254"/>
              <a:gd name="T51" fmla="*/ 290 h 332"/>
              <a:gd name="T52" fmla="*/ 109 w 254"/>
              <a:gd name="T53" fmla="*/ 290 h 332"/>
              <a:gd name="T54" fmla="*/ 91 w 254"/>
              <a:gd name="T55" fmla="*/ 305 h 332"/>
              <a:gd name="T56" fmla="*/ 91 w 254"/>
              <a:gd name="T57" fmla="*/ 317 h 332"/>
              <a:gd name="T58" fmla="*/ 91 w 254"/>
              <a:gd name="T59" fmla="*/ 317 h 332"/>
              <a:gd name="T60" fmla="*/ 109 w 254"/>
              <a:gd name="T61" fmla="*/ 332 h 332"/>
              <a:gd name="T62" fmla="*/ 145 w 254"/>
              <a:gd name="T63" fmla="*/ 332 h 332"/>
              <a:gd name="T64" fmla="*/ 162 w 254"/>
              <a:gd name="T65" fmla="*/ 317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54" h="332">
                <a:moveTo>
                  <a:pt x="0" y="165"/>
                </a:moveTo>
                <a:cubicBezTo>
                  <a:pt x="0" y="127"/>
                  <a:pt x="0" y="127"/>
                  <a:pt x="0" y="127"/>
                </a:cubicBezTo>
                <a:cubicBezTo>
                  <a:pt x="0" y="57"/>
                  <a:pt x="57" y="0"/>
                  <a:pt x="127" y="0"/>
                </a:cubicBezTo>
                <a:cubicBezTo>
                  <a:pt x="197" y="0"/>
                  <a:pt x="254" y="57"/>
                  <a:pt x="254" y="127"/>
                </a:cubicBezTo>
                <a:cubicBezTo>
                  <a:pt x="254" y="161"/>
                  <a:pt x="254" y="161"/>
                  <a:pt x="254" y="161"/>
                </a:cubicBezTo>
                <a:moveTo>
                  <a:pt x="29" y="126"/>
                </a:moveTo>
                <a:cubicBezTo>
                  <a:pt x="13" y="126"/>
                  <a:pt x="0" y="139"/>
                  <a:pt x="0" y="155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212"/>
                  <a:pt x="13" y="225"/>
                  <a:pt x="29" y="225"/>
                </a:cubicBezTo>
                <a:cubicBezTo>
                  <a:pt x="49" y="225"/>
                  <a:pt x="49" y="225"/>
                  <a:pt x="49" y="225"/>
                </a:cubicBezTo>
                <a:cubicBezTo>
                  <a:pt x="49" y="126"/>
                  <a:pt x="49" y="126"/>
                  <a:pt x="49" y="126"/>
                </a:cubicBezTo>
                <a:lnTo>
                  <a:pt x="29" y="126"/>
                </a:lnTo>
                <a:close/>
                <a:moveTo>
                  <a:pt x="205" y="126"/>
                </a:moveTo>
                <a:cubicBezTo>
                  <a:pt x="205" y="225"/>
                  <a:pt x="205" y="225"/>
                  <a:pt x="205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41" y="225"/>
                  <a:pt x="254" y="212"/>
                  <a:pt x="254" y="195"/>
                </a:cubicBezTo>
                <a:cubicBezTo>
                  <a:pt x="254" y="155"/>
                  <a:pt x="254" y="155"/>
                  <a:pt x="254" y="155"/>
                </a:cubicBezTo>
                <a:cubicBezTo>
                  <a:pt x="254" y="139"/>
                  <a:pt x="241" y="126"/>
                  <a:pt x="225" y="126"/>
                </a:cubicBezTo>
                <a:lnTo>
                  <a:pt x="205" y="126"/>
                </a:lnTo>
                <a:close/>
                <a:moveTo>
                  <a:pt x="23" y="224"/>
                </a:moveTo>
                <a:cubicBezTo>
                  <a:pt x="23" y="259"/>
                  <a:pt x="23" y="259"/>
                  <a:pt x="23" y="259"/>
                </a:cubicBezTo>
                <a:cubicBezTo>
                  <a:pt x="23" y="289"/>
                  <a:pt x="47" y="313"/>
                  <a:pt x="77" y="313"/>
                </a:cubicBezTo>
                <a:cubicBezTo>
                  <a:pt x="91" y="313"/>
                  <a:pt x="91" y="313"/>
                  <a:pt x="91" y="313"/>
                </a:cubicBezTo>
                <a:moveTo>
                  <a:pt x="162" y="317"/>
                </a:moveTo>
                <a:cubicBezTo>
                  <a:pt x="162" y="305"/>
                  <a:pt x="162" y="305"/>
                  <a:pt x="162" y="305"/>
                </a:cubicBezTo>
                <a:cubicBezTo>
                  <a:pt x="162" y="297"/>
                  <a:pt x="154" y="290"/>
                  <a:pt x="145" y="290"/>
                </a:cubicBezTo>
                <a:cubicBezTo>
                  <a:pt x="109" y="290"/>
                  <a:pt x="109" y="290"/>
                  <a:pt x="109" y="290"/>
                </a:cubicBezTo>
                <a:cubicBezTo>
                  <a:pt x="99" y="290"/>
                  <a:pt x="91" y="297"/>
                  <a:pt x="91" y="305"/>
                </a:cubicBezTo>
                <a:cubicBezTo>
                  <a:pt x="91" y="317"/>
                  <a:pt x="91" y="317"/>
                  <a:pt x="91" y="317"/>
                </a:cubicBezTo>
                <a:moveTo>
                  <a:pt x="91" y="317"/>
                </a:moveTo>
                <a:cubicBezTo>
                  <a:pt x="91" y="325"/>
                  <a:pt x="99" y="332"/>
                  <a:pt x="109" y="332"/>
                </a:cubicBezTo>
                <a:cubicBezTo>
                  <a:pt x="145" y="332"/>
                  <a:pt x="145" y="332"/>
                  <a:pt x="145" y="332"/>
                </a:cubicBezTo>
                <a:cubicBezTo>
                  <a:pt x="154" y="332"/>
                  <a:pt x="162" y="325"/>
                  <a:pt x="162" y="31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/>
          </a:p>
        </p:txBody>
      </p:sp>
      <p:sp>
        <p:nvSpPr>
          <p:cNvPr id="43" name="music" title="Icon of musical notes">
            <a:extLst>
              <a:ext uri="{FF2B5EF4-FFF2-40B4-BE49-F238E27FC236}">
                <a16:creationId xmlns:a16="http://schemas.microsoft.com/office/drawing/2014/main" id="{BFDA5B87-4FF3-4696-8D55-61C93A3593E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88770" y="4766671"/>
            <a:ext cx="572825" cy="572825"/>
          </a:xfrm>
          <a:custGeom>
            <a:avLst/>
            <a:gdLst>
              <a:gd name="T0" fmla="*/ 78 w 330"/>
              <a:gd name="T1" fmla="*/ 197 h 328"/>
              <a:gd name="T2" fmla="*/ 39 w 330"/>
              <a:gd name="T3" fmla="*/ 229 h 328"/>
              <a:gd name="T4" fmla="*/ 0 w 330"/>
              <a:gd name="T5" fmla="*/ 197 h 328"/>
              <a:gd name="T6" fmla="*/ 39 w 330"/>
              <a:gd name="T7" fmla="*/ 165 h 328"/>
              <a:gd name="T8" fmla="*/ 78 w 330"/>
              <a:gd name="T9" fmla="*/ 197 h 328"/>
              <a:gd name="T10" fmla="*/ 140 w 330"/>
              <a:gd name="T11" fmla="*/ 264 h 328"/>
              <a:gd name="T12" fmla="*/ 101 w 330"/>
              <a:gd name="T13" fmla="*/ 296 h 328"/>
              <a:gd name="T14" fmla="*/ 140 w 330"/>
              <a:gd name="T15" fmla="*/ 328 h 328"/>
              <a:gd name="T16" fmla="*/ 178 w 330"/>
              <a:gd name="T17" fmla="*/ 296 h 328"/>
              <a:gd name="T18" fmla="*/ 140 w 330"/>
              <a:gd name="T19" fmla="*/ 264 h 328"/>
              <a:gd name="T20" fmla="*/ 291 w 330"/>
              <a:gd name="T21" fmla="*/ 239 h 328"/>
              <a:gd name="T22" fmla="*/ 253 w 330"/>
              <a:gd name="T23" fmla="*/ 271 h 328"/>
              <a:gd name="T24" fmla="*/ 291 w 330"/>
              <a:gd name="T25" fmla="*/ 303 h 328"/>
              <a:gd name="T26" fmla="*/ 330 w 330"/>
              <a:gd name="T27" fmla="*/ 271 h 328"/>
              <a:gd name="T28" fmla="*/ 291 w 330"/>
              <a:gd name="T29" fmla="*/ 239 h 328"/>
              <a:gd name="T30" fmla="*/ 330 w 330"/>
              <a:gd name="T31" fmla="*/ 271 h 328"/>
              <a:gd name="T32" fmla="*/ 330 w 330"/>
              <a:gd name="T33" fmla="*/ 88 h 328"/>
              <a:gd name="T34" fmla="*/ 178 w 330"/>
              <a:gd name="T35" fmla="*/ 128 h 328"/>
              <a:gd name="T36" fmla="*/ 178 w 330"/>
              <a:gd name="T37" fmla="*/ 296 h 328"/>
              <a:gd name="T38" fmla="*/ 128 w 330"/>
              <a:gd name="T39" fmla="*/ 90 h 328"/>
              <a:gd name="T40" fmla="*/ 107 w 330"/>
              <a:gd name="T41" fmla="*/ 48 h 328"/>
              <a:gd name="T42" fmla="*/ 78 w 330"/>
              <a:gd name="T43" fmla="*/ 0 h 328"/>
              <a:gd name="T44" fmla="*/ 78 w 330"/>
              <a:gd name="T45" fmla="*/ 197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30" h="328">
                <a:moveTo>
                  <a:pt x="78" y="197"/>
                </a:moveTo>
                <a:cubicBezTo>
                  <a:pt x="78" y="215"/>
                  <a:pt x="60" y="229"/>
                  <a:pt x="39" y="229"/>
                </a:cubicBezTo>
                <a:cubicBezTo>
                  <a:pt x="17" y="229"/>
                  <a:pt x="0" y="215"/>
                  <a:pt x="0" y="197"/>
                </a:cubicBezTo>
                <a:cubicBezTo>
                  <a:pt x="0" y="179"/>
                  <a:pt x="17" y="165"/>
                  <a:pt x="39" y="165"/>
                </a:cubicBezTo>
                <a:cubicBezTo>
                  <a:pt x="60" y="165"/>
                  <a:pt x="78" y="179"/>
                  <a:pt x="78" y="197"/>
                </a:cubicBezTo>
                <a:close/>
                <a:moveTo>
                  <a:pt x="140" y="264"/>
                </a:moveTo>
                <a:cubicBezTo>
                  <a:pt x="118" y="264"/>
                  <a:pt x="101" y="278"/>
                  <a:pt x="101" y="296"/>
                </a:cubicBezTo>
                <a:cubicBezTo>
                  <a:pt x="101" y="314"/>
                  <a:pt x="118" y="328"/>
                  <a:pt x="140" y="328"/>
                </a:cubicBezTo>
                <a:cubicBezTo>
                  <a:pt x="161" y="328"/>
                  <a:pt x="178" y="314"/>
                  <a:pt x="178" y="296"/>
                </a:cubicBezTo>
                <a:cubicBezTo>
                  <a:pt x="178" y="278"/>
                  <a:pt x="161" y="264"/>
                  <a:pt x="140" y="264"/>
                </a:cubicBezTo>
                <a:close/>
                <a:moveTo>
                  <a:pt x="291" y="239"/>
                </a:moveTo>
                <a:cubicBezTo>
                  <a:pt x="270" y="239"/>
                  <a:pt x="253" y="253"/>
                  <a:pt x="253" y="271"/>
                </a:cubicBezTo>
                <a:cubicBezTo>
                  <a:pt x="253" y="289"/>
                  <a:pt x="270" y="303"/>
                  <a:pt x="291" y="303"/>
                </a:cubicBezTo>
                <a:cubicBezTo>
                  <a:pt x="313" y="303"/>
                  <a:pt x="330" y="289"/>
                  <a:pt x="330" y="271"/>
                </a:cubicBezTo>
                <a:cubicBezTo>
                  <a:pt x="330" y="253"/>
                  <a:pt x="313" y="239"/>
                  <a:pt x="291" y="239"/>
                </a:cubicBezTo>
                <a:close/>
                <a:moveTo>
                  <a:pt x="330" y="271"/>
                </a:moveTo>
                <a:cubicBezTo>
                  <a:pt x="330" y="88"/>
                  <a:pt x="330" y="88"/>
                  <a:pt x="330" y="88"/>
                </a:cubicBezTo>
                <a:cubicBezTo>
                  <a:pt x="178" y="128"/>
                  <a:pt x="178" y="128"/>
                  <a:pt x="178" y="128"/>
                </a:cubicBezTo>
                <a:cubicBezTo>
                  <a:pt x="178" y="296"/>
                  <a:pt x="178" y="296"/>
                  <a:pt x="178" y="296"/>
                </a:cubicBezTo>
                <a:moveTo>
                  <a:pt x="128" y="90"/>
                </a:moveTo>
                <a:cubicBezTo>
                  <a:pt x="128" y="90"/>
                  <a:pt x="132" y="66"/>
                  <a:pt x="107" y="48"/>
                </a:cubicBezTo>
                <a:cubicBezTo>
                  <a:pt x="82" y="31"/>
                  <a:pt x="78" y="0"/>
                  <a:pt x="78" y="0"/>
                </a:cubicBezTo>
                <a:cubicBezTo>
                  <a:pt x="78" y="197"/>
                  <a:pt x="78" y="197"/>
                  <a:pt x="78" y="19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/>
          </a:p>
        </p:txBody>
      </p:sp>
      <p:sp>
        <p:nvSpPr>
          <p:cNvPr id="50" name="music_2" title="Icon of a musical note">
            <a:extLst>
              <a:ext uri="{FF2B5EF4-FFF2-40B4-BE49-F238E27FC236}">
                <a16:creationId xmlns:a16="http://schemas.microsoft.com/office/drawing/2014/main" id="{57F889FA-D115-4BEE-A238-2C3D9FB092A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704077" y="4766671"/>
            <a:ext cx="549540" cy="572825"/>
          </a:xfrm>
          <a:custGeom>
            <a:avLst/>
            <a:gdLst>
              <a:gd name="T0" fmla="*/ 110 w 325"/>
              <a:gd name="T1" fmla="*/ 295 h 341"/>
              <a:gd name="T2" fmla="*/ 55 w 325"/>
              <a:gd name="T3" fmla="*/ 341 h 341"/>
              <a:gd name="T4" fmla="*/ 0 w 325"/>
              <a:gd name="T5" fmla="*/ 295 h 341"/>
              <a:gd name="T6" fmla="*/ 55 w 325"/>
              <a:gd name="T7" fmla="*/ 250 h 341"/>
              <a:gd name="T8" fmla="*/ 110 w 325"/>
              <a:gd name="T9" fmla="*/ 295 h 341"/>
              <a:gd name="T10" fmla="*/ 270 w 325"/>
              <a:gd name="T11" fmla="*/ 214 h 341"/>
              <a:gd name="T12" fmla="*/ 215 w 325"/>
              <a:gd name="T13" fmla="*/ 260 h 341"/>
              <a:gd name="T14" fmla="*/ 270 w 325"/>
              <a:gd name="T15" fmla="*/ 306 h 341"/>
              <a:gd name="T16" fmla="*/ 325 w 325"/>
              <a:gd name="T17" fmla="*/ 260 h 341"/>
              <a:gd name="T18" fmla="*/ 270 w 325"/>
              <a:gd name="T19" fmla="*/ 214 h 341"/>
              <a:gd name="T20" fmla="*/ 325 w 325"/>
              <a:gd name="T21" fmla="*/ 260 h 341"/>
              <a:gd name="T22" fmla="*/ 325 w 325"/>
              <a:gd name="T23" fmla="*/ 0 h 341"/>
              <a:gd name="T24" fmla="*/ 110 w 325"/>
              <a:gd name="T25" fmla="*/ 57 h 341"/>
              <a:gd name="T26" fmla="*/ 110 w 325"/>
              <a:gd name="T27" fmla="*/ 295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5" h="341">
                <a:moveTo>
                  <a:pt x="110" y="295"/>
                </a:moveTo>
                <a:cubicBezTo>
                  <a:pt x="110" y="321"/>
                  <a:pt x="85" y="341"/>
                  <a:pt x="55" y="341"/>
                </a:cubicBezTo>
                <a:cubicBezTo>
                  <a:pt x="25" y="341"/>
                  <a:pt x="0" y="321"/>
                  <a:pt x="0" y="295"/>
                </a:cubicBezTo>
                <a:cubicBezTo>
                  <a:pt x="0" y="270"/>
                  <a:pt x="25" y="250"/>
                  <a:pt x="55" y="250"/>
                </a:cubicBezTo>
                <a:cubicBezTo>
                  <a:pt x="85" y="250"/>
                  <a:pt x="110" y="270"/>
                  <a:pt x="110" y="295"/>
                </a:cubicBezTo>
                <a:close/>
                <a:moveTo>
                  <a:pt x="270" y="214"/>
                </a:moveTo>
                <a:cubicBezTo>
                  <a:pt x="240" y="214"/>
                  <a:pt x="215" y="235"/>
                  <a:pt x="215" y="260"/>
                </a:cubicBezTo>
                <a:cubicBezTo>
                  <a:pt x="215" y="285"/>
                  <a:pt x="240" y="306"/>
                  <a:pt x="270" y="306"/>
                </a:cubicBezTo>
                <a:cubicBezTo>
                  <a:pt x="301" y="306"/>
                  <a:pt x="325" y="285"/>
                  <a:pt x="325" y="260"/>
                </a:cubicBezTo>
                <a:cubicBezTo>
                  <a:pt x="325" y="235"/>
                  <a:pt x="301" y="214"/>
                  <a:pt x="270" y="214"/>
                </a:cubicBezTo>
                <a:close/>
                <a:moveTo>
                  <a:pt x="325" y="260"/>
                </a:moveTo>
                <a:cubicBezTo>
                  <a:pt x="325" y="0"/>
                  <a:pt x="325" y="0"/>
                  <a:pt x="325" y="0"/>
                </a:cubicBezTo>
                <a:cubicBezTo>
                  <a:pt x="110" y="57"/>
                  <a:pt x="110" y="57"/>
                  <a:pt x="110" y="57"/>
                </a:cubicBezTo>
                <a:cubicBezTo>
                  <a:pt x="110" y="295"/>
                  <a:pt x="110" y="295"/>
                  <a:pt x="110" y="29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/>
          </a:p>
        </p:txBody>
      </p:sp>
      <p:sp>
        <p:nvSpPr>
          <p:cNvPr id="6" name="Volume_E767" title="Icon of a volume symbol">
            <a:extLst>
              <a:ext uri="{FF2B5EF4-FFF2-40B4-BE49-F238E27FC236}">
                <a16:creationId xmlns:a16="http://schemas.microsoft.com/office/drawing/2014/main" id="{5C9815FA-3282-4B7D-95E0-0B537DEC250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25496" y="4766671"/>
            <a:ext cx="679161" cy="572825"/>
          </a:xfrm>
          <a:custGeom>
            <a:avLst/>
            <a:gdLst>
              <a:gd name="T0" fmla="*/ 0 w 3984"/>
              <a:gd name="T1" fmla="*/ 2308 h 3358"/>
              <a:gd name="T2" fmla="*/ 503 w 3984"/>
              <a:gd name="T3" fmla="*/ 2306 h 3358"/>
              <a:gd name="T4" fmla="*/ 1228 w 3984"/>
              <a:gd name="T5" fmla="*/ 3028 h 3358"/>
              <a:gd name="T6" fmla="*/ 1252 w 3984"/>
              <a:gd name="T7" fmla="*/ 3027 h 3358"/>
              <a:gd name="T8" fmla="*/ 1252 w 3984"/>
              <a:gd name="T9" fmla="*/ 333 h 3358"/>
              <a:gd name="T10" fmla="*/ 1228 w 3984"/>
              <a:gd name="T11" fmla="*/ 332 h 3358"/>
              <a:gd name="T12" fmla="*/ 503 w 3984"/>
              <a:gd name="T13" fmla="*/ 1054 h 3358"/>
              <a:gd name="T14" fmla="*/ 0 w 3984"/>
              <a:gd name="T15" fmla="*/ 1052 h 3358"/>
              <a:gd name="T16" fmla="*/ 0 w 3984"/>
              <a:gd name="T17" fmla="*/ 2308 h 3358"/>
              <a:gd name="T18" fmla="*/ 3056 w 3984"/>
              <a:gd name="T19" fmla="*/ 0 h 3358"/>
              <a:gd name="T20" fmla="*/ 3056 w 3984"/>
              <a:gd name="T21" fmla="*/ 3358 h 3358"/>
              <a:gd name="T22" fmla="*/ 2526 w 3984"/>
              <a:gd name="T23" fmla="*/ 530 h 3358"/>
              <a:gd name="T24" fmla="*/ 2526 w 3984"/>
              <a:gd name="T25" fmla="*/ 2828 h 3358"/>
              <a:gd name="T26" fmla="*/ 1996 w 3984"/>
              <a:gd name="T27" fmla="*/ 1060 h 3358"/>
              <a:gd name="T28" fmla="*/ 1996 w 3984"/>
              <a:gd name="T29" fmla="*/ 2298 h 3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84" h="3358">
                <a:moveTo>
                  <a:pt x="0" y="2308"/>
                </a:moveTo>
                <a:cubicBezTo>
                  <a:pt x="503" y="2306"/>
                  <a:pt x="503" y="2306"/>
                  <a:pt x="503" y="2306"/>
                </a:cubicBezTo>
                <a:cubicBezTo>
                  <a:pt x="1228" y="3028"/>
                  <a:pt x="1228" y="3028"/>
                  <a:pt x="1228" y="3028"/>
                </a:cubicBezTo>
                <a:cubicBezTo>
                  <a:pt x="1252" y="3027"/>
                  <a:pt x="1252" y="3027"/>
                  <a:pt x="1252" y="3027"/>
                </a:cubicBezTo>
                <a:cubicBezTo>
                  <a:pt x="1252" y="333"/>
                  <a:pt x="1252" y="333"/>
                  <a:pt x="1252" y="333"/>
                </a:cubicBezTo>
                <a:cubicBezTo>
                  <a:pt x="1228" y="332"/>
                  <a:pt x="1228" y="332"/>
                  <a:pt x="1228" y="332"/>
                </a:cubicBezTo>
                <a:cubicBezTo>
                  <a:pt x="503" y="1054"/>
                  <a:pt x="503" y="1054"/>
                  <a:pt x="503" y="1054"/>
                </a:cubicBezTo>
                <a:cubicBezTo>
                  <a:pt x="0" y="1052"/>
                  <a:pt x="0" y="1052"/>
                  <a:pt x="0" y="1052"/>
                </a:cubicBezTo>
                <a:lnTo>
                  <a:pt x="0" y="2308"/>
                </a:lnTo>
                <a:close/>
                <a:moveTo>
                  <a:pt x="3056" y="0"/>
                </a:moveTo>
                <a:cubicBezTo>
                  <a:pt x="3984" y="927"/>
                  <a:pt x="3984" y="2431"/>
                  <a:pt x="3056" y="3358"/>
                </a:cubicBezTo>
                <a:moveTo>
                  <a:pt x="2526" y="530"/>
                </a:moveTo>
                <a:cubicBezTo>
                  <a:pt x="3161" y="1165"/>
                  <a:pt x="3161" y="2193"/>
                  <a:pt x="2526" y="2828"/>
                </a:cubicBezTo>
                <a:moveTo>
                  <a:pt x="1996" y="1060"/>
                </a:moveTo>
                <a:cubicBezTo>
                  <a:pt x="2337" y="1402"/>
                  <a:pt x="2337" y="1956"/>
                  <a:pt x="1996" y="2298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10" name="Speakers_E7F5" title="Icon of a speaker">
            <a:extLst>
              <a:ext uri="{FF2B5EF4-FFF2-40B4-BE49-F238E27FC236}">
                <a16:creationId xmlns:a16="http://schemas.microsoft.com/office/drawing/2014/main" id="{51BEF046-F7A0-4818-B327-EDA8D89E1CE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802032" y="4766671"/>
            <a:ext cx="368294" cy="572825"/>
          </a:xfrm>
          <a:custGeom>
            <a:avLst/>
            <a:gdLst>
              <a:gd name="T0" fmla="*/ 2242 w 2242"/>
              <a:gd name="T1" fmla="*/ 3487 h 3487"/>
              <a:gd name="T2" fmla="*/ 0 w 2242"/>
              <a:gd name="T3" fmla="*/ 3487 h 3487"/>
              <a:gd name="T4" fmla="*/ 0 w 2242"/>
              <a:gd name="T5" fmla="*/ 0 h 3487"/>
              <a:gd name="T6" fmla="*/ 2242 w 2242"/>
              <a:gd name="T7" fmla="*/ 0 h 3487"/>
              <a:gd name="T8" fmla="*/ 2242 w 2242"/>
              <a:gd name="T9" fmla="*/ 3487 h 3487"/>
              <a:gd name="T10" fmla="*/ 1121 w 2242"/>
              <a:gd name="T11" fmla="*/ 498 h 3487"/>
              <a:gd name="T12" fmla="*/ 498 w 2242"/>
              <a:gd name="T13" fmla="*/ 1121 h 3487"/>
              <a:gd name="T14" fmla="*/ 1121 w 2242"/>
              <a:gd name="T15" fmla="*/ 1744 h 3487"/>
              <a:gd name="T16" fmla="*/ 1744 w 2242"/>
              <a:gd name="T17" fmla="*/ 1121 h 3487"/>
              <a:gd name="T18" fmla="*/ 1121 w 2242"/>
              <a:gd name="T19" fmla="*/ 498 h 3487"/>
              <a:gd name="T20" fmla="*/ 1121 w 2242"/>
              <a:gd name="T21" fmla="*/ 2242 h 3487"/>
              <a:gd name="T22" fmla="*/ 747 w 2242"/>
              <a:gd name="T23" fmla="*/ 2615 h 3487"/>
              <a:gd name="T24" fmla="*/ 1121 w 2242"/>
              <a:gd name="T25" fmla="*/ 2989 h 3487"/>
              <a:gd name="T26" fmla="*/ 1495 w 2242"/>
              <a:gd name="T27" fmla="*/ 2615 h 3487"/>
              <a:gd name="T28" fmla="*/ 1121 w 2242"/>
              <a:gd name="T29" fmla="*/ 2242 h 3487"/>
              <a:gd name="T30" fmla="*/ 1121 w 2242"/>
              <a:gd name="T31" fmla="*/ 1308 h 3487"/>
              <a:gd name="T32" fmla="*/ 1308 w 2242"/>
              <a:gd name="T33" fmla="*/ 1121 h 3487"/>
              <a:gd name="T34" fmla="*/ 1121 w 2242"/>
              <a:gd name="T35" fmla="*/ 934 h 3487"/>
              <a:gd name="T36" fmla="*/ 934 w 2242"/>
              <a:gd name="T37" fmla="*/ 1121 h 3487"/>
              <a:gd name="T38" fmla="*/ 1121 w 2242"/>
              <a:gd name="T39" fmla="*/ 1308 h 3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242" h="3487">
                <a:moveTo>
                  <a:pt x="2242" y="3487"/>
                </a:moveTo>
                <a:cubicBezTo>
                  <a:pt x="0" y="3487"/>
                  <a:pt x="0" y="3487"/>
                  <a:pt x="0" y="3487"/>
                </a:cubicBezTo>
                <a:cubicBezTo>
                  <a:pt x="0" y="0"/>
                  <a:pt x="0" y="0"/>
                  <a:pt x="0" y="0"/>
                </a:cubicBezTo>
                <a:cubicBezTo>
                  <a:pt x="2242" y="0"/>
                  <a:pt x="2242" y="0"/>
                  <a:pt x="2242" y="0"/>
                </a:cubicBezTo>
                <a:lnTo>
                  <a:pt x="2242" y="3487"/>
                </a:lnTo>
                <a:close/>
                <a:moveTo>
                  <a:pt x="1121" y="498"/>
                </a:moveTo>
                <a:cubicBezTo>
                  <a:pt x="777" y="498"/>
                  <a:pt x="498" y="777"/>
                  <a:pt x="498" y="1121"/>
                </a:cubicBezTo>
                <a:cubicBezTo>
                  <a:pt x="498" y="1465"/>
                  <a:pt x="777" y="1744"/>
                  <a:pt x="1121" y="1744"/>
                </a:cubicBezTo>
                <a:cubicBezTo>
                  <a:pt x="1465" y="1744"/>
                  <a:pt x="1744" y="1465"/>
                  <a:pt x="1744" y="1121"/>
                </a:cubicBezTo>
                <a:cubicBezTo>
                  <a:pt x="1744" y="777"/>
                  <a:pt x="1465" y="498"/>
                  <a:pt x="1121" y="498"/>
                </a:cubicBezTo>
                <a:close/>
                <a:moveTo>
                  <a:pt x="1121" y="2242"/>
                </a:moveTo>
                <a:cubicBezTo>
                  <a:pt x="915" y="2242"/>
                  <a:pt x="747" y="2409"/>
                  <a:pt x="747" y="2615"/>
                </a:cubicBezTo>
                <a:cubicBezTo>
                  <a:pt x="747" y="2821"/>
                  <a:pt x="915" y="2989"/>
                  <a:pt x="1121" y="2989"/>
                </a:cubicBezTo>
                <a:cubicBezTo>
                  <a:pt x="1327" y="2989"/>
                  <a:pt x="1495" y="2821"/>
                  <a:pt x="1495" y="2615"/>
                </a:cubicBezTo>
                <a:cubicBezTo>
                  <a:pt x="1495" y="2409"/>
                  <a:pt x="1327" y="2242"/>
                  <a:pt x="1121" y="2242"/>
                </a:cubicBezTo>
                <a:close/>
                <a:moveTo>
                  <a:pt x="1121" y="1308"/>
                </a:moveTo>
                <a:cubicBezTo>
                  <a:pt x="1224" y="1308"/>
                  <a:pt x="1308" y="1224"/>
                  <a:pt x="1308" y="1121"/>
                </a:cubicBezTo>
                <a:cubicBezTo>
                  <a:pt x="1308" y="1018"/>
                  <a:pt x="1224" y="934"/>
                  <a:pt x="1121" y="934"/>
                </a:cubicBezTo>
                <a:cubicBezTo>
                  <a:pt x="1018" y="934"/>
                  <a:pt x="934" y="1018"/>
                  <a:pt x="934" y="1121"/>
                </a:cubicBezTo>
                <a:cubicBezTo>
                  <a:pt x="934" y="1224"/>
                  <a:pt x="1018" y="1308"/>
                  <a:pt x="1121" y="1308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14" name="Mute_E74F" title="Icon of a mute symbol">
            <a:extLst>
              <a:ext uri="{FF2B5EF4-FFF2-40B4-BE49-F238E27FC236}">
                <a16:creationId xmlns:a16="http://schemas.microsoft.com/office/drawing/2014/main" id="{46980C4D-7398-4BA8-8A9B-FB14414EB3A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26147" y="4766671"/>
            <a:ext cx="690743" cy="572825"/>
          </a:xfrm>
          <a:custGeom>
            <a:avLst/>
            <a:gdLst>
              <a:gd name="T0" fmla="*/ 2993 w 4862"/>
              <a:gd name="T1" fmla="*/ 1080 h 4032"/>
              <a:gd name="T2" fmla="*/ 4862 w 4862"/>
              <a:gd name="T3" fmla="*/ 2949 h 4032"/>
              <a:gd name="T4" fmla="*/ 4862 w 4862"/>
              <a:gd name="T5" fmla="*/ 1080 h 4032"/>
              <a:gd name="T6" fmla="*/ 2993 w 4862"/>
              <a:gd name="T7" fmla="*/ 2949 h 4032"/>
              <a:gd name="T8" fmla="*/ 0 w 4862"/>
              <a:gd name="T9" fmla="*/ 2955 h 4032"/>
              <a:gd name="T10" fmla="*/ 752 w 4862"/>
              <a:gd name="T11" fmla="*/ 2952 h 4032"/>
              <a:gd name="T12" fmla="*/ 1836 w 4862"/>
              <a:gd name="T13" fmla="*/ 4032 h 4032"/>
              <a:gd name="T14" fmla="*/ 1872 w 4862"/>
              <a:gd name="T15" fmla="*/ 4030 h 4032"/>
              <a:gd name="T16" fmla="*/ 1872 w 4862"/>
              <a:gd name="T17" fmla="*/ 1 h 4032"/>
              <a:gd name="T18" fmla="*/ 1836 w 4862"/>
              <a:gd name="T19" fmla="*/ 0 h 4032"/>
              <a:gd name="T20" fmla="*/ 752 w 4862"/>
              <a:gd name="T21" fmla="*/ 1080 h 4032"/>
              <a:gd name="T22" fmla="*/ 0 w 4862"/>
              <a:gd name="T23" fmla="*/ 1077 h 4032"/>
              <a:gd name="T24" fmla="*/ 0 w 4862"/>
              <a:gd name="T25" fmla="*/ 2955 h 4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862" h="4032">
                <a:moveTo>
                  <a:pt x="2993" y="1080"/>
                </a:moveTo>
                <a:lnTo>
                  <a:pt x="4862" y="2949"/>
                </a:lnTo>
                <a:moveTo>
                  <a:pt x="4862" y="1080"/>
                </a:moveTo>
                <a:lnTo>
                  <a:pt x="2993" y="2949"/>
                </a:lnTo>
                <a:moveTo>
                  <a:pt x="0" y="2955"/>
                </a:moveTo>
                <a:lnTo>
                  <a:pt x="752" y="2952"/>
                </a:lnTo>
                <a:lnTo>
                  <a:pt x="1836" y="4032"/>
                </a:lnTo>
                <a:lnTo>
                  <a:pt x="1872" y="4030"/>
                </a:lnTo>
                <a:lnTo>
                  <a:pt x="1872" y="1"/>
                </a:lnTo>
                <a:lnTo>
                  <a:pt x="1836" y="0"/>
                </a:lnTo>
                <a:lnTo>
                  <a:pt x="752" y="1080"/>
                </a:lnTo>
                <a:lnTo>
                  <a:pt x="0" y="1077"/>
                </a:lnTo>
                <a:lnTo>
                  <a:pt x="0" y="2955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20" name="MusicAlbum_E93C" title="Icon of a CD">
            <a:extLst>
              <a:ext uri="{FF2B5EF4-FFF2-40B4-BE49-F238E27FC236}">
                <a16:creationId xmlns:a16="http://schemas.microsoft.com/office/drawing/2014/main" id="{4CACC570-4C14-468B-8F03-36337E68C4F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218440" y="4766671"/>
            <a:ext cx="572385" cy="572825"/>
          </a:xfrm>
          <a:custGeom>
            <a:avLst/>
            <a:gdLst>
              <a:gd name="T0" fmla="*/ 3250 w 3250"/>
              <a:gd name="T1" fmla="*/ 3250 h 3250"/>
              <a:gd name="T2" fmla="*/ 0 w 3250"/>
              <a:gd name="T3" fmla="*/ 3250 h 3250"/>
              <a:gd name="T4" fmla="*/ 0 w 3250"/>
              <a:gd name="T5" fmla="*/ 0 h 3250"/>
              <a:gd name="T6" fmla="*/ 3250 w 3250"/>
              <a:gd name="T7" fmla="*/ 0 h 3250"/>
              <a:gd name="T8" fmla="*/ 3250 w 3250"/>
              <a:gd name="T9" fmla="*/ 3250 h 3250"/>
              <a:gd name="T10" fmla="*/ 1625 w 3250"/>
              <a:gd name="T11" fmla="*/ 500 h 3250"/>
              <a:gd name="T12" fmla="*/ 500 w 3250"/>
              <a:gd name="T13" fmla="*/ 1625 h 3250"/>
              <a:gd name="T14" fmla="*/ 1625 w 3250"/>
              <a:gd name="T15" fmla="*/ 2750 h 3250"/>
              <a:gd name="T16" fmla="*/ 2750 w 3250"/>
              <a:gd name="T17" fmla="*/ 1625 h 3250"/>
              <a:gd name="T18" fmla="*/ 1625 w 3250"/>
              <a:gd name="T19" fmla="*/ 500 h 3250"/>
              <a:gd name="T20" fmla="*/ 1625 w 3250"/>
              <a:gd name="T21" fmla="*/ 1500 h 3250"/>
              <a:gd name="T22" fmla="*/ 1500 w 3250"/>
              <a:gd name="T23" fmla="*/ 1625 h 3250"/>
              <a:gd name="T24" fmla="*/ 1625 w 3250"/>
              <a:gd name="T25" fmla="*/ 1750 h 3250"/>
              <a:gd name="T26" fmla="*/ 1750 w 3250"/>
              <a:gd name="T27" fmla="*/ 1625 h 3250"/>
              <a:gd name="T28" fmla="*/ 1625 w 3250"/>
              <a:gd name="T29" fmla="*/ 1500 h 3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50" h="3250">
                <a:moveTo>
                  <a:pt x="3250" y="3250"/>
                </a:moveTo>
                <a:cubicBezTo>
                  <a:pt x="0" y="3250"/>
                  <a:pt x="0" y="3250"/>
                  <a:pt x="0" y="3250"/>
                </a:cubicBezTo>
                <a:cubicBezTo>
                  <a:pt x="0" y="0"/>
                  <a:pt x="0" y="0"/>
                  <a:pt x="0" y="0"/>
                </a:cubicBezTo>
                <a:cubicBezTo>
                  <a:pt x="3250" y="0"/>
                  <a:pt x="3250" y="0"/>
                  <a:pt x="3250" y="0"/>
                </a:cubicBezTo>
                <a:lnTo>
                  <a:pt x="3250" y="3250"/>
                </a:lnTo>
                <a:close/>
                <a:moveTo>
                  <a:pt x="1625" y="500"/>
                </a:moveTo>
                <a:cubicBezTo>
                  <a:pt x="1004" y="500"/>
                  <a:pt x="500" y="1004"/>
                  <a:pt x="500" y="1625"/>
                </a:cubicBezTo>
                <a:cubicBezTo>
                  <a:pt x="500" y="2246"/>
                  <a:pt x="1004" y="2750"/>
                  <a:pt x="1625" y="2750"/>
                </a:cubicBezTo>
                <a:cubicBezTo>
                  <a:pt x="2246" y="2750"/>
                  <a:pt x="2750" y="2246"/>
                  <a:pt x="2750" y="1625"/>
                </a:cubicBezTo>
                <a:cubicBezTo>
                  <a:pt x="2750" y="1004"/>
                  <a:pt x="2246" y="500"/>
                  <a:pt x="1625" y="500"/>
                </a:cubicBezTo>
                <a:close/>
                <a:moveTo>
                  <a:pt x="1625" y="1500"/>
                </a:moveTo>
                <a:cubicBezTo>
                  <a:pt x="1556" y="1500"/>
                  <a:pt x="1500" y="1556"/>
                  <a:pt x="1500" y="1625"/>
                </a:cubicBezTo>
                <a:cubicBezTo>
                  <a:pt x="1500" y="1694"/>
                  <a:pt x="1556" y="1750"/>
                  <a:pt x="1625" y="1750"/>
                </a:cubicBezTo>
                <a:cubicBezTo>
                  <a:pt x="1694" y="1750"/>
                  <a:pt x="1750" y="1694"/>
                  <a:pt x="1750" y="1625"/>
                </a:cubicBezTo>
                <a:cubicBezTo>
                  <a:pt x="1750" y="1556"/>
                  <a:pt x="1694" y="1500"/>
                  <a:pt x="1625" y="1500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52" name="Microphone_E720" title="Icon of a microphone">
            <a:extLst>
              <a:ext uri="{FF2B5EF4-FFF2-40B4-BE49-F238E27FC236}">
                <a16:creationId xmlns:a16="http://schemas.microsoft.com/office/drawing/2014/main" id="{F6587759-EDCA-42F1-844E-269CFAFEAEB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91663" y="4766671"/>
            <a:ext cx="381698" cy="572825"/>
          </a:xfrm>
          <a:custGeom>
            <a:avLst/>
            <a:gdLst>
              <a:gd name="T0" fmla="*/ 1250 w 2500"/>
              <a:gd name="T1" fmla="*/ 3251 h 3751"/>
              <a:gd name="T2" fmla="*/ 1250 w 2500"/>
              <a:gd name="T3" fmla="*/ 3751 h 3751"/>
              <a:gd name="T4" fmla="*/ 1875 w 2500"/>
              <a:gd name="T5" fmla="*/ 3750 h 3751"/>
              <a:gd name="T6" fmla="*/ 625 w 2500"/>
              <a:gd name="T7" fmla="*/ 3750 h 3751"/>
              <a:gd name="T8" fmla="*/ 2000 w 2500"/>
              <a:gd name="T9" fmla="*/ 2547 h 3751"/>
              <a:gd name="T10" fmla="*/ 2000 w 2500"/>
              <a:gd name="T11" fmla="*/ 203 h 3751"/>
              <a:gd name="T12" fmla="*/ 1797 w 2500"/>
              <a:gd name="T13" fmla="*/ 0 h 3751"/>
              <a:gd name="T14" fmla="*/ 703 w 2500"/>
              <a:gd name="T15" fmla="*/ 0 h 3751"/>
              <a:gd name="T16" fmla="*/ 500 w 2500"/>
              <a:gd name="T17" fmla="*/ 203 h 3751"/>
              <a:gd name="T18" fmla="*/ 500 w 2500"/>
              <a:gd name="T19" fmla="*/ 2547 h 3751"/>
              <a:gd name="T20" fmla="*/ 703 w 2500"/>
              <a:gd name="T21" fmla="*/ 2750 h 3751"/>
              <a:gd name="T22" fmla="*/ 1797 w 2500"/>
              <a:gd name="T23" fmla="*/ 2750 h 3751"/>
              <a:gd name="T24" fmla="*/ 2000 w 2500"/>
              <a:gd name="T25" fmla="*/ 2547 h 3751"/>
              <a:gd name="T26" fmla="*/ 0 w 2500"/>
              <a:gd name="T27" fmla="*/ 1875 h 3751"/>
              <a:gd name="T28" fmla="*/ 0 w 2500"/>
              <a:gd name="T29" fmla="*/ 2582 h 3751"/>
              <a:gd name="T30" fmla="*/ 668 w 2500"/>
              <a:gd name="T31" fmla="*/ 3250 h 3751"/>
              <a:gd name="T32" fmla="*/ 1832 w 2500"/>
              <a:gd name="T33" fmla="*/ 3250 h 3751"/>
              <a:gd name="T34" fmla="*/ 2500 w 2500"/>
              <a:gd name="T35" fmla="*/ 2582 h 3751"/>
              <a:gd name="T36" fmla="*/ 2500 w 2500"/>
              <a:gd name="T37" fmla="*/ 1875 h 3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00" h="3751">
                <a:moveTo>
                  <a:pt x="1250" y="3251"/>
                </a:moveTo>
                <a:cubicBezTo>
                  <a:pt x="1250" y="3751"/>
                  <a:pt x="1250" y="3751"/>
                  <a:pt x="1250" y="3751"/>
                </a:cubicBezTo>
                <a:moveTo>
                  <a:pt x="1875" y="3750"/>
                </a:moveTo>
                <a:cubicBezTo>
                  <a:pt x="625" y="3750"/>
                  <a:pt x="625" y="3750"/>
                  <a:pt x="625" y="3750"/>
                </a:cubicBezTo>
                <a:moveTo>
                  <a:pt x="2000" y="2547"/>
                </a:moveTo>
                <a:cubicBezTo>
                  <a:pt x="2000" y="203"/>
                  <a:pt x="2000" y="203"/>
                  <a:pt x="2000" y="203"/>
                </a:cubicBezTo>
                <a:cubicBezTo>
                  <a:pt x="2000" y="91"/>
                  <a:pt x="1909" y="0"/>
                  <a:pt x="1797" y="0"/>
                </a:cubicBezTo>
                <a:cubicBezTo>
                  <a:pt x="703" y="0"/>
                  <a:pt x="703" y="0"/>
                  <a:pt x="703" y="0"/>
                </a:cubicBezTo>
                <a:cubicBezTo>
                  <a:pt x="591" y="0"/>
                  <a:pt x="500" y="91"/>
                  <a:pt x="500" y="203"/>
                </a:cubicBezTo>
                <a:cubicBezTo>
                  <a:pt x="500" y="2547"/>
                  <a:pt x="500" y="2547"/>
                  <a:pt x="500" y="2547"/>
                </a:cubicBezTo>
                <a:cubicBezTo>
                  <a:pt x="500" y="2659"/>
                  <a:pt x="591" y="2750"/>
                  <a:pt x="703" y="2750"/>
                </a:cubicBezTo>
                <a:cubicBezTo>
                  <a:pt x="1797" y="2750"/>
                  <a:pt x="1797" y="2750"/>
                  <a:pt x="1797" y="2750"/>
                </a:cubicBezTo>
                <a:cubicBezTo>
                  <a:pt x="1909" y="2750"/>
                  <a:pt x="2000" y="2659"/>
                  <a:pt x="2000" y="2547"/>
                </a:cubicBezTo>
                <a:close/>
                <a:moveTo>
                  <a:pt x="0" y="1875"/>
                </a:moveTo>
                <a:cubicBezTo>
                  <a:pt x="0" y="2582"/>
                  <a:pt x="0" y="2582"/>
                  <a:pt x="0" y="2582"/>
                </a:cubicBezTo>
                <a:cubicBezTo>
                  <a:pt x="0" y="2951"/>
                  <a:pt x="299" y="3250"/>
                  <a:pt x="668" y="3250"/>
                </a:cubicBezTo>
                <a:cubicBezTo>
                  <a:pt x="1832" y="3250"/>
                  <a:pt x="1832" y="3250"/>
                  <a:pt x="1832" y="3250"/>
                </a:cubicBezTo>
                <a:cubicBezTo>
                  <a:pt x="2201" y="3250"/>
                  <a:pt x="2500" y="2951"/>
                  <a:pt x="2500" y="2582"/>
                </a:cubicBezTo>
                <a:cubicBezTo>
                  <a:pt x="2500" y="1875"/>
                  <a:pt x="2500" y="1875"/>
                  <a:pt x="2500" y="18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68" name="bluetooth" title="Icon of the bluetooth symbol">
            <a:extLst>
              <a:ext uri="{FF2B5EF4-FFF2-40B4-BE49-F238E27FC236}">
                <a16:creationId xmlns:a16="http://schemas.microsoft.com/office/drawing/2014/main" id="{55EECC7C-F314-4CB4-ABFE-A36CEAB540C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858688" y="4766671"/>
            <a:ext cx="299219" cy="572825"/>
          </a:xfrm>
          <a:custGeom>
            <a:avLst/>
            <a:gdLst>
              <a:gd name="T0" fmla="*/ 132 w 257"/>
              <a:gd name="T1" fmla="*/ 245 h 492"/>
              <a:gd name="T2" fmla="*/ 132 w 257"/>
              <a:gd name="T3" fmla="*/ 0 h 492"/>
              <a:gd name="T4" fmla="*/ 257 w 257"/>
              <a:gd name="T5" fmla="*/ 121 h 492"/>
              <a:gd name="T6" fmla="*/ 132 w 257"/>
              <a:gd name="T7" fmla="*/ 245 h 492"/>
              <a:gd name="T8" fmla="*/ 132 w 257"/>
              <a:gd name="T9" fmla="*/ 245 h 492"/>
              <a:gd name="T10" fmla="*/ 132 w 257"/>
              <a:gd name="T11" fmla="*/ 492 h 492"/>
              <a:gd name="T12" fmla="*/ 257 w 257"/>
              <a:gd name="T13" fmla="*/ 370 h 492"/>
              <a:gd name="T14" fmla="*/ 132 w 257"/>
              <a:gd name="T15" fmla="*/ 245 h 492"/>
              <a:gd name="T16" fmla="*/ 132 w 257"/>
              <a:gd name="T17" fmla="*/ 247 h 492"/>
              <a:gd name="T18" fmla="*/ 0 w 257"/>
              <a:gd name="T19" fmla="*/ 112 h 492"/>
              <a:gd name="T20" fmla="*/ 132 w 257"/>
              <a:gd name="T21" fmla="*/ 245 h 492"/>
              <a:gd name="T22" fmla="*/ 0 w 257"/>
              <a:gd name="T23" fmla="*/ 379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7" h="492">
                <a:moveTo>
                  <a:pt x="132" y="245"/>
                </a:moveTo>
                <a:lnTo>
                  <a:pt x="132" y="0"/>
                </a:lnTo>
                <a:lnTo>
                  <a:pt x="257" y="121"/>
                </a:lnTo>
                <a:lnTo>
                  <a:pt x="132" y="245"/>
                </a:lnTo>
                <a:moveTo>
                  <a:pt x="132" y="245"/>
                </a:moveTo>
                <a:lnTo>
                  <a:pt x="132" y="492"/>
                </a:lnTo>
                <a:lnTo>
                  <a:pt x="257" y="370"/>
                </a:lnTo>
                <a:lnTo>
                  <a:pt x="132" y="245"/>
                </a:lnTo>
                <a:moveTo>
                  <a:pt x="132" y="247"/>
                </a:moveTo>
                <a:lnTo>
                  <a:pt x="0" y="112"/>
                </a:lnTo>
                <a:moveTo>
                  <a:pt x="132" y="245"/>
                </a:moveTo>
                <a:lnTo>
                  <a:pt x="0" y="379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51" name="shield_3" title="Icon of a shield with an exclamation point inside">
            <a:extLst>
              <a:ext uri="{FF2B5EF4-FFF2-40B4-BE49-F238E27FC236}">
                <a16:creationId xmlns:a16="http://schemas.microsoft.com/office/drawing/2014/main" id="{AFAF5F4D-B194-4E15-862D-FFE7612AE81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720378" y="1916800"/>
            <a:ext cx="561178" cy="568761"/>
          </a:xfrm>
          <a:custGeom>
            <a:avLst/>
            <a:gdLst>
              <a:gd name="T0" fmla="*/ 55 w 322"/>
              <a:gd name="T1" fmla="*/ 246 h 329"/>
              <a:gd name="T2" fmla="*/ 4 w 322"/>
              <a:gd name="T3" fmla="*/ 101 h 329"/>
              <a:gd name="T4" fmla="*/ 4 w 322"/>
              <a:gd name="T5" fmla="*/ 44 h 329"/>
              <a:gd name="T6" fmla="*/ 72 w 322"/>
              <a:gd name="T7" fmla="*/ 34 h 329"/>
              <a:gd name="T8" fmla="*/ 161 w 322"/>
              <a:gd name="T9" fmla="*/ 0 h 329"/>
              <a:gd name="T10" fmla="*/ 250 w 322"/>
              <a:gd name="T11" fmla="*/ 34 h 329"/>
              <a:gd name="T12" fmla="*/ 318 w 322"/>
              <a:gd name="T13" fmla="*/ 44 h 329"/>
              <a:gd name="T14" fmla="*/ 318 w 322"/>
              <a:gd name="T15" fmla="*/ 101 h 329"/>
              <a:gd name="T16" fmla="*/ 267 w 322"/>
              <a:gd name="T17" fmla="*/ 246 h 329"/>
              <a:gd name="T18" fmla="*/ 161 w 322"/>
              <a:gd name="T19" fmla="*/ 329 h 329"/>
              <a:gd name="T20" fmla="*/ 55 w 322"/>
              <a:gd name="T21" fmla="*/ 246 h 329"/>
              <a:gd name="T22" fmla="*/ 161 w 322"/>
              <a:gd name="T23" fmla="*/ 53 h 329"/>
              <a:gd name="T24" fmla="*/ 161 w 322"/>
              <a:gd name="T25" fmla="*/ 207 h 329"/>
              <a:gd name="T26" fmla="*/ 161 w 322"/>
              <a:gd name="T27" fmla="*/ 231 h 329"/>
              <a:gd name="T28" fmla="*/ 161 w 322"/>
              <a:gd name="T29" fmla="*/ 251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2" h="329">
                <a:moveTo>
                  <a:pt x="55" y="246"/>
                </a:moveTo>
                <a:cubicBezTo>
                  <a:pt x="0" y="179"/>
                  <a:pt x="4" y="101"/>
                  <a:pt x="4" y="101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44"/>
                  <a:pt x="38" y="45"/>
                  <a:pt x="72" y="34"/>
                </a:cubicBezTo>
                <a:cubicBezTo>
                  <a:pt x="107" y="22"/>
                  <a:pt x="124" y="0"/>
                  <a:pt x="161" y="0"/>
                </a:cubicBezTo>
                <a:cubicBezTo>
                  <a:pt x="198" y="0"/>
                  <a:pt x="215" y="22"/>
                  <a:pt x="250" y="34"/>
                </a:cubicBezTo>
                <a:cubicBezTo>
                  <a:pt x="284" y="45"/>
                  <a:pt x="318" y="44"/>
                  <a:pt x="318" y="44"/>
                </a:cubicBezTo>
                <a:cubicBezTo>
                  <a:pt x="318" y="101"/>
                  <a:pt x="318" y="101"/>
                  <a:pt x="318" y="101"/>
                </a:cubicBezTo>
                <a:cubicBezTo>
                  <a:pt x="318" y="101"/>
                  <a:pt x="322" y="179"/>
                  <a:pt x="267" y="246"/>
                </a:cubicBezTo>
                <a:cubicBezTo>
                  <a:pt x="234" y="286"/>
                  <a:pt x="161" y="329"/>
                  <a:pt x="161" y="329"/>
                </a:cubicBezTo>
                <a:cubicBezTo>
                  <a:pt x="161" y="329"/>
                  <a:pt x="88" y="286"/>
                  <a:pt x="55" y="246"/>
                </a:cubicBezTo>
                <a:close/>
                <a:moveTo>
                  <a:pt x="161" y="53"/>
                </a:moveTo>
                <a:cubicBezTo>
                  <a:pt x="161" y="207"/>
                  <a:pt x="161" y="207"/>
                  <a:pt x="161" y="207"/>
                </a:cubicBezTo>
                <a:moveTo>
                  <a:pt x="161" y="231"/>
                </a:moveTo>
                <a:cubicBezTo>
                  <a:pt x="161" y="251"/>
                  <a:pt x="161" y="251"/>
                  <a:pt x="161" y="25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53" name="document_6" title="Icon of a document with a padlock in the lower right corner">
            <a:extLst>
              <a:ext uri="{FF2B5EF4-FFF2-40B4-BE49-F238E27FC236}">
                <a16:creationId xmlns:a16="http://schemas.microsoft.com/office/drawing/2014/main" id="{A64EC385-2315-4ED9-AF39-6FA4481886E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757047" y="1914766"/>
            <a:ext cx="458260" cy="572825"/>
          </a:xfrm>
          <a:custGeom>
            <a:avLst/>
            <a:gdLst>
              <a:gd name="T0" fmla="*/ 99 w 265"/>
              <a:gd name="T1" fmla="*/ 332 h 332"/>
              <a:gd name="T2" fmla="*/ 0 w 265"/>
              <a:gd name="T3" fmla="*/ 332 h 332"/>
              <a:gd name="T4" fmla="*/ 0 w 265"/>
              <a:gd name="T5" fmla="*/ 49 h 332"/>
              <a:gd name="T6" fmla="*/ 49 w 265"/>
              <a:gd name="T7" fmla="*/ 0 h 332"/>
              <a:gd name="T8" fmla="*/ 241 w 265"/>
              <a:gd name="T9" fmla="*/ 0 h 332"/>
              <a:gd name="T10" fmla="*/ 241 w 265"/>
              <a:gd name="T11" fmla="*/ 127 h 332"/>
              <a:gd name="T12" fmla="*/ 265 w 265"/>
              <a:gd name="T13" fmla="*/ 219 h 332"/>
              <a:gd name="T14" fmla="*/ 132 w 265"/>
              <a:gd name="T15" fmla="*/ 219 h 332"/>
              <a:gd name="T16" fmla="*/ 132 w 265"/>
              <a:gd name="T17" fmla="*/ 332 h 332"/>
              <a:gd name="T18" fmla="*/ 265 w 265"/>
              <a:gd name="T19" fmla="*/ 332 h 332"/>
              <a:gd name="T20" fmla="*/ 265 w 265"/>
              <a:gd name="T21" fmla="*/ 219 h 332"/>
              <a:gd name="T22" fmla="*/ 245 w 265"/>
              <a:gd name="T23" fmla="*/ 219 h 332"/>
              <a:gd name="T24" fmla="*/ 245 w 265"/>
              <a:gd name="T25" fmla="*/ 198 h 332"/>
              <a:gd name="T26" fmla="*/ 201 w 265"/>
              <a:gd name="T27" fmla="*/ 153 h 332"/>
              <a:gd name="T28" fmla="*/ 157 w 265"/>
              <a:gd name="T29" fmla="*/ 198 h 332"/>
              <a:gd name="T30" fmla="*/ 157 w 265"/>
              <a:gd name="T31" fmla="*/ 219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5" h="332">
                <a:moveTo>
                  <a:pt x="99" y="332"/>
                </a:moveTo>
                <a:cubicBezTo>
                  <a:pt x="0" y="332"/>
                  <a:pt x="0" y="332"/>
                  <a:pt x="0" y="332"/>
                </a:cubicBezTo>
                <a:cubicBezTo>
                  <a:pt x="0" y="49"/>
                  <a:pt x="0" y="49"/>
                  <a:pt x="0" y="49"/>
                </a:cubicBezTo>
                <a:cubicBezTo>
                  <a:pt x="49" y="0"/>
                  <a:pt x="49" y="0"/>
                  <a:pt x="49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1" y="127"/>
                  <a:pt x="241" y="127"/>
                  <a:pt x="241" y="127"/>
                </a:cubicBezTo>
                <a:moveTo>
                  <a:pt x="265" y="219"/>
                </a:moveTo>
                <a:cubicBezTo>
                  <a:pt x="132" y="219"/>
                  <a:pt x="132" y="219"/>
                  <a:pt x="132" y="219"/>
                </a:cubicBezTo>
                <a:cubicBezTo>
                  <a:pt x="132" y="332"/>
                  <a:pt x="132" y="332"/>
                  <a:pt x="132" y="332"/>
                </a:cubicBezTo>
                <a:cubicBezTo>
                  <a:pt x="265" y="332"/>
                  <a:pt x="265" y="332"/>
                  <a:pt x="265" y="332"/>
                </a:cubicBezTo>
                <a:lnTo>
                  <a:pt x="265" y="219"/>
                </a:lnTo>
                <a:close/>
                <a:moveTo>
                  <a:pt x="245" y="219"/>
                </a:moveTo>
                <a:cubicBezTo>
                  <a:pt x="245" y="198"/>
                  <a:pt x="245" y="198"/>
                  <a:pt x="245" y="198"/>
                </a:cubicBezTo>
                <a:cubicBezTo>
                  <a:pt x="245" y="173"/>
                  <a:pt x="226" y="153"/>
                  <a:pt x="201" y="153"/>
                </a:cubicBezTo>
                <a:cubicBezTo>
                  <a:pt x="177" y="153"/>
                  <a:pt x="157" y="173"/>
                  <a:pt x="157" y="198"/>
                </a:cubicBezTo>
                <a:cubicBezTo>
                  <a:pt x="157" y="219"/>
                  <a:pt x="157" y="219"/>
                  <a:pt x="157" y="219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/>
          </a:p>
        </p:txBody>
      </p:sp>
      <p:sp>
        <p:nvSpPr>
          <p:cNvPr id="7" name="Shield_EA18" title="Icon of a shield">
            <a:extLst>
              <a:ext uri="{FF2B5EF4-FFF2-40B4-BE49-F238E27FC236}">
                <a16:creationId xmlns:a16="http://schemas.microsoft.com/office/drawing/2014/main" id="{9FFCFEAB-269C-49F9-B8E0-89FEFBC6C4C6}"/>
              </a:ext>
            </a:extLst>
          </p:cNvPr>
          <p:cNvSpPr>
            <a:spLocks noChangeAspect="1"/>
          </p:cNvSpPr>
          <p:nvPr/>
        </p:nvSpPr>
        <p:spPr bwMode="auto">
          <a:xfrm>
            <a:off x="10220827" y="1914766"/>
            <a:ext cx="538032" cy="572825"/>
          </a:xfrm>
          <a:custGeom>
            <a:avLst/>
            <a:gdLst>
              <a:gd name="T0" fmla="*/ 3500 w 3500"/>
              <a:gd name="T1" fmla="*/ 1375 h 3725"/>
              <a:gd name="T2" fmla="*/ 1750 w 3500"/>
              <a:gd name="T3" fmla="*/ 3725 h 3725"/>
              <a:gd name="T4" fmla="*/ 0 w 3500"/>
              <a:gd name="T5" fmla="*/ 1375 h 3725"/>
              <a:gd name="T6" fmla="*/ 0 w 3500"/>
              <a:gd name="T7" fmla="*/ 500 h 3725"/>
              <a:gd name="T8" fmla="*/ 1125 w 3500"/>
              <a:gd name="T9" fmla="*/ 187 h 3725"/>
              <a:gd name="T10" fmla="*/ 1750 w 3500"/>
              <a:gd name="T11" fmla="*/ 0 h 3725"/>
              <a:gd name="T12" fmla="*/ 2375 w 3500"/>
              <a:gd name="T13" fmla="*/ 187 h 3725"/>
              <a:gd name="T14" fmla="*/ 3500 w 3500"/>
              <a:gd name="T15" fmla="*/ 500 h 3725"/>
              <a:gd name="T16" fmla="*/ 3500 w 3500"/>
              <a:gd name="T17" fmla="*/ 1375 h 3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00" h="3725">
                <a:moveTo>
                  <a:pt x="3500" y="1375"/>
                </a:moveTo>
                <a:cubicBezTo>
                  <a:pt x="3500" y="2302"/>
                  <a:pt x="2831" y="3117"/>
                  <a:pt x="1750" y="3725"/>
                </a:cubicBezTo>
                <a:cubicBezTo>
                  <a:pt x="669" y="3117"/>
                  <a:pt x="0" y="2302"/>
                  <a:pt x="0" y="1375"/>
                </a:cubicBezTo>
                <a:cubicBezTo>
                  <a:pt x="0" y="500"/>
                  <a:pt x="0" y="500"/>
                  <a:pt x="0" y="500"/>
                </a:cubicBezTo>
                <a:cubicBezTo>
                  <a:pt x="440" y="500"/>
                  <a:pt x="837" y="380"/>
                  <a:pt x="1125" y="187"/>
                </a:cubicBezTo>
                <a:cubicBezTo>
                  <a:pt x="1285" y="71"/>
                  <a:pt x="1506" y="0"/>
                  <a:pt x="1750" y="0"/>
                </a:cubicBezTo>
                <a:cubicBezTo>
                  <a:pt x="1994" y="0"/>
                  <a:pt x="2215" y="71"/>
                  <a:pt x="2375" y="187"/>
                </a:cubicBezTo>
                <a:cubicBezTo>
                  <a:pt x="2663" y="380"/>
                  <a:pt x="3060" y="500"/>
                  <a:pt x="3500" y="500"/>
                </a:cubicBezTo>
                <a:lnTo>
                  <a:pt x="3500" y="1375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54" name="server_2" title="Icon of a server with a padlock in the lower right corner">
            <a:extLst>
              <a:ext uri="{FF2B5EF4-FFF2-40B4-BE49-F238E27FC236}">
                <a16:creationId xmlns:a16="http://schemas.microsoft.com/office/drawing/2014/main" id="{EB52CC1C-ECD3-4DD9-8DC4-00095BB14CC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51497" y="1914766"/>
            <a:ext cx="462031" cy="572825"/>
          </a:xfrm>
          <a:custGeom>
            <a:avLst/>
            <a:gdLst>
              <a:gd name="T0" fmla="*/ 122 w 270"/>
              <a:gd name="T1" fmla="*/ 336 h 336"/>
              <a:gd name="T2" fmla="*/ 0 w 270"/>
              <a:gd name="T3" fmla="*/ 336 h 336"/>
              <a:gd name="T4" fmla="*/ 0 w 270"/>
              <a:gd name="T5" fmla="*/ 0 h 336"/>
              <a:gd name="T6" fmla="*/ 201 w 270"/>
              <a:gd name="T7" fmla="*/ 0 h 336"/>
              <a:gd name="T8" fmla="*/ 201 w 270"/>
              <a:gd name="T9" fmla="*/ 138 h 336"/>
              <a:gd name="T10" fmla="*/ 270 w 270"/>
              <a:gd name="T11" fmla="*/ 245 h 336"/>
              <a:gd name="T12" fmla="*/ 155 w 270"/>
              <a:gd name="T13" fmla="*/ 245 h 336"/>
              <a:gd name="T14" fmla="*/ 155 w 270"/>
              <a:gd name="T15" fmla="*/ 336 h 336"/>
              <a:gd name="T16" fmla="*/ 270 w 270"/>
              <a:gd name="T17" fmla="*/ 336 h 336"/>
              <a:gd name="T18" fmla="*/ 270 w 270"/>
              <a:gd name="T19" fmla="*/ 245 h 336"/>
              <a:gd name="T20" fmla="*/ 245 w 270"/>
              <a:gd name="T21" fmla="*/ 245 h 336"/>
              <a:gd name="T22" fmla="*/ 245 w 270"/>
              <a:gd name="T23" fmla="*/ 211 h 336"/>
              <a:gd name="T24" fmla="*/ 213 w 270"/>
              <a:gd name="T25" fmla="*/ 179 h 336"/>
              <a:gd name="T26" fmla="*/ 181 w 270"/>
              <a:gd name="T27" fmla="*/ 211 h 336"/>
              <a:gd name="T28" fmla="*/ 181 w 270"/>
              <a:gd name="T29" fmla="*/ 245 h 336"/>
              <a:gd name="T30" fmla="*/ 77 w 270"/>
              <a:gd name="T31" fmla="*/ 290 h 336"/>
              <a:gd name="T32" fmla="*/ 122 w 270"/>
              <a:gd name="T33" fmla="*/ 29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70" h="336">
                <a:moveTo>
                  <a:pt x="122" y="336"/>
                </a:moveTo>
                <a:cubicBezTo>
                  <a:pt x="0" y="336"/>
                  <a:pt x="0" y="336"/>
                  <a:pt x="0" y="336"/>
                </a:cubicBezTo>
                <a:cubicBezTo>
                  <a:pt x="0" y="0"/>
                  <a:pt x="0" y="0"/>
                  <a:pt x="0" y="0"/>
                </a:cubicBezTo>
                <a:cubicBezTo>
                  <a:pt x="201" y="0"/>
                  <a:pt x="201" y="0"/>
                  <a:pt x="201" y="0"/>
                </a:cubicBezTo>
                <a:cubicBezTo>
                  <a:pt x="201" y="138"/>
                  <a:pt x="201" y="138"/>
                  <a:pt x="201" y="138"/>
                </a:cubicBezTo>
                <a:moveTo>
                  <a:pt x="270" y="245"/>
                </a:moveTo>
                <a:cubicBezTo>
                  <a:pt x="155" y="245"/>
                  <a:pt x="155" y="245"/>
                  <a:pt x="155" y="245"/>
                </a:cubicBezTo>
                <a:cubicBezTo>
                  <a:pt x="155" y="336"/>
                  <a:pt x="155" y="336"/>
                  <a:pt x="155" y="336"/>
                </a:cubicBezTo>
                <a:cubicBezTo>
                  <a:pt x="270" y="336"/>
                  <a:pt x="270" y="336"/>
                  <a:pt x="270" y="336"/>
                </a:cubicBezTo>
                <a:lnTo>
                  <a:pt x="270" y="245"/>
                </a:lnTo>
                <a:close/>
                <a:moveTo>
                  <a:pt x="245" y="245"/>
                </a:moveTo>
                <a:cubicBezTo>
                  <a:pt x="245" y="211"/>
                  <a:pt x="245" y="211"/>
                  <a:pt x="245" y="211"/>
                </a:cubicBezTo>
                <a:cubicBezTo>
                  <a:pt x="245" y="193"/>
                  <a:pt x="230" y="179"/>
                  <a:pt x="213" y="179"/>
                </a:cubicBezTo>
                <a:cubicBezTo>
                  <a:pt x="195" y="179"/>
                  <a:pt x="181" y="193"/>
                  <a:pt x="181" y="211"/>
                </a:cubicBezTo>
                <a:cubicBezTo>
                  <a:pt x="181" y="245"/>
                  <a:pt x="181" y="245"/>
                  <a:pt x="181" y="245"/>
                </a:cubicBezTo>
                <a:moveTo>
                  <a:pt x="77" y="290"/>
                </a:moveTo>
                <a:cubicBezTo>
                  <a:pt x="122" y="290"/>
                  <a:pt x="122" y="290"/>
                  <a:pt x="122" y="29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55" name="camera_4" title="Icon of a security camera">
            <a:extLst>
              <a:ext uri="{FF2B5EF4-FFF2-40B4-BE49-F238E27FC236}">
                <a16:creationId xmlns:a16="http://schemas.microsoft.com/office/drawing/2014/main" id="{872CF8EA-CC99-4CA2-96E5-B3E07E8DB33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659472" y="1914766"/>
            <a:ext cx="712307" cy="572825"/>
          </a:xfrm>
          <a:custGeom>
            <a:avLst/>
            <a:gdLst>
              <a:gd name="T0" fmla="*/ 284 w 297"/>
              <a:gd name="T1" fmla="*/ 84 h 238"/>
              <a:gd name="T2" fmla="*/ 13 w 297"/>
              <a:gd name="T3" fmla="*/ 84 h 238"/>
              <a:gd name="T4" fmla="*/ 0 w 297"/>
              <a:gd name="T5" fmla="*/ 71 h 238"/>
              <a:gd name="T6" fmla="*/ 0 w 297"/>
              <a:gd name="T7" fmla="*/ 13 h 238"/>
              <a:gd name="T8" fmla="*/ 13 w 297"/>
              <a:gd name="T9" fmla="*/ 0 h 238"/>
              <a:gd name="T10" fmla="*/ 284 w 297"/>
              <a:gd name="T11" fmla="*/ 0 h 238"/>
              <a:gd name="T12" fmla="*/ 297 w 297"/>
              <a:gd name="T13" fmla="*/ 13 h 238"/>
              <a:gd name="T14" fmla="*/ 297 w 297"/>
              <a:gd name="T15" fmla="*/ 71 h 238"/>
              <a:gd name="T16" fmla="*/ 284 w 297"/>
              <a:gd name="T17" fmla="*/ 84 h 238"/>
              <a:gd name="T18" fmla="*/ 31 w 297"/>
              <a:gd name="T19" fmla="*/ 84 h 238"/>
              <a:gd name="T20" fmla="*/ 31 w 297"/>
              <a:gd name="T21" fmla="*/ 121 h 238"/>
              <a:gd name="T22" fmla="*/ 149 w 297"/>
              <a:gd name="T23" fmla="*/ 238 h 238"/>
              <a:gd name="T24" fmla="*/ 149 w 297"/>
              <a:gd name="T25" fmla="*/ 238 h 238"/>
              <a:gd name="T26" fmla="*/ 266 w 297"/>
              <a:gd name="T27" fmla="*/ 121 h 238"/>
              <a:gd name="T28" fmla="*/ 266 w 297"/>
              <a:gd name="T29" fmla="*/ 84 h 238"/>
              <a:gd name="T30" fmla="*/ 207 w 297"/>
              <a:gd name="T31" fmla="*/ 223 h 238"/>
              <a:gd name="T32" fmla="*/ 207 w 297"/>
              <a:gd name="T33" fmla="*/ 174 h 238"/>
              <a:gd name="T34" fmla="*/ 149 w 297"/>
              <a:gd name="T35" fmla="*/ 115 h 238"/>
              <a:gd name="T36" fmla="*/ 149 w 297"/>
              <a:gd name="T37" fmla="*/ 115 h 238"/>
              <a:gd name="T38" fmla="*/ 90 w 297"/>
              <a:gd name="T39" fmla="*/ 174 h 238"/>
              <a:gd name="T40" fmla="*/ 90 w 297"/>
              <a:gd name="T41" fmla="*/ 223 h 238"/>
              <a:gd name="T42" fmla="*/ 149 w 297"/>
              <a:gd name="T43" fmla="*/ 135 h 238"/>
              <a:gd name="T44" fmla="*/ 112 w 297"/>
              <a:gd name="T45" fmla="*/ 172 h 238"/>
              <a:gd name="T46" fmla="*/ 149 w 297"/>
              <a:gd name="T47" fmla="*/ 209 h 238"/>
              <a:gd name="T48" fmla="*/ 185 w 297"/>
              <a:gd name="T49" fmla="*/ 172 h 238"/>
              <a:gd name="T50" fmla="*/ 149 w 297"/>
              <a:gd name="T51" fmla="*/ 135 h 238"/>
              <a:gd name="T52" fmla="*/ 266 w 297"/>
              <a:gd name="T53" fmla="*/ 41 h 238"/>
              <a:gd name="T54" fmla="*/ 259 w 297"/>
              <a:gd name="T55" fmla="*/ 48 h 238"/>
              <a:gd name="T56" fmla="*/ 266 w 297"/>
              <a:gd name="T57" fmla="*/ 56 h 238"/>
              <a:gd name="T58" fmla="*/ 274 w 297"/>
              <a:gd name="T59" fmla="*/ 48 h 238"/>
              <a:gd name="T60" fmla="*/ 266 w 297"/>
              <a:gd name="T61" fmla="*/ 4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7" h="238">
                <a:moveTo>
                  <a:pt x="284" y="84"/>
                </a:moveTo>
                <a:cubicBezTo>
                  <a:pt x="13" y="84"/>
                  <a:pt x="13" y="84"/>
                  <a:pt x="13" y="84"/>
                </a:cubicBezTo>
                <a:cubicBezTo>
                  <a:pt x="6" y="84"/>
                  <a:pt x="0" y="78"/>
                  <a:pt x="0" y="7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284" y="0"/>
                  <a:pt x="284" y="0"/>
                  <a:pt x="284" y="0"/>
                </a:cubicBezTo>
                <a:cubicBezTo>
                  <a:pt x="291" y="0"/>
                  <a:pt x="297" y="6"/>
                  <a:pt x="297" y="13"/>
                </a:cubicBezTo>
                <a:cubicBezTo>
                  <a:pt x="297" y="71"/>
                  <a:pt x="297" y="71"/>
                  <a:pt x="297" y="71"/>
                </a:cubicBezTo>
                <a:cubicBezTo>
                  <a:pt x="297" y="78"/>
                  <a:pt x="291" y="84"/>
                  <a:pt x="284" y="84"/>
                </a:cubicBezTo>
                <a:close/>
                <a:moveTo>
                  <a:pt x="31" y="84"/>
                </a:moveTo>
                <a:cubicBezTo>
                  <a:pt x="31" y="121"/>
                  <a:pt x="31" y="121"/>
                  <a:pt x="31" y="121"/>
                </a:cubicBezTo>
                <a:cubicBezTo>
                  <a:pt x="31" y="185"/>
                  <a:pt x="84" y="238"/>
                  <a:pt x="149" y="238"/>
                </a:cubicBezTo>
                <a:cubicBezTo>
                  <a:pt x="149" y="238"/>
                  <a:pt x="149" y="238"/>
                  <a:pt x="149" y="238"/>
                </a:cubicBezTo>
                <a:cubicBezTo>
                  <a:pt x="213" y="238"/>
                  <a:pt x="266" y="185"/>
                  <a:pt x="266" y="121"/>
                </a:cubicBezTo>
                <a:cubicBezTo>
                  <a:pt x="266" y="84"/>
                  <a:pt x="266" y="84"/>
                  <a:pt x="266" y="84"/>
                </a:cubicBezTo>
                <a:moveTo>
                  <a:pt x="207" y="223"/>
                </a:moveTo>
                <a:cubicBezTo>
                  <a:pt x="207" y="174"/>
                  <a:pt x="207" y="174"/>
                  <a:pt x="207" y="174"/>
                </a:cubicBezTo>
                <a:cubicBezTo>
                  <a:pt x="207" y="141"/>
                  <a:pt x="181" y="115"/>
                  <a:pt x="149" y="115"/>
                </a:cubicBezTo>
                <a:cubicBezTo>
                  <a:pt x="149" y="115"/>
                  <a:pt x="149" y="115"/>
                  <a:pt x="149" y="115"/>
                </a:cubicBezTo>
                <a:cubicBezTo>
                  <a:pt x="117" y="115"/>
                  <a:pt x="90" y="141"/>
                  <a:pt x="90" y="174"/>
                </a:cubicBezTo>
                <a:cubicBezTo>
                  <a:pt x="90" y="223"/>
                  <a:pt x="90" y="223"/>
                  <a:pt x="90" y="223"/>
                </a:cubicBezTo>
                <a:moveTo>
                  <a:pt x="149" y="135"/>
                </a:moveTo>
                <a:cubicBezTo>
                  <a:pt x="128" y="135"/>
                  <a:pt x="112" y="152"/>
                  <a:pt x="112" y="172"/>
                </a:cubicBezTo>
                <a:cubicBezTo>
                  <a:pt x="112" y="192"/>
                  <a:pt x="128" y="209"/>
                  <a:pt x="149" y="209"/>
                </a:cubicBezTo>
                <a:cubicBezTo>
                  <a:pt x="169" y="209"/>
                  <a:pt x="185" y="192"/>
                  <a:pt x="185" y="172"/>
                </a:cubicBezTo>
                <a:cubicBezTo>
                  <a:pt x="185" y="152"/>
                  <a:pt x="169" y="135"/>
                  <a:pt x="149" y="135"/>
                </a:cubicBezTo>
                <a:close/>
                <a:moveTo>
                  <a:pt x="266" y="41"/>
                </a:moveTo>
                <a:cubicBezTo>
                  <a:pt x="262" y="41"/>
                  <a:pt x="259" y="44"/>
                  <a:pt x="259" y="48"/>
                </a:cubicBezTo>
                <a:cubicBezTo>
                  <a:pt x="259" y="53"/>
                  <a:pt x="262" y="56"/>
                  <a:pt x="266" y="56"/>
                </a:cubicBezTo>
                <a:cubicBezTo>
                  <a:pt x="270" y="56"/>
                  <a:pt x="274" y="53"/>
                  <a:pt x="274" y="48"/>
                </a:cubicBezTo>
                <a:cubicBezTo>
                  <a:pt x="274" y="44"/>
                  <a:pt x="270" y="41"/>
                  <a:pt x="266" y="41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60" name="SecurityCamera_EB35" title="Icon of a security camera">
            <a:extLst>
              <a:ext uri="{FF2B5EF4-FFF2-40B4-BE49-F238E27FC236}">
                <a16:creationId xmlns:a16="http://schemas.microsoft.com/office/drawing/2014/main" id="{70C8E030-6B5A-47C9-87A8-17D322B7359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180208" y="1914766"/>
            <a:ext cx="663508" cy="572825"/>
          </a:xfrm>
          <a:custGeom>
            <a:avLst/>
            <a:gdLst>
              <a:gd name="T0" fmla="*/ 1409 w 4712"/>
              <a:gd name="T1" fmla="*/ 2190 h 4068"/>
              <a:gd name="T2" fmla="*/ 1409 w 4712"/>
              <a:gd name="T3" fmla="*/ 3442 h 4068"/>
              <a:gd name="T4" fmla="*/ 0 w 4712"/>
              <a:gd name="T5" fmla="*/ 3442 h 4068"/>
              <a:gd name="T6" fmla="*/ 0 w 4712"/>
              <a:gd name="T7" fmla="*/ 4068 h 4068"/>
              <a:gd name="T8" fmla="*/ 2035 w 4712"/>
              <a:gd name="T9" fmla="*/ 4068 h 4068"/>
              <a:gd name="T10" fmla="*/ 2035 w 4712"/>
              <a:gd name="T11" fmla="*/ 2345 h 4068"/>
              <a:gd name="T12" fmla="*/ 4225 w 4712"/>
              <a:gd name="T13" fmla="*/ 1565 h 4068"/>
              <a:gd name="T14" fmla="*/ 4226 w 4712"/>
              <a:gd name="T15" fmla="*/ 1563 h 4068"/>
              <a:gd name="T16" fmla="*/ 4225 w 4712"/>
              <a:gd name="T17" fmla="*/ 1565 h 4068"/>
              <a:gd name="T18" fmla="*/ 617 w 4712"/>
              <a:gd name="T19" fmla="*/ 662 h 4068"/>
              <a:gd name="T20" fmla="*/ 4225 w 4712"/>
              <a:gd name="T21" fmla="*/ 1565 h 4068"/>
              <a:gd name="T22" fmla="*/ 4400 w 4712"/>
              <a:gd name="T23" fmla="*/ 1608 h 4068"/>
              <a:gd name="T24" fmla="*/ 4712 w 4712"/>
              <a:gd name="T25" fmla="*/ 982 h 4068"/>
              <a:gd name="T26" fmla="*/ 782 w 4712"/>
              <a:gd name="T27" fmla="*/ 0 h 4068"/>
              <a:gd name="T28" fmla="*/ 617 w 4712"/>
              <a:gd name="T29" fmla="*/ 662 h 4068"/>
              <a:gd name="T30" fmla="*/ 617 w 4712"/>
              <a:gd name="T31" fmla="*/ 662 h 4068"/>
              <a:gd name="T32" fmla="*/ 313 w 4712"/>
              <a:gd name="T33" fmla="*/ 1876 h 4068"/>
              <a:gd name="T34" fmla="*/ 3652 w 4712"/>
              <a:gd name="T35" fmla="*/ 2711 h 4068"/>
              <a:gd name="T36" fmla="*/ 4225 w 4712"/>
              <a:gd name="T37" fmla="*/ 1565 h 4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712" h="4068">
                <a:moveTo>
                  <a:pt x="1409" y="2190"/>
                </a:moveTo>
                <a:lnTo>
                  <a:pt x="1409" y="3442"/>
                </a:lnTo>
                <a:lnTo>
                  <a:pt x="0" y="3442"/>
                </a:lnTo>
                <a:moveTo>
                  <a:pt x="0" y="4068"/>
                </a:moveTo>
                <a:lnTo>
                  <a:pt x="2035" y="4068"/>
                </a:lnTo>
                <a:lnTo>
                  <a:pt x="2035" y="2345"/>
                </a:lnTo>
                <a:moveTo>
                  <a:pt x="4225" y="1565"/>
                </a:moveTo>
                <a:lnTo>
                  <a:pt x="4226" y="1563"/>
                </a:lnTo>
                <a:moveTo>
                  <a:pt x="4225" y="1565"/>
                </a:moveTo>
                <a:lnTo>
                  <a:pt x="617" y="662"/>
                </a:lnTo>
                <a:moveTo>
                  <a:pt x="4225" y="1565"/>
                </a:moveTo>
                <a:lnTo>
                  <a:pt x="4400" y="1608"/>
                </a:lnTo>
                <a:lnTo>
                  <a:pt x="4712" y="982"/>
                </a:lnTo>
                <a:lnTo>
                  <a:pt x="782" y="0"/>
                </a:lnTo>
                <a:lnTo>
                  <a:pt x="617" y="662"/>
                </a:lnTo>
                <a:moveTo>
                  <a:pt x="617" y="662"/>
                </a:moveTo>
                <a:lnTo>
                  <a:pt x="313" y="1876"/>
                </a:lnTo>
                <a:lnTo>
                  <a:pt x="3652" y="2711"/>
                </a:lnTo>
                <a:lnTo>
                  <a:pt x="4225" y="1565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61" name="safe" title="Icon of a locked safe">
            <a:extLst>
              <a:ext uri="{FF2B5EF4-FFF2-40B4-BE49-F238E27FC236}">
                <a16:creationId xmlns:a16="http://schemas.microsoft.com/office/drawing/2014/main" id="{2C8EC257-8D5B-4301-AADD-4CD95181C19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708619" y="1914766"/>
            <a:ext cx="540456" cy="572825"/>
          </a:xfrm>
          <a:custGeom>
            <a:avLst/>
            <a:gdLst>
              <a:gd name="T0" fmla="*/ 311 w 311"/>
              <a:gd name="T1" fmla="*/ 0 h 329"/>
              <a:gd name="T2" fmla="*/ 311 w 311"/>
              <a:gd name="T3" fmla="*/ 329 h 329"/>
              <a:gd name="T4" fmla="*/ 18 w 311"/>
              <a:gd name="T5" fmla="*/ 329 h 329"/>
              <a:gd name="T6" fmla="*/ 0 w 311"/>
              <a:gd name="T7" fmla="*/ 310 h 329"/>
              <a:gd name="T8" fmla="*/ 0 w 311"/>
              <a:gd name="T9" fmla="*/ 247 h 329"/>
              <a:gd name="T10" fmla="*/ 18 w 311"/>
              <a:gd name="T11" fmla="*/ 229 h 329"/>
              <a:gd name="T12" fmla="*/ 18 w 311"/>
              <a:gd name="T13" fmla="*/ 99 h 329"/>
              <a:gd name="T14" fmla="*/ 0 w 311"/>
              <a:gd name="T15" fmla="*/ 81 h 329"/>
              <a:gd name="T16" fmla="*/ 0 w 311"/>
              <a:gd name="T17" fmla="*/ 18 h 329"/>
              <a:gd name="T18" fmla="*/ 18 w 311"/>
              <a:gd name="T19" fmla="*/ 0 h 329"/>
              <a:gd name="T20" fmla="*/ 311 w 311"/>
              <a:gd name="T21" fmla="*/ 0 h 329"/>
              <a:gd name="T22" fmla="*/ 257 w 311"/>
              <a:gd name="T23" fmla="*/ 59 h 329"/>
              <a:gd name="T24" fmla="*/ 80 w 311"/>
              <a:gd name="T25" fmla="*/ 59 h 329"/>
              <a:gd name="T26" fmla="*/ 80 w 311"/>
              <a:gd name="T27" fmla="*/ 266 h 329"/>
              <a:gd name="T28" fmla="*/ 257 w 311"/>
              <a:gd name="T29" fmla="*/ 266 h 329"/>
              <a:gd name="T30" fmla="*/ 257 w 311"/>
              <a:gd name="T31" fmla="*/ 59 h 329"/>
              <a:gd name="T32" fmla="*/ 171 w 311"/>
              <a:gd name="T33" fmla="*/ 167 h 329"/>
              <a:gd name="T34" fmla="*/ 197 w 311"/>
              <a:gd name="T35" fmla="*/ 141 h 329"/>
              <a:gd name="T36" fmla="*/ 171 w 311"/>
              <a:gd name="T37" fmla="*/ 115 h 329"/>
              <a:gd name="T38" fmla="*/ 145 w 311"/>
              <a:gd name="T39" fmla="*/ 141 h 329"/>
              <a:gd name="T40" fmla="*/ 171 w 311"/>
              <a:gd name="T41" fmla="*/ 167 h 329"/>
              <a:gd name="T42" fmla="*/ 205 w 311"/>
              <a:gd name="T43" fmla="*/ 224 h 329"/>
              <a:gd name="T44" fmla="*/ 214 w 311"/>
              <a:gd name="T45" fmla="*/ 215 h 329"/>
              <a:gd name="T46" fmla="*/ 205 w 311"/>
              <a:gd name="T47" fmla="*/ 206 h 329"/>
              <a:gd name="T48" fmla="*/ 196 w 311"/>
              <a:gd name="T49" fmla="*/ 215 h 329"/>
              <a:gd name="T50" fmla="*/ 205 w 311"/>
              <a:gd name="T51" fmla="*/ 224 h 329"/>
              <a:gd name="T52" fmla="*/ 192 w 311"/>
              <a:gd name="T53" fmla="*/ 125 h 329"/>
              <a:gd name="T54" fmla="*/ 257 w 311"/>
              <a:gd name="T55" fmla="*/ 125 h 329"/>
              <a:gd name="T56" fmla="*/ 193 w 311"/>
              <a:gd name="T57" fmla="*/ 156 h 329"/>
              <a:gd name="T58" fmla="*/ 257 w 311"/>
              <a:gd name="T59" fmla="*/ 156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11" h="329">
                <a:moveTo>
                  <a:pt x="311" y="0"/>
                </a:moveTo>
                <a:cubicBezTo>
                  <a:pt x="311" y="329"/>
                  <a:pt x="311" y="329"/>
                  <a:pt x="311" y="329"/>
                </a:cubicBezTo>
                <a:cubicBezTo>
                  <a:pt x="18" y="329"/>
                  <a:pt x="18" y="329"/>
                  <a:pt x="18" y="329"/>
                </a:cubicBezTo>
                <a:cubicBezTo>
                  <a:pt x="18" y="319"/>
                  <a:pt x="10" y="310"/>
                  <a:pt x="0" y="310"/>
                </a:cubicBezTo>
                <a:cubicBezTo>
                  <a:pt x="0" y="247"/>
                  <a:pt x="0" y="247"/>
                  <a:pt x="0" y="247"/>
                </a:cubicBezTo>
                <a:cubicBezTo>
                  <a:pt x="10" y="247"/>
                  <a:pt x="18" y="239"/>
                  <a:pt x="18" y="229"/>
                </a:cubicBezTo>
                <a:cubicBezTo>
                  <a:pt x="18" y="99"/>
                  <a:pt x="18" y="99"/>
                  <a:pt x="18" y="99"/>
                </a:cubicBezTo>
                <a:cubicBezTo>
                  <a:pt x="18" y="89"/>
                  <a:pt x="10" y="81"/>
                  <a:pt x="0" y="81"/>
                </a:cubicBezTo>
                <a:cubicBezTo>
                  <a:pt x="0" y="18"/>
                  <a:pt x="0" y="18"/>
                  <a:pt x="0" y="18"/>
                </a:cubicBezTo>
                <a:cubicBezTo>
                  <a:pt x="10" y="18"/>
                  <a:pt x="18" y="10"/>
                  <a:pt x="18" y="0"/>
                </a:cubicBezTo>
                <a:lnTo>
                  <a:pt x="311" y="0"/>
                </a:lnTo>
                <a:close/>
                <a:moveTo>
                  <a:pt x="257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0" y="266"/>
                  <a:pt x="80" y="266"/>
                  <a:pt x="80" y="266"/>
                </a:cubicBezTo>
                <a:cubicBezTo>
                  <a:pt x="257" y="266"/>
                  <a:pt x="257" y="266"/>
                  <a:pt x="257" y="266"/>
                </a:cubicBezTo>
                <a:lnTo>
                  <a:pt x="257" y="59"/>
                </a:lnTo>
                <a:close/>
                <a:moveTo>
                  <a:pt x="171" y="167"/>
                </a:moveTo>
                <a:cubicBezTo>
                  <a:pt x="186" y="167"/>
                  <a:pt x="197" y="156"/>
                  <a:pt x="197" y="141"/>
                </a:cubicBezTo>
                <a:cubicBezTo>
                  <a:pt x="197" y="126"/>
                  <a:pt x="186" y="115"/>
                  <a:pt x="171" y="115"/>
                </a:cubicBezTo>
                <a:cubicBezTo>
                  <a:pt x="156" y="115"/>
                  <a:pt x="145" y="126"/>
                  <a:pt x="145" y="141"/>
                </a:cubicBezTo>
                <a:cubicBezTo>
                  <a:pt x="145" y="156"/>
                  <a:pt x="156" y="167"/>
                  <a:pt x="171" y="167"/>
                </a:cubicBezTo>
                <a:close/>
                <a:moveTo>
                  <a:pt x="205" y="224"/>
                </a:moveTo>
                <a:cubicBezTo>
                  <a:pt x="209" y="224"/>
                  <a:pt x="214" y="220"/>
                  <a:pt x="214" y="215"/>
                </a:cubicBezTo>
                <a:cubicBezTo>
                  <a:pt x="214" y="210"/>
                  <a:pt x="209" y="206"/>
                  <a:pt x="205" y="206"/>
                </a:cubicBezTo>
                <a:cubicBezTo>
                  <a:pt x="200" y="206"/>
                  <a:pt x="196" y="210"/>
                  <a:pt x="196" y="215"/>
                </a:cubicBezTo>
                <a:cubicBezTo>
                  <a:pt x="196" y="220"/>
                  <a:pt x="200" y="224"/>
                  <a:pt x="205" y="224"/>
                </a:cubicBezTo>
                <a:close/>
                <a:moveTo>
                  <a:pt x="192" y="125"/>
                </a:moveTo>
                <a:cubicBezTo>
                  <a:pt x="257" y="125"/>
                  <a:pt x="257" y="125"/>
                  <a:pt x="257" y="125"/>
                </a:cubicBezTo>
                <a:moveTo>
                  <a:pt x="193" y="156"/>
                </a:moveTo>
                <a:cubicBezTo>
                  <a:pt x="257" y="156"/>
                  <a:pt x="257" y="156"/>
                  <a:pt x="257" y="15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62" name="key" title="Icon of a key">
            <a:extLst>
              <a:ext uri="{FF2B5EF4-FFF2-40B4-BE49-F238E27FC236}">
                <a16:creationId xmlns:a16="http://schemas.microsoft.com/office/drawing/2014/main" id="{949ECCC1-53FE-4643-9737-7511E362D2D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79963" y="1914766"/>
            <a:ext cx="575779" cy="572825"/>
          </a:xfrm>
          <a:custGeom>
            <a:avLst/>
            <a:gdLst>
              <a:gd name="T0" fmla="*/ 175 w 330"/>
              <a:gd name="T1" fmla="*/ 198 h 328"/>
              <a:gd name="T2" fmla="*/ 109 w 330"/>
              <a:gd name="T3" fmla="*/ 220 h 328"/>
              <a:gd name="T4" fmla="*/ 0 w 330"/>
              <a:gd name="T5" fmla="*/ 110 h 328"/>
              <a:gd name="T6" fmla="*/ 109 w 330"/>
              <a:gd name="T7" fmla="*/ 0 h 328"/>
              <a:gd name="T8" fmla="*/ 219 w 330"/>
              <a:gd name="T9" fmla="*/ 110 h 328"/>
              <a:gd name="T10" fmla="*/ 214 w 330"/>
              <a:gd name="T11" fmla="*/ 143 h 328"/>
              <a:gd name="T12" fmla="*/ 330 w 330"/>
              <a:gd name="T13" fmla="*/ 258 h 328"/>
              <a:gd name="T14" fmla="*/ 330 w 330"/>
              <a:gd name="T15" fmla="*/ 328 h 328"/>
              <a:gd name="T16" fmla="*/ 264 w 330"/>
              <a:gd name="T17" fmla="*/ 328 h 328"/>
              <a:gd name="T18" fmla="*/ 264 w 330"/>
              <a:gd name="T19" fmla="*/ 283 h 328"/>
              <a:gd name="T20" fmla="*/ 221 w 330"/>
              <a:gd name="T21" fmla="*/ 283 h 328"/>
              <a:gd name="T22" fmla="*/ 221 w 330"/>
              <a:gd name="T23" fmla="*/ 239 h 328"/>
              <a:gd name="T24" fmla="*/ 175 w 330"/>
              <a:gd name="T25" fmla="*/ 239 h 328"/>
              <a:gd name="T26" fmla="*/ 175 w 330"/>
              <a:gd name="T27" fmla="*/ 198 h 328"/>
              <a:gd name="T28" fmla="*/ 76 w 330"/>
              <a:gd name="T29" fmla="*/ 91 h 328"/>
              <a:gd name="T30" fmla="*/ 91 w 330"/>
              <a:gd name="T31" fmla="*/ 76 h 328"/>
              <a:gd name="T32" fmla="*/ 76 w 330"/>
              <a:gd name="T33" fmla="*/ 60 h 328"/>
              <a:gd name="T34" fmla="*/ 60 w 330"/>
              <a:gd name="T35" fmla="*/ 76 h 328"/>
              <a:gd name="T36" fmla="*/ 76 w 330"/>
              <a:gd name="T37" fmla="*/ 91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30" h="328">
                <a:moveTo>
                  <a:pt x="175" y="198"/>
                </a:moveTo>
                <a:cubicBezTo>
                  <a:pt x="157" y="212"/>
                  <a:pt x="134" y="220"/>
                  <a:pt x="109" y="220"/>
                </a:cubicBezTo>
                <a:cubicBezTo>
                  <a:pt x="49" y="220"/>
                  <a:pt x="0" y="171"/>
                  <a:pt x="0" y="110"/>
                </a:cubicBezTo>
                <a:cubicBezTo>
                  <a:pt x="0" y="49"/>
                  <a:pt x="49" y="0"/>
                  <a:pt x="109" y="0"/>
                </a:cubicBezTo>
                <a:cubicBezTo>
                  <a:pt x="170" y="0"/>
                  <a:pt x="219" y="49"/>
                  <a:pt x="219" y="110"/>
                </a:cubicBezTo>
                <a:cubicBezTo>
                  <a:pt x="219" y="122"/>
                  <a:pt x="217" y="133"/>
                  <a:pt x="214" y="143"/>
                </a:cubicBezTo>
                <a:cubicBezTo>
                  <a:pt x="330" y="258"/>
                  <a:pt x="330" y="258"/>
                  <a:pt x="330" y="258"/>
                </a:cubicBezTo>
                <a:cubicBezTo>
                  <a:pt x="330" y="328"/>
                  <a:pt x="330" y="328"/>
                  <a:pt x="330" y="328"/>
                </a:cubicBezTo>
                <a:cubicBezTo>
                  <a:pt x="264" y="328"/>
                  <a:pt x="264" y="328"/>
                  <a:pt x="264" y="328"/>
                </a:cubicBezTo>
                <a:cubicBezTo>
                  <a:pt x="264" y="283"/>
                  <a:pt x="264" y="283"/>
                  <a:pt x="264" y="283"/>
                </a:cubicBezTo>
                <a:cubicBezTo>
                  <a:pt x="221" y="283"/>
                  <a:pt x="221" y="283"/>
                  <a:pt x="221" y="283"/>
                </a:cubicBezTo>
                <a:cubicBezTo>
                  <a:pt x="221" y="239"/>
                  <a:pt x="221" y="239"/>
                  <a:pt x="221" y="239"/>
                </a:cubicBezTo>
                <a:cubicBezTo>
                  <a:pt x="175" y="239"/>
                  <a:pt x="175" y="239"/>
                  <a:pt x="175" y="239"/>
                </a:cubicBezTo>
                <a:lnTo>
                  <a:pt x="175" y="198"/>
                </a:lnTo>
                <a:close/>
                <a:moveTo>
                  <a:pt x="76" y="91"/>
                </a:moveTo>
                <a:cubicBezTo>
                  <a:pt x="84" y="91"/>
                  <a:pt x="91" y="84"/>
                  <a:pt x="91" y="76"/>
                </a:cubicBezTo>
                <a:cubicBezTo>
                  <a:pt x="91" y="67"/>
                  <a:pt x="84" y="60"/>
                  <a:pt x="76" y="60"/>
                </a:cubicBezTo>
                <a:cubicBezTo>
                  <a:pt x="67" y="60"/>
                  <a:pt x="60" y="67"/>
                  <a:pt x="60" y="76"/>
                </a:cubicBezTo>
                <a:cubicBezTo>
                  <a:pt x="60" y="84"/>
                  <a:pt x="67" y="91"/>
                  <a:pt x="76" y="91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63" name="Lock" title="Icon of a padlock">
            <a:extLst>
              <a:ext uri="{FF2B5EF4-FFF2-40B4-BE49-F238E27FC236}">
                <a16:creationId xmlns:a16="http://schemas.microsoft.com/office/drawing/2014/main" id="{C3301FFF-DA65-4AF3-8652-28DB627BE4A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15363" y="1843163"/>
            <a:ext cx="512311" cy="716031"/>
          </a:xfrm>
          <a:custGeom>
            <a:avLst/>
            <a:gdLst>
              <a:gd name="T0" fmla="*/ 239 w 239"/>
              <a:gd name="T1" fmla="*/ 335 h 335"/>
              <a:gd name="T2" fmla="*/ 0 w 239"/>
              <a:gd name="T3" fmla="*/ 335 h 335"/>
              <a:gd name="T4" fmla="*/ 0 w 239"/>
              <a:gd name="T5" fmla="*/ 157 h 335"/>
              <a:gd name="T6" fmla="*/ 239 w 239"/>
              <a:gd name="T7" fmla="*/ 157 h 335"/>
              <a:gd name="T8" fmla="*/ 239 w 239"/>
              <a:gd name="T9" fmla="*/ 335 h 335"/>
              <a:gd name="T10" fmla="*/ 196 w 239"/>
              <a:gd name="T11" fmla="*/ 157 h 335"/>
              <a:gd name="T12" fmla="*/ 196 w 239"/>
              <a:gd name="T13" fmla="*/ 75 h 335"/>
              <a:gd name="T14" fmla="*/ 121 w 239"/>
              <a:gd name="T15" fmla="*/ 0 h 335"/>
              <a:gd name="T16" fmla="*/ 46 w 239"/>
              <a:gd name="T17" fmla="*/ 75 h 335"/>
              <a:gd name="T18" fmla="*/ 46 w 239"/>
              <a:gd name="T19" fmla="*/ 15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" h="335">
                <a:moveTo>
                  <a:pt x="239" y="335"/>
                </a:moveTo>
                <a:cubicBezTo>
                  <a:pt x="0" y="335"/>
                  <a:pt x="0" y="335"/>
                  <a:pt x="0" y="335"/>
                </a:cubicBezTo>
                <a:cubicBezTo>
                  <a:pt x="0" y="157"/>
                  <a:pt x="0" y="157"/>
                  <a:pt x="0" y="157"/>
                </a:cubicBezTo>
                <a:cubicBezTo>
                  <a:pt x="239" y="157"/>
                  <a:pt x="239" y="157"/>
                  <a:pt x="239" y="157"/>
                </a:cubicBezTo>
                <a:lnTo>
                  <a:pt x="239" y="335"/>
                </a:lnTo>
                <a:close/>
                <a:moveTo>
                  <a:pt x="196" y="157"/>
                </a:moveTo>
                <a:cubicBezTo>
                  <a:pt x="196" y="75"/>
                  <a:pt x="196" y="75"/>
                  <a:pt x="196" y="75"/>
                </a:cubicBezTo>
                <a:cubicBezTo>
                  <a:pt x="196" y="34"/>
                  <a:pt x="163" y="0"/>
                  <a:pt x="121" y="0"/>
                </a:cubicBezTo>
                <a:cubicBezTo>
                  <a:pt x="79" y="0"/>
                  <a:pt x="46" y="34"/>
                  <a:pt x="46" y="75"/>
                </a:cubicBezTo>
                <a:cubicBezTo>
                  <a:pt x="46" y="157"/>
                  <a:pt x="46" y="157"/>
                  <a:pt x="46" y="15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12" name="Lock_2" title="Icon of an unlocked padlock">
            <a:extLst>
              <a:ext uri="{FF2B5EF4-FFF2-40B4-BE49-F238E27FC236}">
                <a16:creationId xmlns:a16="http://schemas.microsoft.com/office/drawing/2014/main" id="{AD15A46F-8D22-40CA-B8FB-1A7BFB152E7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19028" y="1843163"/>
            <a:ext cx="512311" cy="716031"/>
          </a:xfrm>
          <a:custGeom>
            <a:avLst/>
            <a:gdLst>
              <a:gd name="T0" fmla="*/ 239 w 239"/>
              <a:gd name="T1" fmla="*/ 335 h 335"/>
              <a:gd name="T2" fmla="*/ 0 w 239"/>
              <a:gd name="T3" fmla="*/ 335 h 335"/>
              <a:gd name="T4" fmla="*/ 0 w 239"/>
              <a:gd name="T5" fmla="*/ 157 h 335"/>
              <a:gd name="T6" fmla="*/ 239 w 239"/>
              <a:gd name="T7" fmla="*/ 157 h 335"/>
              <a:gd name="T8" fmla="*/ 239 w 239"/>
              <a:gd name="T9" fmla="*/ 335 h 335"/>
              <a:gd name="T10" fmla="*/ 196 w 239"/>
              <a:gd name="T11" fmla="*/ 157 h 335"/>
              <a:gd name="T12" fmla="*/ 196 w 239"/>
              <a:gd name="T13" fmla="*/ 75 h 335"/>
              <a:gd name="T14" fmla="*/ 121 w 239"/>
              <a:gd name="T15" fmla="*/ 0 h 335"/>
              <a:gd name="T16" fmla="*/ 46 w 239"/>
              <a:gd name="T17" fmla="*/ 75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9" h="335">
                <a:moveTo>
                  <a:pt x="239" y="335"/>
                </a:moveTo>
                <a:cubicBezTo>
                  <a:pt x="0" y="335"/>
                  <a:pt x="0" y="335"/>
                  <a:pt x="0" y="335"/>
                </a:cubicBezTo>
                <a:cubicBezTo>
                  <a:pt x="0" y="157"/>
                  <a:pt x="0" y="157"/>
                  <a:pt x="0" y="157"/>
                </a:cubicBezTo>
                <a:cubicBezTo>
                  <a:pt x="239" y="157"/>
                  <a:pt x="239" y="157"/>
                  <a:pt x="239" y="157"/>
                </a:cubicBezTo>
                <a:lnTo>
                  <a:pt x="239" y="335"/>
                </a:lnTo>
                <a:close/>
                <a:moveTo>
                  <a:pt x="196" y="157"/>
                </a:moveTo>
                <a:cubicBezTo>
                  <a:pt x="196" y="75"/>
                  <a:pt x="196" y="75"/>
                  <a:pt x="196" y="75"/>
                </a:cubicBezTo>
                <a:cubicBezTo>
                  <a:pt x="196" y="34"/>
                  <a:pt x="163" y="0"/>
                  <a:pt x="121" y="0"/>
                </a:cubicBezTo>
                <a:cubicBezTo>
                  <a:pt x="79" y="0"/>
                  <a:pt x="46" y="34"/>
                  <a:pt x="46" y="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8" name="Fingerprint_E928" title="Icon of a fingerprint">
            <a:extLst>
              <a:ext uri="{FF2B5EF4-FFF2-40B4-BE49-F238E27FC236}">
                <a16:creationId xmlns:a16="http://schemas.microsoft.com/office/drawing/2014/main" id="{E06295FE-0E7F-488F-9CC6-89769078B1E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291655" y="1914766"/>
            <a:ext cx="425951" cy="572825"/>
          </a:xfrm>
          <a:custGeom>
            <a:avLst/>
            <a:gdLst>
              <a:gd name="T0" fmla="*/ 1116 w 2414"/>
              <a:gd name="T1" fmla="*/ 1998 h 3246"/>
              <a:gd name="T2" fmla="*/ 117 w 2414"/>
              <a:gd name="T3" fmla="*/ 2996 h 3246"/>
              <a:gd name="T4" fmla="*/ 2115 w 2414"/>
              <a:gd name="T5" fmla="*/ 250 h 3246"/>
              <a:gd name="T6" fmla="*/ 1116 w 2414"/>
              <a:gd name="T7" fmla="*/ 0 h 3246"/>
              <a:gd name="T8" fmla="*/ 117 w 2414"/>
              <a:gd name="T9" fmla="*/ 250 h 3246"/>
              <a:gd name="T10" fmla="*/ 2414 w 2414"/>
              <a:gd name="T11" fmla="*/ 1248 h 3246"/>
              <a:gd name="T12" fmla="*/ 1116 w 2414"/>
              <a:gd name="T13" fmla="*/ 499 h 3246"/>
              <a:gd name="T14" fmla="*/ 0 w 2414"/>
              <a:gd name="T15" fmla="*/ 999 h 3246"/>
              <a:gd name="T16" fmla="*/ 1677 w 2414"/>
              <a:gd name="T17" fmla="*/ 3246 h 3246"/>
              <a:gd name="T18" fmla="*/ 2115 w 2414"/>
              <a:gd name="T19" fmla="*/ 1998 h 3246"/>
              <a:gd name="T20" fmla="*/ 1116 w 2414"/>
              <a:gd name="T21" fmla="*/ 999 h 3246"/>
              <a:gd name="T22" fmla="*/ 117 w 2414"/>
              <a:gd name="T23" fmla="*/ 1998 h 3246"/>
              <a:gd name="T24" fmla="*/ 946 w 2414"/>
              <a:gd name="T25" fmla="*/ 3246 h 3246"/>
              <a:gd name="T26" fmla="*/ 1616 w 2414"/>
              <a:gd name="T27" fmla="*/ 1998 h 3246"/>
              <a:gd name="T28" fmla="*/ 1116 w 2414"/>
              <a:gd name="T29" fmla="*/ 1498 h 3246"/>
              <a:gd name="T30" fmla="*/ 617 w 2414"/>
              <a:gd name="T31" fmla="*/ 1998 h 3246"/>
              <a:gd name="T32" fmla="*/ 117 w 2414"/>
              <a:gd name="T33" fmla="*/ 2497 h 3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14" h="3246">
                <a:moveTo>
                  <a:pt x="1116" y="1998"/>
                </a:moveTo>
                <a:cubicBezTo>
                  <a:pt x="1116" y="2550"/>
                  <a:pt x="669" y="2996"/>
                  <a:pt x="117" y="2996"/>
                </a:cubicBezTo>
                <a:moveTo>
                  <a:pt x="2115" y="250"/>
                </a:moveTo>
                <a:cubicBezTo>
                  <a:pt x="1819" y="91"/>
                  <a:pt x="1479" y="0"/>
                  <a:pt x="1116" y="0"/>
                </a:cubicBezTo>
                <a:cubicBezTo>
                  <a:pt x="754" y="0"/>
                  <a:pt x="413" y="91"/>
                  <a:pt x="117" y="250"/>
                </a:cubicBezTo>
                <a:moveTo>
                  <a:pt x="2414" y="1248"/>
                </a:moveTo>
                <a:cubicBezTo>
                  <a:pt x="2155" y="801"/>
                  <a:pt x="1671" y="499"/>
                  <a:pt x="1116" y="499"/>
                </a:cubicBezTo>
                <a:cubicBezTo>
                  <a:pt x="673" y="499"/>
                  <a:pt x="274" y="692"/>
                  <a:pt x="0" y="999"/>
                </a:cubicBezTo>
                <a:moveTo>
                  <a:pt x="1677" y="3246"/>
                </a:moveTo>
                <a:cubicBezTo>
                  <a:pt x="1951" y="2904"/>
                  <a:pt x="2115" y="2470"/>
                  <a:pt x="2115" y="1998"/>
                </a:cubicBezTo>
                <a:cubicBezTo>
                  <a:pt x="2115" y="1446"/>
                  <a:pt x="1668" y="999"/>
                  <a:pt x="1116" y="999"/>
                </a:cubicBezTo>
                <a:cubicBezTo>
                  <a:pt x="565" y="999"/>
                  <a:pt x="117" y="1446"/>
                  <a:pt x="117" y="1998"/>
                </a:cubicBezTo>
                <a:moveTo>
                  <a:pt x="946" y="3246"/>
                </a:moveTo>
                <a:cubicBezTo>
                  <a:pt x="1350" y="2978"/>
                  <a:pt x="1616" y="2519"/>
                  <a:pt x="1616" y="1998"/>
                </a:cubicBezTo>
                <a:cubicBezTo>
                  <a:pt x="1616" y="1722"/>
                  <a:pt x="1392" y="1498"/>
                  <a:pt x="1116" y="1498"/>
                </a:cubicBezTo>
                <a:cubicBezTo>
                  <a:pt x="840" y="1498"/>
                  <a:pt x="617" y="1722"/>
                  <a:pt x="617" y="1998"/>
                </a:cubicBezTo>
                <a:cubicBezTo>
                  <a:pt x="617" y="2274"/>
                  <a:pt x="393" y="2497"/>
                  <a:pt x="117" y="249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65" name="biometrics" title="Icon of the Windows Hello logo">
            <a:extLst>
              <a:ext uri="{FF2B5EF4-FFF2-40B4-BE49-F238E27FC236}">
                <a16:creationId xmlns:a16="http://schemas.microsoft.com/office/drawing/2014/main" id="{68F3368A-2B17-428A-961F-6B16155B44A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613314" y="1914766"/>
            <a:ext cx="789966" cy="572825"/>
          </a:xfrm>
          <a:custGeom>
            <a:avLst/>
            <a:gdLst>
              <a:gd name="T0" fmla="*/ 99 w 334"/>
              <a:gd name="T1" fmla="*/ 175 h 242"/>
              <a:gd name="T2" fmla="*/ 167 w 334"/>
              <a:gd name="T3" fmla="*/ 107 h 242"/>
              <a:gd name="T4" fmla="*/ 235 w 334"/>
              <a:gd name="T5" fmla="*/ 175 h 242"/>
              <a:gd name="T6" fmla="*/ 167 w 334"/>
              <a:gd name="T7" fmla="*/ 242 h 242"/>
              <a:gd name="T8" fmla="*/ 99 w 334"/>
              <a:gd name="T9" fmla="*/ 175 h 242"/>
              <a:gd name="T10" fmla="*/ 334 w 334"/>
              <a:gd name="T11" fmla="*/ 125 h 242"/>
              <a:gd name="T12" fmla="*/ 167 w 334"/>
              <a:gd name="T13" fmla="*/ 0 h 242"/>
              <a:gd name="T14" fmla="*/ 0 w 334"/>
              <a:gd name="T15" fmla="*/ 125 h 242"/>
              <a:gd name="T16" fmla="*/ 35 w 334"/>
              <a:gd name="T17" fmla="*/ 135 h 242"/>
              <a:gd name="T18" fmla="*/ 167 w 334"/>
              <a:gd name="T19" fmla="*/ 37 h 242"/>
              <a:gd name="T20" fmla="*/ 298 w 334"/>
              <a:gd name="T21" fmla="*/ 134 h 242"/>
              <a:gd name="T22" fmla="*/ 334 w 334"/>
              <a:gd name="T23" fmla="*/ 125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" h="242">
                <a:moveTo>
                  <a:pt x="99" y="175"/>
                </a:moveTo>
                <a:cubicBezTo>
                  <a:pt x="99" y="137"/>
                  <a:pt x="130" y="107"/>
                  <a:pt x="167" y="107"/>
                </a:cubicBezTo>
                <a:cubicBezTo>
                  <a:pt x="204" y="107"/>
                  <a:pt x="235" y="137"/>
                  <a:pt x="235" y="175"/>
                </a:cubicBezTo>
                <a:cubicBezTo>
                  <a:pt x="235" y="212"/>
                  <a:pt x="204" y="242"/>
                  <a:pt x="167" y="242"/>
                </a:cubicBezTo>
                <a:cubicBezTo>
                  <a:pt x="130" y="242"/>
                  <a:pt x="99" y="212"/>
                  <a:pt x="99" y="175"/>
                </a:cubicBezTo>
                <a:close/>
                <a:moveTo>
                  <a:pt x="334" y="125"/>
                </a:moveTo>
                <a:cubicBezTo>
                  <a:pt x="313" y="53"/>
                  <a:pt x="246" y="0"/>
                  <a:pt x="167" y="0"/>
                </a:cubicBezTo>
                <a:cubicBezTo>
                  <a:pt x="88" y="0"/>
                  <a:pt x="21" y="53"/>
                  <a:pt x="0" y="125"/>
                </a:cubicBezTo>
                <a:cubicBezTo>
                  <a:pt x="35" y="135"/>
                  <a:pt x="35" y="135"/>
                  <a:pt x="35" y="135"/>
                </a:cubicBezTo>
                <a:cubicBezTo>
                  <a:pt x="52" y="78"/>
                  <a:pt x="105" y="37"/>
                  <a:pt x="167" y="37"/>
                </a:cubicBezTo>
                <a:cubicBezTo>
                  <a:pt x="229" y="37"/>
                  <a:pt x="281" y="78"/>
                  <a:pt x="298" y="134"/>
                </a:cubicBezTo>
                <a:lnTo>
                  <a:pt x="334" y="125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73" name="DevUpdate_ECC5" title="Icon of a clock with an arrow around it pointing clockwise">
            <a:extLst>
              <a:ext uri="{FF2B5EF4-FFF2-40B4-BE49-F238E27FC236}">
                <a16:creationId xmlns:a16="http://schemas.microsoft.com/office/drawing/2014/main" id="{C7D1E8B3-72CD-42F5-8DFD-3B19A5B6775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42804" y="9041299"/>
            <a:ext cx="615787" cy="615935"/>
          </a:xfrm>
          <a:custGeom>
            <a:avLst/>
            <a:gdLst>
              <a:gd name="T0" fmla="*/ 2500 w 3750"/>
              <a:gd name="T1" fmla="*/ 2750 h 3750"/>
              <a:gd name="T2" fmla="*/ 1750 w 3750"/>
              <a:gd name="T3" fmla="*/ 2000 h 3750"/>
              <a:gd name="T4" fmla="*/ 1750 w 3750"/>
              <a:gd name="T5" fmla="*/ 875 h 3750"/>
              <a:gd name="T6" fmla="*/ 2875 w 3750"/>
              <a:gd name="T7" fmla="*/ 1250 h 3750"/>
              <a:gd name="T8" fmla="*/ 3750 w 3750"/>
              <a:gd name="T9" fmla="*/ 1250 h 3750"/>
              <a:gd name="T10" fmla="*/ 3750 w 3750"/>
              <a:gd name="T11" fmla="*/ 375 h 3750"/>
              <a:gd name="T12" fmla="*/ 3641 w 3750"/>
              <a:gd name="T13" fmla="*/ 1250 h 3750"/>
              <a:gd name="T14" fmla="*/ 1875 w 3750"/>
              <a:gd name="T15" fmla="*/ 0 h 3750"/>
              <a:gd name="T16" fmla="*/ 0 w 3750"/>
              <a:gd name="T17" fmla="*/ 1875 h 3750"/>
              <a:gd name="T18" fmla="*/ 1875 w 3750"/>
              <a:gd name="T19" fmla="*/ 3750 h 3750"/>
              <a:gd name="T20" fmla="*/ 3681 w 3750"/>
              <a:gd name="T21" fmla="*/ 2375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50" h="3750">
                <a:moveTo>
                  <a:pt x="2500" y="2750"/>
                </a:moveTo>
                <a:cubicBezTo>
                  <a:pt x="1750" y="2000"/>
                  <a:pt x="1750" y="2000"/>
                  <a:pt x="1750" y="2000"/>
                </a:cubicBezTo>
                <a:cubicBezTo>
                  <a:pt x="1750" y="875"/>
                  <a:pt x="1750" y="875"/>
                  <a:pt x="1750" y="875"/>
                </a:cubicBezTo>
                <a:moveTo>
                  <a:pt x="2875" y="1250"/>
                </a:moveTo>
                <a:cubicBezTo>
                  <a:pt x="3750" y="1250"/>
                  <a:pt x="3750" y="1250"/>
                  <a:pt x="3750" y="1250"/>
                </a:cubicBezTo>
                <a:cubicBezTo>
                  <a:pt x="3750" y="375"/>
                  <a:pt x="3750" y="375"/>
                  <a:pt x="3750" y="375"/>
                </a:cubicBezTo>
                <a:moveTo>
                  <a:pt x="3641" y="1250"/>
                </a:moveTo>
                <a:cubicBezTo>
                  <a:pt x="3383" y="522"/>
                  <a:pt x="2691" y="0"/>
                  <a:pt x="1875" y="0"/>
                </a:cubicBezTo>
                <a:cubicBezTo>
                  <a:pt x="839" y="0"/>
                  <a:pt x="0" y="839"/>
                  <a:pt x="0" y="1875"/>
                </a:cubicBezTo>
                <a:cubicBezTo>
                  <a:pt x="0" y="2911"/>
                  <a:pt x="839" y="3750"/>
                  <a:pt x="1875" y="3750"/>
                </a:cubicBezTo>
                <a:cubicBezTo>
                  <a:pt x="2737" y="3750"/>
                  <a:pt x="3461" y="3167"/>
                  <a:pt x="3681" y="23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140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74" name="History_E81C" title="Icon of a clock with an arrow around it pointing counterclockwise">
            <a:extLst>
              <a:ext uri="{FF2B5EF4-FFF2-40B4-BE49-F238E27FC236}">
                <a16:creationId xmlns:a16="http://schemas.microsoft.com/office/drawing/2014/main" id="{CAD23B71-4FA9-419F-8A48-83BE044FF33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46469" y="9041297"/>
            <a:ext cx="615787" cy="615937"/>
          </a:xfrm>
          <a:custGeom>
            <a:avLst/>
            <a:gdLst>
              <a:gd name="T0" fmla="*/ 2500 w 3750"/>
              <a:gd name="T1" fmla="*/ 2750 h 3750"/>
              <a:gd name="T2" fmla="*/ 1750 w 3750"/>
              <a:gd name="T3" fmla="*/ 2000 h 3750"/>
              <a:gd name="T4" fmla="*/ 1750 w 3750"/>
              <a:gd name="T5" fmla="*/ 875 h 3750"/>
              <a:gd name="T6" fmla="*/ 0 w 3750"/>
              <a:gd name="T7" fmla="*/ 375 h 3750"/>
              <a:gd name="T8" fmla="*/ 0 w 3750"/>
              <a:gd name="T9" fmla="*/ 1250 h 3750"/>
              <a:gd name="T10" fmla="*/ 875 w 3750"/>
              <a:gd name="T11" fmla="*/ 1250 h 3750"/>
              <a:gd name="T12" fmla="*/ 69 w 3750"/>
              <a:gd name="T13" fmla="*/ 2375 h 3750"/>
              <a:gd name="T14" fmla="*/ 1875 w 3750"/>
              <a:gd name="T15" fmla="*/ 3750 h 3750"/>
              <a:gd name="T16" fmla="*/ 3750 w 3750"/>
              <a:gd name="T17" fmla="*/ 1875 h 3750"/>
              <a:gd name="T18" fmla="*/ 1875 w 3750"/>
              <a:gd name="T19" fmla="*/ 0 h 3750"/>
              <a:gd name="T20" fmla="*/ 109 w 3750"/>
              <a:gd name="T21" fmla="*/ 1250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50" h="3750">
                <a:moveTo>
                  <a:pt x="2500" y="2750"/>
                </a:moveTo>
                <a:cubicBezTo>
                  <a:pt x="1750" y="2000"/>
                  <a:pt x="1750" y="2000"/>
                  <a:pt x="1750" y="2000"/>
                </a:cubicBezTo>
                <a:cubicBezTo>
                  <a:pt x="1750" y="875"/>
                  <a:pt x="1750" y="875"/>
                  <a:pt x="1750" y="875"/>
                </a:cubicBezTo>
                <a:moveTo>
                  <a:pt x="0" y="375"/>
                </a:moveTo>
                <a:cubicBezTo>
                  <a:pt x="0" y="1250"/>
                  <a:pt x="0" y="1250"/>
                  <a:pt x="0" y="1250"/>
                </a:cubicBezTo>
                <a:cubicBezTo>
                  <a:pt x="875" y="1250"/>
                  <a:pt x="875" y="1250"/>
                  <a:pt x="875" y="1250"/>
                </a:cubicBezTo>
                <a:moveTo>
                  <a:pt x="69" y="2375"/>
                </a:moveTo>
                <a:cubicBezTo>
                  <a:pt x="289" y="3167"/>
                  <a:pt x="1013" y="3750"/>
                  <a:pt x="1875" y="3750"/>
                </a:cubicBezTo>
                <a:cubicBezTo>
                  <a:pt x="2911" y="3750"/>
                  <a:pt x="3750" y="2911"/>
                  <a:pt x="3750" y="1875"/>
                </a:cubicBezTo>
                <a:cubicBezTo>
                  <a:pt x="3750" y="839"/>
                  <a:pt x="2911" y="0"/>
                  <a:pt x="1875" y="0"/>
                </a:cubicBezTo>
                <a:cubicBezTo>
                  <a:pt x="1059" y="0"/>
                  <a:pt x="367" y="522"/>
                  <a:pt x="109" y="125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140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75" name="clock_10" title="Icon of an hourglass">
            <a:extLst>
              <a:ext uri="{FF2B5EF4-FFF2-40B4-BE49-F238E27FC236}">
                <a16:creationId xmlns:a16="http://schemas.microsoft.com/office/drawing/2014/main" id="{D369A36C-56F3-44B6-8DF9-6A0E150F267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672612" y="9062853"/>
            <a:ext cx="570830" cy="572825"/>
          </a:xfrm>
          <a:custGeom>
            <a:avLst/>
            <a:gdLst>
              <a:gd name="T0" fmla="*/ 286 w 323"/>
              <a:gd name="T1" fmla="*/ 324 h 324"/>
              <a:gd name="T2" fmla="*/ 287 w 323"/>
              <a:gd name="T3" fmla="*/ 311 h 324"/>
              <a:gd name="T4" fmla="*/ 217 w 323"/>
              <a:gd name="T5" fmla="*/ 199 h 324"/>
              <a:gd name="T6" fmla="*/ 204 w 323"/>
              <a:gd name="T7" fmla="*/ 193 h 324"/>
              <a:gd name="T8" fmla="*/ 185 w 323"/>
              <a:gd name="T9" fmla="*/ 164 h 324"/>
              <a:gd name="T10" fmla="*/ 207 w 323"/>
              <a:gd name="T11" fmla="*/ 131 h 324"/>
              <a:gd name="T12" fmla="*/ 218 w 323"/>
              <a:gd name="T13" fmla="*/ 126 h 324"/>
              <a:gd name="T14" fmla="*/ 287 w 323"/>
              <a:gd name="T15" fmla="*/ 14 h 324"/>
              <a:gd name="T16" fmla="*/ 286 w 323"/>
              <a:gd name="T17" fmla="*/ 0 h 324"/>
              <a:gd name="T18" fmla="*/ 37 w 323"/>
              <a:gd name="T19" fmla="*/ 324 h 324"/>
              <a:gd name="T20" fmla="*/ 37 w 323"/>
              <a:gd name="T21" fmla="*/ 311 h 324"/>
              <a:gd name="T22" fmla="*/ 105 w 323"/>
              <a:gd name="T23" fmla="*/ 200 h 324"/>
              <a:gd name="T24" fmla="*/ 117 w 323"/>
              <a:gd name="T25" fmla="*/ 194 h 324"/>
              <a:gd name="T26" fmla="*/ 137 w 323"/>
              <a:gd name="T27" fmla="*/ 164 h 324"/>
              <a:gd name="T28" fmla="*/ 117 w 323"/>
              <a:gd name="T29" fmla="*/ 133 h 324"/>
              <a:gd name="T30" fmla="*/ 104 w 323"/>
              <a:gd name="T31" fmla="*/ 126 h 324"/>
              <a:gd name="T32" fmla="*/ 37 w 323"/>
              <a:gd name="T33" fmla="*/ 14 h 324"/>
              <a:gd name="T34" fmla="*/ 37 w 323"/>
              <a:gd name="T35" fmla="*/ 0 h 324"/>
              <a:gd name="T36" fmla="*/ 0 w 323"/>
              <a:gd name="T37" fmla="*/ 0 h 324"/>
              <a:gd name="T38" fmla="*/ 323 w 323"/>
              <a:gd name="T39" fmla="*/ 0 h 324"/>
              <a:gd name="T40" fmla="*/ 0 w 323"/>
              <a:gd name="T41" fmla="*/ 324 h 324"/>
              <a:gd name="T42" fmla="*/ 323 w 323"/>
              <a:gd name="T43" fmla="*/ 324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3" h="324">
                <a:moveTo>
                  <a:pt x="286" y="324"/>
                </a:moveTo>
                <a:cubicBezTo>
                  <a:pt x="287" y="320"/>
                  <a:pt x="287" y="316"/>
                  <a:pt x="287" y="311"/>
                </a:cubicBezTo>
                <a:cubicBezTo>
                  <a:pt x="287" y="262"/>
                  <a:pt x="258" y="219"/>
                  <a:pt x="217" y="199"/>
                </a:cubicBezTo>
                <a:cubicBezTo>
                  <a:pt x="204" y="193"/>
                  <a:pt x="204" y="193"/>
                  <a:pt x="204" y="193"/>
                </a:cubicBezTo>
                <a:cubicBezTo>
                  <a:pt x="193" y="188"/>
                  <a:pt x="185" y="176"/>
                  <a:pt x="185" y="164"/>
                </a:cubicBezTo>
                <a:cubicBezTo>
                  <a:pt x="185" y="149"/>
                  <a:pt x="195" y="136"/>
                  <a:pt x="207" y="131"/>
                </a:cubicBezTo>
                <a:cubicBezTo>
                  <a:pt x="218" y="126"/>
                  <a:pt x="218" y="126"/>
                  <a:pt x="218" y="126"/>
                </a:cubicBezTo>
                <a:cubicBezTo>
                  <a:pt x="259" y="105"/>
                  <a:pt x="287" y="63"/>
                  <a:pt x="287" y="14"/>
                </a:cubicBezTo>
                <a:cubicBezTo>
                  <a:pt x="287" y="10"/>
                  <a:pt x="286" y="4"/>
                  <a:pt x="286" y="0"/>
                </a:cubicBezTo>
                <a:moveTo>
                  <a:pt x="37" y="324"/>
                </a:moveTo>
                <a:cubicBezTo>
                  <a:pt x="37" y="320"/>
                  <a:pt x="37" y="316"/>
                  <a:pt x="37" y="311"/>
                </a:cubicBezTo>
                <a:cubicBezTo>
                  <a:pt x="37" y="263"/>
                  <a:pt x="64" y="220"/>
                  <a:pt x="105" y="200"/>
                </a:cubicBezTo>
                <a:cubicBezTo>
                  <a:pt x="117" y="194"/>
                  <a:pt x="117" y="194"/>
                  <a:pt x="117" y="194"/>
                </a:cubicBezTo>
                <a:cubicBezTo>
                  <a:pt x="129" y="189"/>
                  <a:pt x="137" y="177"/>
                  <a:pt x="137" y="164"/>
                </a:cubicBezTo>
                <a:cubicBezTo>
                  <a:pt x="137" y="149"/>
                  <a:pt x="129" y="139"/>
                  <a:pt x="117" y="133"/>
                </a:cubicBezTo>
                <a:cubicBezTo>
                  <a:pt x="104" y="126"/>
                  <a:pt x="104" y="126"/>
                  <a:pt x="104" y="126"/>
                </a:cubicBezTo>
                <a:cubicBezTo>
                  <a:pt x="63" y="105"/>
                  <a:pt x="37" y="64"/>
                  <a:pt x="37" y="14"/>
                </a:cubicBezTo>
                <a:cubicBezTo>
                  <a:pt x="37" y="10"/>
                  <a:pt x="37" y="5"/>
                  <a:pt x="37" y="0"/>
                </a:cubicBezTo>
                <a:moveTo>
                  <a:pt x="0" y="0"/>
                </a:moveTo>
                <a:cubicBezTo>
                  <a:pt x="323" y="0"/>
                  <a:pt x="323" y="0"/>
                  <a:pt x="323" y="0"/>
                </a:cubicBezTo>
                <a:moveTo>
                  <a:pt x="0" y="324"/>
                </a:moveTo>
                <a:cubicBezTo>
                  <a:pt x="323" y="324"/>
                  <a:pt x="323" y="324"/>
                  <a:pt x="323" y="32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76" name="MeetingPlanner_EBF2" title="Icon of a person in front of a calendar">
            <a:extLst>
              <a:ext uri="{FF2B5EF4-FFF2-40B4-BE49-F238E27FC236}">
                <a16:creationId xmlns:a16="http://schemas.microsoft.com/office/drawing/2014/main" id="{F1F7ACBA-FD18-4485-B4F8-F45206A6601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222805" y="9062853"/>
            <a:ext cx="536674" cy="572825"/>
          </a:xfrm>
          <a:custGeom>
            <a:avLst/>
            <a:gdLst>
              <a:gd name="T0" fmla="*/ 1497 w 3742"/>
              <a:gd name="T1" fmla="*/ 1497 h 3992"/>
              <a:gd name="T2" fmla="*/ 1497 w 3742"/>
              <a:gd name="T3" fmla="*/ 2745 h 3992"/>
              <a:gd name="T4" fmla="*/ 748 w 3742"/>
              <a:gd name="T5" fmla="*/ 3244 h 3992"/>
              <a:gd name="T6" fmla="*/ 748 w 3742"/>
              <a:gd name="T7" fmla="*/ 1497 h 3992"/>
              <a:gd name="T8" fmla="*/ 3742 w 3742"/>
              <a:gd name="T9" fmla="*/ 3992 h 3992"/>
              <a:gd name="T10" fmla="*/ 2620 w 3742"/>
              <a:gd name="T11" fmla="*/ 2869 h 3992"/>
              <a:gd name="T12" fmla="*/ 1497 w 3742"/>
              <a:gd name="T13" fmla="*/ 3992 h 3992"/>
              <a:gd name="T14" fmla="*/ 2620 w 3742"/>
              <a:gd name="T15" fmla="*/ 2869 h 3992"/>
              <a:gd name="T16" fmla="*/ 3243 w 3742"/>
              <a:gd name="T17" fmla="*/ 2246 h 3992"/>
              <a:gd name="T18" fmla="*/ 2620 w 3742"/>
              <a:gd name="T19" fmla="*/ 1622 h 3992"/>
              <a:gd name="T20" fmla="*/ 1996 w 3742"/>
              <a:gd name="T21" fmla="*/ 2246 h 3992"/>
              <a:gd name="T22" fmla="*/ 2620 w 3742"/>
              <a:gd name="T23" fmla="*/ 2869 h 3992"/>
              <a:gd name="T24" fmla="*/ 3742 w 3742"/>
              <a:gd name="T25" fmla="*/ 2936 h 3992"/>
              <a:gd name="T26" fmla="*/ 3742 w 3742"/>
              <a:gd name="T27" fmla="*/ 374 h 3992"/>
              <a:gd name="T28" fmla="*/ 0 w 3742"/>
              <a:gd name="T29" fmla="*/ 374 h 3992"/>
              <a:gd name="T30" fmla="*/ 0 w 3742"/>
              <a:gd name="T31" fmla="*/ 3618 h 3992"/>
              <a:gd name="T32" fmla="*/ 1087 w 3742"/>
              <a:gd name="T33" fmla="*/ 3618 h 3992"/>
              <a:gd name="T34" fmla="*/ 748 w 3742"/>
              <a:gd name="T35" fmla="*/ 0 h 3992"/>
              <a:gd name="T36" fmla="*/ 748 w 3742"/>
              <a:gd name="T37" fmla="*/ 749 h 3992"/>
              <a:gd name="T38" fmla="*/ 2994 w 3742"/>
              <a:gd name="T39" fmla="*/ 0 h 3992"/>
              <a:gd name="T40" fmla="*/ 2994 w 3742"/>
              <a:gd name="T41" fmla="*/ 749 h 3992"/>
              <a:gd name="T42" fmla="*/ 0 w 3742"/>
              <a:gd name="T43" fmla="*/ 1123 h 3992"/>
              <a:gd name="T44" fmla="*/ 3742 w 3742"/>
              <a:gd name="T45" fmla="*/ 1123 h 3992"/>
              <a:gd name="T46" fmla="*/ 1497 w 3742"/>
              <a:gd name="T47" fmla="*/ 1497 h 3992"/>
              <a:gd name="T48" fmla="*/ 1497 w 3742"/>
              <a:gd name="T49" fmla="*/ 2745 h 3992"/>
              <a:gd name="T50" fmla="*/ 748 w 3742"/>
              <a:gd name="T51" fmla="*/ 3244 h 3992"/>
              <a:gd name="T52" fmla="*/ 748 w 3742"/>
              <a:gd name="T53" fmla="*/ 1497 h 3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742" h="3992">
                <a:moveTo>
                  <a:pt x="1497" y="1497"/>
                </a:moveTo>
                <a:cubicBezTo>
                  <a:pt x="1497" y="2745"/>
                  <a:pt x="1497" y="2745"/>
                  <a:pt x="1497" y="2745"/>
                </a:cubicBezTo>
                <a:moveTo>
                  <a:pt x="748" y="3244"/>
                </a:moveTo>
                <a:cubicBezTo>
                  <a:pt x="748" y="1497"/>
                  <a:pt x="748" y="1497"/>
                  <a:pt x="748" y="1497"/>
                </a:cubicBezTo>
                <a:moveTo>
                  <a:pt x="3742" y="3992"/>
                </a:moveTo>
                <a:cubicBezTo>
                  <a:pt x="3742" y="3372"/>
                  <a:pt x="3240" y="2869"/>
                  <a:pt x="2620" y="2869"/>
                </a:cubicBezTo>
                <a:cubicBezTo>
                  <a:pt x="1999" y="2869"/>
                  <a:pt x="1497" y="3372"/>
                  <a:pt x="1497" y="3992"/>
                </a:cubicBezTo>
                <a:moveTo>
                  <a:pt x="2620" y="2869"/>
                </a:moveTo>
                <a:cubicBezTo>
                  <a:pt x="2964" y="2869"/>
                  <a:pt x="3243" y="2590"/>
                  <a:pt x="3243" y="2246"/>
                </a:cubicBezTo>
                <a:cubicBezTo>
                  <a:pt x="3243" y="1901"/>
                  <a:pt x="2964" y="1622"/>
                  <a:pt x="2620" y="1622"/>
                </a:cubicBezTo>
                <a:cubicBezTo>
                  <a:pt x="2275" y="1622"/>
                  <a:pt x="1996" y="1901"/>
                  <a:pt x="1996" y="2246"/>
                </a:cubicBezTo>
                <a:cubicBezTo>
                  <a:pt x="1996" y="2590"/>
                  <a:pt x="2275" y="2869"/>
                  <a:pt x="2620" y="2869"/>
                </a:cubicBezTo>
                <a:close/>
                <a:moveTo>
                  <a:pt x="3742" y="2936"/>
                </a:moveTo>
                <a:cubicBezTo>
                  <a:pt x="3742" y="374"/>
                  <a:pt x="3742" y="374"/>
                  <a:pt x="3742" y="374"/>
                </a:cubicBezTo>
                <a:cubicBezTo>
                  <a:pt x="0" y="374"/>
                  <a:pt x="0" y="374"/>
                  <a:pt x="0" y="374"/>
                </a:cubicBezTo>
                <a:cubicBezTo>
                  <a:pt x="0" y="3618"/>
                  <a:pt x="0" y="3618"/>
                  <a:pt x="0" y="3618"/>
                </a:cubicBezTo>
                <a:cubicBezTo>
                  <a:pt x="1087" y="3618"/>
                  <a:pt x="1087" y="3618"/>
                  <a:pt x="1087" y="3618"/>
                </a:cubicBezTo>
                <a:moveTo>
                  <a:pt x="748" y="0"/>
                </a:moveTo>
                <a:cubicBezTo>
                  <a:pt x="748" y="749"/>
                  <a:pt x="748" y="749"/>
                  <a:pt x="748" y="749"/>
                </a:cubicBezTo>
                <a:moveTo>
                  <a:pt x="2994" y="0"/>
                </a:moveTo>
                <a:cubicBezTo>
                  <a:pt x="2994" y="749"/>
                  <a:pt x="2994" y="749"/>
                  <a:pt x="2994" y="749"/>
                </a:cubicBezTo>
                <a:moveTo>
                  <a:pt x="0" y="1123"/>
                </a:moveTo>
                <a:cubicBezTo>
                  <a:pt x="3742" y="1123"/>
                  <a:pt x="3742" y="1123"/>
                  <a:pt x="3742" y="1123"/>
                </a:cubicBezTo>
                <a:moveTo>
                  <a:pt x="1497" y="1497"/>
                </a:moveTo>
                <a:cubicBezTo>
                  <a:pt x="1497" y="2745"/>
                  <a:pt x="1497" y="2745"/>
                  <a:pt x="1497" y="2745"/>
                </a:cubicBezTo>
                <a:moveTo>
                  <a:pt x="748" y="3244"/>
                </a:moveTo>
                <a:cubicBezTo>
                  <a:pt x="748" y="1497"/>
                  <a:pt x="748" y="1497"/>
                  <a:pt x="748" y="1497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77" name="Calendar" title="Icon of a calendar">
            <a:extLst>
              <a:ext uri="{FF2B5EF4-FFF2-40B4-BE49-F238E27FC236}">
                <a16:creationId xmlns:a16="http://schemas.microsoft.com/office/drawing/2014/main" id="{4972E063-8EB6-4B22-9319-A6E138C62C1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688567" y="9062853"/>
            <a:ext cx="597817" cy="572825"/>
          </a:xfrm>
          <a:custGeom>
            <a:avLst/>
            <a:gdLst>
              <a:gd name="T0" fmla="*/ 598 w 598"/>
              <a:gd name="T1" fmla="*/ 573 h 573"/>
              <a:gd name="T2" fmla="*/ 0 w 598"/>
              <a:gd name="T3" fmla="*/ 59 h 573"/>
              <a:gd name="T4" fmla="*/ 598 w 598"/>
              <a:gd name="T5" fmla="*/ 341 h 573"/>
              <a:gd name="T6" fmla="*/ 598 w 598"/>
              <a:gd name="T7" fmla="*/ 176 h 573"/>
              <a:gd name="T8" fmla="*/ 120 w 598"/>
              <a:gd name="T9" fmla="*/ 121 h 573"/>
              <a:gd name="T10" fmla="*/ 477 w 598"/>
              <a:gd name="T11" fmla="*/ 121 h 573"/>
              <a:gd name="T12" fmla="*/ 246 w 598"/>
              <a:gd name="T13" fmla="*/ 252 h 573"/>
              <a:gd name="T14" fmla="*/ 232 w 598"/>
              <a:gd name="T15" fmla="*/ 266 h 573"/>
              <a:gd name="T16" fmla="*/ 246 w 598"/>
              <a:gd name="T17" fmla="*/ 259 h 573"/>
              <a:gd name="T18" fmla="*/ 365 w 598"/>
              <a:gd name="T19" fmla="*/ 252 h 573"/>
              <a:gd name="T20" fmla="*/ 351 w 598"/>
              <a:gd name="T21" fmla="*/ 266 h 573"/>
              <a:gd name="T22" fmla="*/ 365 w 598"/>
              <a:gd name="T23" fmla="*/ 257 h 573"/>
              <a:gd name="T24" fmla="*/ 484 w 598"/>
              <a:gd name="T25" fmla="*/ 252 h 573"/>
              <a:gd name="T26" fmla="*/ 470 w 598"/>
              <a:gd name="T27" fmla="*/ 266 h 573"/>
              <a:gd name="T28" fmla="*/ 484 w 598"/>
              <a:gd name="T29" fmla="*/ 259 h 573"/>
              <a:gd name="T30" fmla="*/ 246 w 598"/>
              <a:gd name="T31" fmla="*/ 332 h 573"/>
              <a:gd name="T32" fmla="*/ 232 w 598"/>
              <a:gd name="T33" fmla="*/ 344 h 573"/>
              <a:gd name="T34" fmla="*/ 246 w 598"/>
              <a:gd name="T35" fmla="*/ 339 h 573"/>
              <a:gd name="T36" fmla="*/ 365 w 598"/>
              <a:gd name="T37" fmla="*/ 332 h 573"/>
              <a:gd name="T38" fmla="*/ 351 w 598"/>
              <a:gd name="T39" fmla="*/ 344 h 573"/>
              <a:gd name="T40" fmla="*/ 365 w 598"/>
              <a:gd name="T41" fmla="*/ 337 h 573"/>
              <a:gd name="T42" fmla="*/ 484 w 598"/>
              <a:gd name="T43" fmla="*/ 332 h 573"/>
              <a:gd name="T44" fmla="*/ 470 w 598"/>
              <a:gd name="T45" fmla="*/ 344 h 573"/>
              <a:gd name="T46" fmla="*/ 484 w 598"/>
              <a:gd name="T47" fmla="*/ 339 h 573"/>
              <a:gd name="T48" fmla="*/ 127 w 598"/>
              <a:gd name="T49" fmla="*/ 332 h 573"/>
              <a:gd name="T50" fmla="*/ 113 w 598"/>
              <a:gd name="T51" fmla="*/ 344 h 573"/>
              <a:gd name="T52" fmla="*/ 127 w 598"/>
              <a:gd name="T53" fmla="*/ 337 h 573"/>
              <a:gd name="T54" fmla="*/ 246 w 598"/>
              <a:gd name="T55" fmla="*/ 410 h 573"/>
              <a:gd name="T56" fmla="*/ 232 w 598"/>
              <a:gd name="T57" fmla="*/ 424 h 573"/>
              <a:gd name="T58" fmla="*/ 246 w 598"/>
              <a:gd name="T59" fmla="*/ 417 h 573"/>
              <a:gd name="T60" fmla="*/ 365 w 598"/>
              <a:gd name="T61" fmla="*/ 410 h 573"/>
              <a:gd name="T62" fmla="*/ 351 w 598"/>
              <a:gd name="T63" fmla="*/ 424 h 573"/>
              <a:gd name="T64" fmla="*/ 365 w 598"/>
              <a:gd name="T65" fmla="*/ 417 h 573"/>
              <a:gd name="T66" fmla="*/ 484 w 598"/>
              <a:gd name="T67" fmla="*/ 410 h 573"/>
              <a:gd name="T68" fmla="*/ 470 w 598"/>
              <a:gd name="T69" fmla="*/ 424 h 573"/>
              <a:gd name="T70" fmla="*/ 484 w 598"/>
              <a:gd name="T71" fmla="*/ 417 h 573"/>
              <a:gd name="T72" fmla="*/ 127 w 598"/>
              <a:gd name="T73" fmla="*/ 410 h 573"/>
              <a:gd name="T74" fmla="*/ 113 w 598"/>
              <a:gd name="T75" fmla="*/ 424 h 573"/>
              <a:gd name="T76" fmla="*/ 127 w 598"/>
              <a:gd name="T77" fmla="*/ 417 h 573"/>
              <a:gd name="T78" fmla="*/ 246 w 598"/>
              <a:gd name="T79" fmla="*/ 490 h 573"/>
              <a:gd name="T80" fmla="*/ 232 w 598"/>
              <a:gd name="T81" fmla="*/ 504 h 573"/>
              <a:gd name="T82" fmla="*/ 246 w 598"/>
              <a:gd name="T83" fmla="*/ 497 h 573"/>
              <a:gd name="T84" fmla="*/ 365 w 598"/>
              <a:gd name="T85" fmla="*/ 490 h 573"/>
              <a:gd name="T86" fmla="*/ 351 w 598"/>
              <a:gd name="T87" fmla="*/ 504 h 573"/>
              <a:gd name="T88" fmla="*/ 365 w 598"/>
              <a:gd name="T89" fmla="*/ 497 h 573"/>
              <a:gd name="T90" fmla="*/ 127 w 598"/>
              <a:gd name="T91" fmla="*/ 490 h 573"/>
              <a:gd name="T92" fmla="*/ 113 w 598"/>
              <a:gd name="T93" fmla="*/ 504 h 573"/>
              <a:gd name="T94" fmla="*/ 127 w 598"/>
              <a:gd name="T95" fmla="*/ 495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98" h="573">
                <a:moveTo>
                  <a:pt x="598" y="341"/>
                </a:moveTo>
                <a:lnTo>
                  <a:pt x="598" y="573"/>
                </a:lnTo>
                <a:lnTo>
                  <a:pt x="0" y="573"/>
                </a:lnTo>
                <a:lnTo>
                  <a:pt x="0" y="59"/>
                </a:lnTo>
                <a:lnTo>
                  <a:pt x="598" y="59"/>
                </a:lnTo>
                <a:lnTo>
                  <a:pt x="598" y="341"/>
                </a:lnTo>
                <a:moveTo>
                  <a:pt x="0" y="176"/>
                </a:moveTo>
                <a:lnTo>
                  <a:pt x="598" y="176"/>
                </a:lnTo>
                <a:moveTo>
                  <a:pt x="120" y="0"/>
                </a:moveTo>
                <a:lnTo>
                  <a:pt x="120" y="121"/>
                </a:lnTo>
                <a:moveTo>
                  <a:pt x="477" y="0"/>
                </a:moveTo>
                <a:lnTo>
                  <a:pt x="477" y="121"/>
                </a:lnTo>
                <a:moveTo>
                  <a:pt x="246" y="259"/>
                </a:moveTo>
                <a:lnTo>
                  <a:pt x="246" y="252"/>
                </a:lnTo>
                <a:lnTo>
                  <a:pt x="232" y="252"/>
                </a:lnTo>
                <a:lnTo>
                  <a:pt x="232" y="266"/>
                </a:lnTo>
                <a:lnTo>
                  <a:pt x="246" y="266"/>
                </a:lnTo>
                <a:lnTo>
                  <a:pt x="246" y="259"/>
                </a:lnTo>
                <a:moveTo>
                  <a:pt x="365" y="257"/>
                </a:moveTo>
                <a:lnTo>
                  <a:pt x="365" y="252"/>
                </a:lnTo>
                <a:lnTo>
                  <a:pt x="351" y="252"/>
                </a:lnTo>
                <a:lnTo>
                  <a:pt x="351" y="266"/>
                </a:lnTo>
                <a:lnTo>
                  <a:pt x="365" y="266"/>
                </a:lnTo>
                <a:lnTo>
                  <a:pt x="365" y="257"/>
                </a:lnTo>
                <a:moveTo>
                  <a:pt x="484" y="259"/>
                </a:moveTo>
                <a:lnTo>
                  <a:pt x="484" y="252"/>
                </a:lnTo>
                <a:lnTo>
                  <a:pt x="470" y="252"/>
                </a:lnTo>
                <a:lnTo>
                  <a:pt x="470" y="266"/>
                </a:lnTo>
                <a:lnTo>
                  <a:pt x="484" y="266"/>
                </a:lnTo>
                <a:lnTo>
                  <a:pt x="484" y="259"/>
                </a:lnTo>
                <a:moveTo>
                  <a:pt x="246" y="339"/>
                </a:moveTo>
                <a:lnTo>
                  <a:pt x="246" y="332"/>
                </a:lnTo>
                <a:lnTo>
                  <a:pt x="232" y="332"/>
                </a:lnTo>
                <a:lnTo>
                  <a:pt x="232" y="344"/>
                </a:lnTo>
                <a:lnTo>
                  <a:pt x="246" y="344"/>
                </a:lnTo>
                <a:lnTo>
                  <a:pt x="246" y="339"/>
                </a:lnTo>
                <a:moveTo>
                  <a:pt x="365" y="337"/>
                </a:moveTo>
                <a:lnTo>
                  <a:pt x="365" y="332"/>
                </a:lnTo>
                <a:lnTo>
                  <a:pt x="351" y="332"/>
                </a:lnTo>
                <a:lnTo>
                  <a:pt x="351" y="344"/>
                </a:lnTo>
                <a:lnTo>
                  <a:pt x="365" y="344"/>
                </a:lnTo>
                <a:lnTo>
                  <a:pt x="365" y="337"/>
                </a:lnTo>
                <a:moveTo>
                  <a:pt x="484" y="339"/>
                </a:moveTo>
                <a:lnTo>
                  <a:pt x="484" y="332"/>
                </a:lnTo>
                <a:lnTo>
                  <a:pt x="470" y="332"/>
                </a:lnTo>
                <a:lnTo>
                  <a:pt x="470" y="344"/>
                </a:lnTo>
                <a:lnTo>
                  <a:pt x="484" y="344"/>
                </a:lnTo>
                <a:lnTo>
                  <a:pt x="484" y="339"/>
                </a:lnTo>
                <a:moveTo>
                  <a:pt x="127" y="337"/>
                </a:moveTo>
                <a:lnTo>
                  <a:pt x="127" y="332"/>
                </a:lnTo>
                <a:lnTo>
                  <a:pt x="113" y="332"/>
                </a:lnTo>
                <a:lnTo>
                  <a:pt x="113" y="344"/>
                </a:lnTo>
                <a:lnTo>
                  <a:pt x="127" y="344"/>
                </a:lnTo>
                <a:lnTo>
                  <a:pt x="127" y="337"/>
                </a:lnTo>
                <a:moveTo>
                  <a:pt x="246" y="417"/>
                </a:moveTo>
                <a:lnTo>
                  <a:pt x="246" y="410"/>
                </a:lnTo>
                <a:lnTo>
                  <a:pt x="232" y="410"/>
                </a:lnTo>
                <a:lnTo>
                  <a:pt x="232" y="424"/>
                </a:lnTo>
                <a:lnTo>
                  <a:pt x="246" y="424"/>
                </a:lnTo>
                <a:lnTo>
                  <a:pt x="246" y="417"/>
                </a:lnTo>
                <a:moveTo>
                  <a:pt x="365" y="417"/>
                </a:moveTo>
                <a:lnTo>
                  <a:pt x="365" y="410"/>
                </a:lnTo>
                <a:lnTo>
                  <a:pt x="351" y="410"/>
                </a:lnTo>
                <a:lnTo>
                  <a:pt x="351" y="424"/>
                </a:lnTo>
                <a:lnTo>
                  <a:pt x="365" y="424"/>
                </a:lnTo>
                <a:lnTo>
                  <a:pt x="365" y="417"/>
                </a:lnTo>
                <a:moveTo>
                  <a:pt x="484" y="417"/>
                </a:moveTo>
                <a:lnTo>
                  <a:pt x="484" y="410"/>
                </a:lnTo>
                <a:lnTo>
                  <a:pt x="470" y="410"/>
                </a:lnTo>
                <a:lnTo>
                  <a:pt x="470" y="424"/>
                </a:lnTo>
                <a:lnTo>
                  <a:pt x="484" y="424"/>
                </a:lnTo>
                <a:lnTo>
                  <a:pt x="484" y="417"/>
                </a:lnTo>
                <a:moveTo>
                  <a:pt x="127" y="417"/>
                </a:moveTo>
                <a:lnTo>
                  <a:pt x="127" y="410"/>
                </a:lnTo>
                <a:lnTo>
                  <a:pt x="113" y="410"/>
                </a:lnTo>
                <a:lnTo>
                  <a:pt x="113" y="424"/>
                </a:lnTo>
                <a:lnTo>
                  <a:pt x="127" y="424"/>
                </a:lnTo>
                <a:lnTo>
                  <a:pt x="127" y="417"/>
                </a:lnTo>
                <a:moveTo>
                  <a:pt x="246" y="497"/>
                </a:moveTo>
                <a:lnTo>
                  <a:pt x="246" y="490"/>
                </a:lnTo>
                <a:lnTo>
                  <a:pt x="232" y="490"/>
                </a:lnTo>
                <a:lnTo>
                  <a:pt x="232" y="504"/>
                </a:lnTo>
                <a:lnTo>
                  <a:pt x="246" y="504"/>
                </a:lnTo>
                <a:lnTo>
                  <a:pt x="246" y="497"/>
                </a:lnTo>
                <a:moveTo>
                  <a:pt x="365" y="497"/>
                </a:moveTo>
                <a:lnTo>
                  <a:pt x="365" y="490"/>
                </a:lnTo>
                <a:lnTo>
                  <a:pt x="351" y="490"/>
                </a:lnTo>
                <a:lnTo>
                  <a:pt x="351" y="504"/>
                </a:lnTo>
                <a:lnTo>
                  <a:pt x="365" y="504"/>
                </a:lnTo>
                <a:lnTo>
                  <a:pt x="365" y="497"/>
                </a:lnTo>
                <a:moveTo>
                  <a:pt x="127" y="495"/>
                </a:moveTo>
                <a:lnTo>
                  <a:pt x="127" y="490"/>
                </a:lnTo>
                <a:lnTo>
                  <a:pt x="113" y="490"/>
                </a:lnTo>
                <a:lnTo>
                  <a:pt x="113" y="504"/>
                </a:lnTo>
                <a:lnTo>
                  <a:pt x="127" y="504"/>
                </a:lnTo>
                <a:lnTo>
                  <a:pt x="127" y="495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80" name="Stopwatch_E916" title="Icon of a stopwatch">
            <a:extLst>
              <a:ext uri="{FF2B5EF4-FFF2-40B4-BE49-F238E27FC236}">
                <a16:creationId xmlns:a16="http://schemas.microsoft.com/office/drawing/2014/main" id="{EBE34B0F-897E-47C0-9105-22779CE3FEA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13497" y="9062853"/>
            <a:ext cx="496393" cy="572825"/>
          </a:xfrm>
          <a:custGeom>
            <a:avLst/>
            <a:gdLst>
              <a:gd name="T0" fmla="*/ 3250 w 3250"/>
              <a:gd name="T1" fmla="*/ 2125 h 3750"/>
              <a:gd name="T2" fmla="*/ 1625 w 3250"/>
              <a:gd name="T3" fmla="*/ 3750 h 3750"/>
              <a:gd name="T4" fmla="*/ 0 w 3250"/>
              <a:gd name="T5" fmla="*/ 2125 h 3750"/>
              <a:gd name="T6" fmla="*/ 1625 w 3250"/>
              <a:gd name="T7" fmla="*/ 500 h 3750"/>
              <a:gd name="T8" fmla="*/ 3250 w 3250"/>
              <a:gd name="T9" fmla="*/ 2125 h 3750"/>
              <a:gd name="T10" fmla="*/ 1500 w 3250"/>
              <a:gd name="T11" fmla="*/ 1125 h 3750"/>
              <a:gd name="T12" fmla="*/ 1500 w 3250"/>
              <a:gd name="T13" fmla="*/ 2250 h 3750"/>
              <a:gd name="T14" fmla="*/ 2375 w 3250"/>
              <a:gd name="T15" fmla="*/ 2250 h 3750"/>
              <a:gd name="T16" fmla="*/ 875 w 3250"/>
              <a:gd name="T17" fmla="*/ 0 h 3750"/>
              <a:gd name="T18" fmla="*/ 2125 w 3250"/>
              <a:gd name="T19" fmla="*/ 0 h 3750"/>
              <a:gd name="T20" fmla="*/ 1500 w 3250"/>
              <a:gd name="T21" fmla="*/ 500 h 3750"/>
              <a:gd name="T22" fmla="*/ 1500 w 3250"/>
              <a:gd name="T23" fmla="*/ 0 h 3750"/>
              <a:gd name="T24" fmla="*/ 2643 w 3250"/>
              <a:gd name="T25" fmla="*/ 857 h 3750"/>
              <a:gd name="T26" fmla="*/ 3125 w 3250"/>
              <a:gd name="T27" fmla="*/ 375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50" h="3750">
                <a:moveTo>
                  <a:pt x="3250" y="2125"/>
                </a:moveTo>
                <a:cubicBezTo>
                  <a:pt x="3250" y="3022"/>
                  <a:pt x="2522" y="3750"/>
                  <a:pt x="1625" y="3750"/>
                </a:cubicBezTo>
                <a:cubicBezTo>
                  <a:pt x="728" y="3750"/>
                  <a:pt x="0" y="3022"/>
                  <a:pt x="0" y="2125"/>
                </a:cubicBezTo>
                <a:cubicBezTo>
                  <a:pt x="0" y="1228"/>
                  <a:pt x="728" y="500"/>
                  <a:pt x="1625" y="500"/>
                </a:cubicBezTo>
                <a:cubicBezTo>
                  <a:pt x="2522" y="500"/>
                  <a:pt x="3250" y="1228"/>
                  <a:pt x="3250" y="2125"/>
                </a:cubicBezTo>
                <a:close/>
                <a:moveTo>
                  <a:pt x="1500" y="1125"/>
                </a:moveTo>
                <a:cubicBezTo>
                  <a:pt x="1500" y="2250"/>
                  <a:pt x="1500" y="2250"/>
                  <a:pt x="1500" y="2250"/>
                </a:cubicBezTo>
                <a:cubicBezTo>
                  <a:pt x="2375" y="2250"/>
                  <a:pt x="2375" y="2250"/>
                  <a:pt x="2375" y="2250"/>
                </a:cubicBezTo>
                <a:moveTo>
                  <a:pt x="875" y="0"/>
                </a:moveTo>
                <a:cubicBezTo>
                  <a:pt x="2125" y="0"/>
                  <a:pt x="2125" y="0"/>
                  <a:pt x="2125" y="0"/>
                </a:cubicBezTo>
                <a:moveTo>
                  <a:pt x="1500" y="500"/>
                </a:moveTo>
                <a:cubicBezTo>
                  <a:pt x="1500" y="0"/>
                  <a:pt x="1500" y="0"/>
                  <a:pt x="1500" y="0"/>
                </a:cubicBezTo>
                <a:moveTo>
                  <a:pt x="2643" y="857"/>
                </a:moveTo>
                <a:cubicBezTo>
                  <a:pt x="3125" y="375"/>
                  <a:pt x="3125" y="375"/>
                  <a:pt x="3125" y="3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84" name="Calendar_4" title="Icon of an empty calendar">
            <a:extLst>
              <a:ext uri="{FF2B5EF4-FFF2-40B4-BE49-F238E27FC236}">
                <a16:creationId xmlns:a16="http://schemas.microsoft.com/office/drawing/2014/main" id="{E51E091F-2D23-48D2-9477-7DDF7C4AC3D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184902" y="9062853"/>
            <a:ext cx="597817" cy="572825"/>
          </a:xfrm>
          <a:custGeom>
            <a:avLst/>
            <a:gdLst>
              <a:gd name="T0" fmla="*/ 598 w 598"/>
              <a:gd name="T1" fmla="*/ 330 h 573"/>
              <a:gd name="T2" fmla="*/ 598 w 598"/>
              <a:gd name="T3" fmla="*/ 573 h 573"/>
              <a:gd name="T4" fmla="*/ 0 w 598"/>
              <a:gd name="T5" fmla="*/ 573 h 573"/>
              <a:gd name="T6" fmla="*/ 0 w 598"/>
              <a:gd name="T7" fmla="*/ 59 h 573"/>
              <a:gd name="T8" fmla="*/ 598 w 598"/>
              <a:gd name="T9" fmla="*/ 59 h 573"/>
              <a:gd name="T10" fmla="*/ 598 w 598"/>
              <a:gd name="T11" fmla="*/ 330 h 573"/>
              <a:gd name="T12" fmla="*/ 0 w 598"/>
              <a:gd name="T13" fmla="*/ 176 h 573"/>
              <a:gd name="T14" fmla="*/ 598 w 598"/>
              <a:gd name="T15" fmla="*/ 176 h 573"/>
              <a:gd name="T16" fmla="*/ 120 w 598"/>
              <a:gd name="T17" fmla="*/ 0 h 573"/>
              <a:gd name="T18" fmla="*/ 120 w 598"/>
              <a:gd name="T19" fmla="*/ 121 h 573"/>
              <a:gd name="T20" fmla="*/ 477 w 598"/>
              <a:gd name="T21" fmla="*/ 0 h 573"/>
              <a:gd name="T22" fmla="*/ 477 w 598"/>
              <a:gd name="T23" fmla="*/ 121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8" h="573">
                <a:moveTo>
                  <a:pt x="598" y="330"/>
                </a:moveTo>
                <a:lnTo>
                  <a:pt x="598" y="573"/>
                </a:lnTo>
                <a:lnTo>
                  <a:pt x="0" y="573"/>
                </a:lnTo>
                <a:lnTo>
                  <a:pt x="0" y="59"/>
                </a:lnTo>
                <a:lnTo>
                  <a:pt x="598" y="59"/>
                </a:lnTo>
                <a:lnTo>
                  <a:pt x="598" y="330"/>
                </a:lnTo>
                <a:moveTo>
                  <a:pt x="0" y="176"/>
                </a:moveTo>
                <a:lnTo>
                  <a:pt x="598" y="176"/>
                </a:lnTo>
                <a:moveTo>
                  <a:pt x="120" y="0"/>
                </a:moveTo>
                <a:lnTo>
                  <a:pt x="120" y="121"/>
                </a:lnTo>
                <a:moveTo>
                  <a:pt x="477" y="0"/>
                </a:moveTo>
                <a:lnTo>
                  <a:pt x="477" y="121"/>
                </a:ln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85" name="AlarmClock_E919" title="Icon of an alarm clock">
            <a:extLst>
              <a:ext uri="{FF2B5EF4-FFF2-40B4-BE49-F238E27FC236}">
                <a16:creationId xmlns:a16="http://schemas.microsoft.com/office/drawing/2014/main" id="{FA894965-3811-45F7-9C17-62CE9D2E5D5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658684" y="9062853"/>
            <a:ext cx="613351" cy="572825"/>
          </a:xfrm>
          <a:custGeom>
            <a:avLst/>
            <a:gdLst>
              <a:gd name="T0" fmla="*/ 309 w 3714"/>
              <a:gd name="T1" fmla="*/ 1204 h 3467"/>
              <a:gd name="T2" fmla="*/ 0 w 3714"/>
              <a:gd name="T3" fmla="*/ 650 h 3467"/>
              <a:gd name="T4" fmla="*/ 650 w 3714"/>
              <a:gd name="T5" fmla="*/ 0 h 3467"/>
              <a:gd name="T6" fmla="*/ 1204 w 3714"/>
              <a:gd name="T7" fmla="*/ 310 h 3467"/>
              <a:gd name="T8" fmla="*/ 3405 w 3714"/>
              <a:gd name="T9" fmla="*/ 1204 h 3467"/>
              <a:gd name="T10" fmla="*/ 3714 w 3714"/>
              <a:gd name="T11" fmla="*/ 650 h 3467"/>
              <a:gd name="T12" fmla="*/ 3064 w 3714"/>
              <a:gd name="T13" fmla="*/ 0 h 3467"/>
              <a:gd name="T14" fmla="*/ 2510 w 3714"/>
              <a:gd name="T15" fmla="*/ 310 h 3467"/>
              <a:gd name="T16" fmla="*/ 1857 w 3714"/>
              <a:gd name="T17" fmla="*/ 248 h 3467"/>
              <a:gd name="T18" fmla="*/ 247 w 3714"/>
              <a:gd name="T19" fmla="*/ 1858 h 3467"/>
              <a:gd name="T20" fmla="*/ 1857 w 3714"/>
              <a:gd name="T21" fmla="*/ 3467 h 3467"/>
              <a:gd name="T22" fmla="*/ 3467 w 3714"/>
              <a:gd name="T23" fmla="*/ 1858 h 3467"/>
              <a:gd name="T24" fmla="*/ 1857 w 3714"/>
              <a:gd name="T25" fmla="*/ 248 h 3467"/>
              <a:gd name="T26" fmla="*/ 1733 w 3714"/>
              <a:gd name="T27" fmla="*/ 867 h 3467"/>
              <a:gd name="T28" fmla="*/ 1733 w 3714"/>
              <a:gd name="T29" fmla="*/ 1981 h 3467"/>
              <a:gd name="T30" fmla="*/ 2600 w 3714"/>
              <a:gd name="T31" fmla="*/ 1981 h 3467"/>
              <a:gd name="T32" fmla="*/ 247 w 3714"/>
              <a:gd name="T33" fmla="*/ 3467 h 3467"/>
              <a:gd name="T34" fmla="*/ 681 w 3714"/>
              <a:gd name="T35" fmla="*/ 3034 h 3467"/>
              <a:gd name="T36" fmla="*/ 3467 w 3714"/>
              <a:gd name="T37" fmla="*/ 3467 h 3467"/>
              <a:gd name="T38" fmla="*/ 3033 w 3714"/>
              <a:gd name="T39" fmla="*/ 3034 h 3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714" h="3467">
                <a:moveTo>
                  <a:pt x="309" y="1204"/>
                </a:moveTo>
                <a:cubicBezTo>
                  <a:pt x="124" y="1090"/>
                  <a:pt x="0" y="885"/>
                  <a:pt x="0" y="650"/>
                </a:cubicBezTo>
                <a:cubicBezTo>
                  <a:pt x="0" y="291"/>
                  <a:pt x="291" y="0"/>
                  <a:pt x="650" y="0"/>
                </a:cubicBezTo>
                <a:cubicBezTo>
                  <a:pt x="884" y="0"/>
                  <a:pt x="1089" y="124"/>
                  <a:pt x="1204" y="310"/>
                </a:cubicBezTo>
                <a:moveTo>
                  <a:pt x="3405" y="1204"/>
                </a:moveTo>
                <a:cubicBezTo>
                  <a:pt x="3590" y="1090"/>
                  <a:pt x="3714" y="885"/>
                  <a:pt x="3714" y="650"/>
                </a:cubicBezTo>
                <a:cubicBezTo>
                  <a:pt x="3714" y="291"/>
                  <a:pt x="3423" y="0"/>
                  <a:pt x="3064" y="0"/>
                </a:cubicBezTo>
                <a:cubicBezTo>
                  <a:pt x="2830" y="0"/>
                  <a:pt x="2625" y="124"/>
                  <a:pt x="2510" y="310"/>
                </a:cubicBezTo>
                <a:moveTo>
                  <a:pt x="1857" y="248"/>
                </a:moveTo>
                <a:cubicBezTo>
                  <a:pt x="968" y="248"/>
                  <a:pt x="247" y="969"/>
                  <a:pt x="247" y="1858"/>
                </a:cubicBezTo>
                <a:cubicBezTo>
                  <a:pt x="247" y="2747"/>
                  <a:pt x="968" y="3467"/>
                  <a:pt x="1857" y="3467"/>
                </a:cubicBezTo>
                <a:cubicBezTo>
                  <a:pt x="2746" y="3467"/>
                  <a:pt x="3467" y="2747"/>
                  <a:pt x="3467" y="1858"/>
                </a:cubicBezTo>
                <a:cubicBezTo>
                  <a:pt x="3467" y="969"/>
                  <a:pt x="2746" y="248"/>
                  <a:pt x="1857" y="248"/>
                </a:cubicBezTo>
                <a:close/>
                <a:moveTo>
                  <a:pt x="1733" y="867"/>
                </a:moveTo>
                <a:cubicBezTo>
                  <a:pt x="1733" y="1981"/>
                  <a:pt x="1733" y="1981"/>
                  <a:pt x="1733" y="1981"/>
                </a:cubicBezTo>
                <a:cubicBezTo>
                  <a:pt x="2600" y="1981"/>
                  <a:pt x="2600" y="1981"/>
                  <a:pt x="2600" y="1981"/>
                </a:cubicBezTo>
                <a:moveTo>
                  <a:pt x="247" y="3467"/>
                </a:moveTo>
                <a:cubicBezTo>
                  <a:pt x="681" y="3034"/>
                  <a:pt x="681" y="3034"/>
                  <a:pt x="681" y="3034"/>
                </a:cubicBezTo>
                <a:moveTo>
                  <a:pt x="3467" y="3467"/>
                </a:moveTo>
                <a:cubicBezTo>
                  <a:pt x="3033" y="3034"/>
                  <a:pt x="3033" y="3034"/>
                  <a:pt x="3033" y="303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  <p:sp>
        <p:nvSpPr>
          <p:cNvPr id="89" name="Alarm" title="Icon of a bell">
            <a:extLst>
              <a:ext uri="{FF2B5EF4-FFF2-40B4-BE49-F238E27FC236}">
                <a16:creationId xmlns:a16="http://schemas.microsoft.com/office/drawing/2014/main" id="{DB766405-A4D4-41B6-AF3D-EBB8D23842F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207386" y="9062853"/>
            <a:ext cx="523273" cy="572825"/>
          </a:xfrm>
          <a:custGeom>
            <a:avLst/>
            <a:gdLst>
              <a:gd name="T0" fmla="*/ 200 w 298"/>
              <a:gd name="T1" fmla="*/ 275 h 325"/>
              <a:gd name="T2" fmla="*/ 151 w 298"/>
              <a:gd name="T3" fmla="*/ 325 h 325"/>
              <a:gd name="T4" fmla="*/ 101 w 298"/>
              <a:gd name="T5" fmla="*/ 275 h 325"/>
              <a:gd name="T6" fmla="*/ 262 w 298"/>
              <a:gd name="T7" fmla="*/ 275 h 325"/>
              <a:gd name="T8" fmla="*/ 262 w 298"/>
              <a:gd name="T9" fmla="*/ 111 h 325"/>
              <a:gd name="T10" fmla="*/ 151 w 298"/>
              <a:gd name="T11" fmla="*/ 0 h 325"/>
              <a:gd name="T12" fmla="*/ 39 w 298"/>
              <a:gd name="T13" fmla="*/ 111 h 325"/>
              <a:gd name="T14" fmla="*/ 39 w 298"/>
              <a:gd name="T15" fmla="*/ 274 h 325"/>
              <a:gd name="T16" fmla="*/ 0 w 298"/>
              <a:gd name="T17" fmla="*/ 275 h 325"/>
              <a:gd name="T18" fmla="*/ 298 w 298"/>
              <a:gd name="T19" fmla="*/ 27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8" h="325">
                <a:moveTo>
                  <a:pt x="200" y="275"/>
                </a:moveTo>
                <a:cubicBezTo>
                  <a:pt x="200" y="303"/>
                  <a:pt x="178" y="325"/>
                  <a:pt x="151" y="325"/>
                </a:cubicBezTo>
                <a:cubicBezTo>
                  <a:pt x="123" y="325"/>
                  <a:pt x="101" y="303"/>
                  <a:pt x="101" y="275"/>
                </a:cubicBezTo>
                <a:moveTo>
                  <a:pt x="262" y="275"/>
                </a:moveTo>
                <a:cubicBezTo>
                  <a:pt x="262" y="111"/>
                  <a:pt x="262" y="111"/>
                  <a:pt x="262" y="111"/>
                </a:cubicBezTo>
                <a:cubicBezTo>
                  <a:pt x="262" y="50"/>
                  <a:pt x="212" y="0"/>
                  <a:pt x="151" y="0"/>
                </a:cubicBezTo>
                <a:cubicBezTo>
                  <a:pt x="89" y="0"/>
                  <a:pt x="39" y="50"/>
                  <a:pt x="39" y="111"/>
                </a:cubicBezTo>
                <a:cubicBezTo>
                  <a:pt x="39" y="274"/>
                  <a:pt x="39" y="274"/>
                  <a:pt x="39" y="274"/>
                </a:cubicBezTo>
                <a:moveTo>
                  <a:pt x="0" y="275"/>
                </a:moveTo>
                <a:cubicBezTo>
                  <a:pt x="298" y="275"/>
                  <a:pt x="298" y="275"/>
                  <a:pt x="298" y="275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93" name="Alarm_2" title="Icon of a bell with three signal lines coming out of it">
            <a:extLst>
              <a:ext uri="{FF2B5EF4-FFF2-40B4-BE49-F238E27FC236}">
                <a16:creationId xmlns:a16="http://schemas.microsoft.com/office/drawing/2014/main" id="{3DEBFFF9-8474-4DFA-858A-55ED3015A43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682400" y="9062853"/>
            <a:ext cx="580579" cy="572825"/>
          </a:xfrm>
          <a:custGeom>
            <a:avLst/>
            <a:gdLst>
              <a:gd name="T0" fmla="*/ 200 w 338"/>
              <a:gd name="T1" fmla="*/ 283 h 333"/>
              <a:gd name="T2" fmla="*/ 151 w 338"/>
              <a:gd name="T3" fmla="*/ 333 h 333"/>
              <a:gd name="T4" fmla="*/ 101 w 338"/>
              <a:gd name="T5" fmla="*/ 283 h 333"/>
              <a:gd name="T6" fmla="*/ 262 w 338"/>
              <a:gd name="T7" fmla="*/ 198 h 333"/>
              <a:gd name="T8" fmla="*/ 262 w 338"/>
              <a:gd name="T9" fmla="*/ 283 h 333"/>
              <a:gd name="T10" fmla="*/ 213 w 338"/>
              <a:gd name="T11" fmla="*/ 27 h 333"/>
              <a:gd name="T12" fmla="*/ 151 w 338"/>
              <a:gd name="T13" fmla="*/ 8 h 333"/>
              <a:gd name="T14" fmla="*/ 39 w 338"/>
              <a:gd name="T15" fmla="*/ 119 h 333"/>
              <a:gd name="T16" fmla="*/ 39 w 338"/>
              <a:gd name="T17" fmla="*/ 282 h 333"/>
              <a:gd name="T18" fmla="*/ 0 w 338"/>
              <a:gd name="T19" fmla="*/ 283 h 333"/>
              <a:gd name="T20" fmla="*/ 298 w 338"/>
              <a:gd name="T21" fmla="*/ 283 h 333"/>
              <a:gd name="T22" fmla="*/ 205 w 338"/>
              <a:gd name="T23" fmla="*/ 145 h 333"/>
              <a:gd name="T24" fmla="*/ 222 w 338"/>
              <a:gd name="T25" fmla="*/ 105 h 333"/>
              <a:gd name="T26" fmla="*/ 205 w 338"/>
              <a:gd name="T27" fmla="*/ 66 h 333"/>
              <a:gd name="T28" fmla="*/ 253 w 338"/>
              <a:gd name="T29" fmla="*/ 177 h 333"/>
              <a:gd name="T30" fmla="*/ 279 w 338"/>
              <a:gd name="T31" fmla="*/ 105 h 333"/>
              <a:gd name="T32" fmla="*/ 252 w 338"/>
              <a:gd name="T33" fmla="*/ 33 h 333"/>
              <a:gd name="T34" fmla="*/ 302 w 338"/>
              <a:gd name="T35" fmla="*/ 211 h 333"/>
              <a:gd name="T36" fmla="*/ 338 w 338"/>
              <a:gd name="T37" fmla="*/ 105 h 333"/>
              <a:gd name="T38" fmla="*/ 302 w 338"/>
              <a:gd name="T39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38" h="333">
                <a:moveTo>
                  <a:pt x="200" y="283"/>
                </a:moveTo>
                <a:cubicBezTo>
                  <a:pt x="200" y="311"/>
                  <a:pt x="178" y="333"/>
                  <a:pt x="151" y="333"/>
                </a:cubicBezTo>
                <a:cubicBezTo>
                  <a:pt x="123" y="333"/>
                  <a:pt x="101" y="311"/>
                  <a:pt x="101" y="283"/>
                </a:cubicBezTo>
                <a:moveTo>
                  <a:pt x="262" y="198"/>
                </a:moveTo>
                <a:cubicBezTo>
                  <a:pt x="262" y="283"/>
                  <a:pt x="262" y="283"/>
                  <a:pt x="262" y="283"/>
                </a:cubicBezTo>
                <a:moveTo>
                  <a:pt x="213" y="27"/>
                </a:moveTo>
                <a:cubicBezTo>
                  <a:pt x="195" y="15"/>
                  <a:pt x="174" y="8"/>
                  <a:pt x="151" y="8"/>
                </a:cubicBezTo>
                <a:cubicBezTo>
                  <a:pt x="89" y="8"/>
                  <a:pt x="39" y="58"/>
                  <a:pt x="39" y="119"/>
                </a:cubicBezTo>
                <a:cubicBezTo>
                  <a:pt x="39" y="282"/>
                  <a:pt x="39" y="282"/>
                  <a:pt x="39" y="282"/>
                </a:cubicBezTo>
                <a:moveTo>
                  <a:pt x="0" y="283"/>
                </a:moveTo>
                <a:cubicBezTo>
                  <a:pt x="298" y="283"/>
                  <a:pt x="298" y="283"/>
                  <a:pt x="298" y="283"/>
                </a:cubicBezTo>
                <a:moveTo>
                  <a:pt x="205" y="145"/>
                </a:moveTo>
                <a:cubicBezTo>
                  <a:pt x="216" y="135"/>
                  <a:pt x="222" y="121"/>
                  <a:pt x="222" y="105"/>
                </a:cubicBezTo>
                <a:cubicBezTo>
                  <a:pt x="222" y="90"/>
                  <a:pt x="215" y="76"/>
                  <a:pt x="205" y="66"/>
                </a:cubicBezTo>
                <a:moveTo>
                  <a:pt x="253" y="177"/>
                </a:moveTo>
                <a:cubicBezTo>
                  <a:pt x="269" y="157"/>
                  <a:pt x="279" y="133"/>
                  <a:pt x="279" y="105"/>
                </a:cubicBezTo>
                <a:cubicBezTo>
                  <a:pt x="279" y="78"/>
                  <a:pt x="269" y="52"/>
                  <a:pt x="252" y="33"/>
                </a:cubicBezTo>
                <a:moveTo>
                  <a:pt x="302" y="211"/>
                </a:moveTo>
                <a:cubicBezTo>
                  <a:pt x="324" y="182"/>
                  <a:pt x="338" y="145"/>
                  <a:pt x="338" y="105"/>
                </a:cubicBezTo>
                <a:cubicBezTo>
                  <a:pt x="338" y="66"/>
                  <a:pt x="324" y="29"/>
                  <a:pt x="302" y="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44" name="Clock_E917" title="Icon of a clock">
            <a:extLst>
              <a:ext uri="{FF2B5EF4-FFF2-40B4-BE49-F238E27FC236}">
                <a16:creationId xmlns:a16="http://schemas.microsoft.com/office/drawing/2014/main" id="{BB25ED4C-5233-4830-A3A8-42E8717915D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78806" y="9062853"/>
            <a:ext cx="572544" cy="572825"/>
          </a:xfrm>
          <a:custGeom>
            <a:avLst/>
            <a:gdLst>
              <a:gd name="T0" fmla="*/ 1610 w 3220"/>
              <a:gd name="T1" fmla="*/ 0 h 3220"/>
              <a:gd name="T2" fmla="*/ 0 w 3220"/>
              <a:gd name="T3" fmla="*/ 1610 h 3220"/>
              <a:gd name="T4" fmla="*/ 1610 w 3220"/>
              <a:gd name="T5" fmla="*/ 3220 h 3220"/>
              <a:gd name="T6" fmla="*/ 3220 w 3220"/>
              <a:gd name="T7" fmla="*/ 1610 h 3220"/>
              <a:gd name="T8" fmla="*/ 1610 w 3220"/>
              <a:gd name="T9" fmla="*/ 0 h 3220"/>
              <a:gd name="T10" fmla="*/ 1486 w 3220"/>
              <a:gd name="T11" fmla="*/ 619 h 3220"/>
              <a:gd name="T12" fmla="*/ 1486 w 3220"/>
              <a:gd name="T13" fmla="*/ 1734 h 3220"/>
              <a:gd name="T14" fmla="*/ 2353 w 3220"/>
              <a:gd name="T15" fmla="*/ 1734 h 3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20" h="3220">
                <a:moveTo>
                  <a:pt x="1610" y="0"/>
                </a:moveTo>
                <a:cubicBezTo>
                  <a:pt x="721" y="0"/>
                  <a:pt x="0" y="721"/>
                  <a:pt x="0" y="1610"/>
                </a:cubicBezTo>
                <a:cubicBezTo>
                  <a:pt x="0" y="2499"/>
                  <a:pt x="721" y="3220"/>
                  <a:pt x="1610" y="3220"/>
                </a:cubicBezTo>
                <a:cubicBezTo>
                  <a:pt x="2499" y="3220"/>
                  <a:pt x="3220" y="2499"/>
                  <a:pt x="3220" y="1610"/>
                </a:cubicBezTo>
                <a:cubicBezTo>
                  <a:pt x="3220" y="721"/>
                  <a:pt x="2499" y="0"/>
                  <a:pt x="1610" y="0"/>
                </a:cubicBezTo>
                <a:close/>
                <a:moveTo>
                  <a:pt x="1486" y="619"/>
                </a:moveTo>
                <a:cubicBezTo>
                  <a:pt x="1486" y="1734"/>
                  <a:pt x="1486" y="1734"/>
                  <a:pt x="1486" y="1734"/>
                </a:cubicBezTo>
                <a:cubicBezTo>
                  <a:pt x="2353" y="1734"/>
                  <a:pt x="2353" y="1734"/>
                  <a:pt x="2353" y="1734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43206" tIns="71603" rIns="143206" bIns="71603" numCol="1" anchor="t" anchorCtr="0" compatLnSpc="1">
            <a:prstTxWarp prst="textNoShape">
              <a:avLst/>
            </a:prstTxWarp>
          </a:bodyPr>
          <a:lstStyle/>
          <a:p>
            <a:endParaRPr lang="en-US" sz="2819"/>
          </a:p>
        </p:txBody>
      </p:sp>
    </p:spTree>
    <p:extLst>
      <p:ext uri="{BB962C8B-B14F-4D97-AF65-F5344CB8AC3E}">
        <p14:creationId xmlns:p14="http://schemas.microsoft.com/office/powerpoint/2010/main" val="148740931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514FA8D7-66AC-4139-90DC-00AC5235A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825275" y="5187257"/>
            <a:ext cx="7620000" cy="762000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A34FB32C-F71D-4854-B3C1-F0B95C56C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209501" y="10794637"/>
            <a:ext cx="19477038" cy="3230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CDFC0FB-A810-4C31-B6B8-C717B4DD8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57225" y="8964956"/>
            <a:ext cx="19477038" cy="3230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6CB57BC-8CB4-4632-A398-40F7CE091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9127" y="9505590"/>
            <a:ext cx="19477038" cy="32301"/>
          </a:xfrm>
          <a:prstGeom prst="rect">
            <a:avLst/>
          </a:prstGeom>
        </p:spPr>
      </p:pic>
      <p:pic>
        <p:nvPicPr>
          <p:cNvPr id="15" name="Imagen 14" descr="Un conjunto de letras blancas en un fondo blanco&#10;&#10;Descripción generada automáticamente con confianza baja">
            <a:extLst>
              <a:ext uri="{FF2B5EF4-FFF2-40B4-BE49-F238E27FC236}">
                <a16:creationId xmlns:a16="http://schemas.microsoft.com/office/drawing/2014/main" id="{493E13D0-237A-4F17-9AD9-662238DC8F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7646" y="7973030"/>
            <a:ext cx="7702992" cy="5671855"/>
          </a:xfrm>
          <a:prstGeom prst="rect">
            <a:avLst/>
          </a:prstGeom>
        </p:spPr>
      </p:pic>
      <p:pic>
        <p:nvPicPr>
          <p:cNvPr id="14" name="Imagen 13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0D54EDA6-B2D6-4CC2-8728-DE798503F3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5504" y="160317"/>
            <a:ext cx="4956836" cy="3479766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92546C7-DEEB-4CA3-92D2-B7DB009EDFF9}"/>
              </a:ext>
            </a:extLst>
          </p:cNvPr>
          <p:cNvSpPr txBox="1">
            <a:spLocks/>
          </p:cNvSpPr>
          <p:nvPr/>
        </p:nvSpPr>
        <p:spPr>
          <a:xfrm>
            <a:off x="1819261" y="1592074"/>
            <a:ext cx="9617001" cy="1649378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dirty="0" err="1">
                <a:solidFill>
                  <a:schemeClr val="bg1">
                    <a:lumMod val="25000"/>
                  </a:schemeClr>
                </a:solidFill>
                <a:latin typeface="Arial Black" panose="020B0A04020102020204" pitchFamily="34" charset="0"/>
              </a:rPr>
              <a:t>Título</a:t>
            </a:r>
            <a:r>
              <a:rPr lang="en-US" sz="4800" dirty="0">
                <a:solidFill>
                  <a:schemeClr val="bg1">
                    <a:lumMod val="25000"/>
                  </a:schemeClr>
                </a:solidFill>
                <a:latin typeface="Arial Black" panose="020B0A04020102020204" pitchFamily="34" charset="0"/>
              </a:rPr>
              <a:t> principal</a:t>
            </a:r>
            <a:endParaRPr lang="id-ID" sz="4800" dirty="0">
              <a:solidFill>
                <a:schemeClr val="bg1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C611B7-5628-48D3-8D3D-481C218CA375}"/>
              </a:ext>
            </a:extLst>
          </p:cNvPr>
          <p:cNvSpPr txBox="1"/>
          <p:nvPr/>
        </p:nvSpPr>
        <p:spPr>
          <a:xfrm>
            <a:off x="1819262" y="1142339"/>
            <a:ext cx="3310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300" dirty="0">
                <a:solidFill>
                  <a:srgbClr val="EF753F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SUBTÍTULO</a:t>
            </a:r>
            <a:endParaRPr lang="id-ID" sz="1600" spc="300" dirty="0">
              <a:solidFill>
                <a:srgbClr val="EF753F"/>
              </a:solidFill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223974-260C-49C5-BAD4-0B5C84EF3B56}"/>
              </a:ext>
            </a:extLst>
          </p:cNvPr>
          <p:cNvSpPr/>
          <p:nvPr/>
        </p:nvSpPr>
        <p:spPr>
          <a:xfrm>
            <a:off x="1860295" y="2768404"/>
            <a:ext cx="3228845" cy="144411"/>
          </a:xfrm>
          <a:prstGeom prst="rect">
            <a:avLst/>
          </a:prstGeom>
          <a:gradFill flip="none" rotWithShape="1">
            <a:gsLst>
              <a:gs pos="0">
                <a:srgbClr val="F29064"/>
              </a:gs>
              <a:gs pos="100000">
                <a:srgbClr val="A95527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C6759EEE-1A27-479B-8399-826BC7152E87}"/>
              </a:ext>
            </a:extLst>
          </p:cNvPr>
          <p:cNvSpPr/>
          <p:nvPr/>
        </p:nvSpPr>
        <p:spPr>
          <a:xfrm>
            <a:off x="1819261" y="3790775"/>
            <a:ext cx="12343453" cy="3391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323E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wonderful serenity has taken possession of my entire soul, like these sweet mornings of spring which I enjoy with my whole heart. I am alone, and feel the charm of existence in this spot, which was created for the bliss of souls like mine. I am so happy, my dear friend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323E4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323E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wonderful serenity has taken possession of my entire soul, like these sweet mornings of spring which I enjoy with my whole heart. I am alone, and feel the charm of existence in this spot, which was created for the bliss of souls like mine. I am so happy, my dear friend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323E4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323E4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323E4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0E5E5E92-FC64-4FE4-B018-382832DFE1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649" y="-3331701"/>
            <a:ext cx="13291247" cy="9786590"/>
          </a:xfrm>
          <a:prstGeom prst="rect">
            <a:avLst/>
          </a:prstGeom>
        </p:spPr>
      </p:pic>
      <p:pic>
        <p:nvPicPr>
          <p:cNvPr id="20" name="Imagen 19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33E41CE2-700E-48D8-AD3C-00142EEBCA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796" y="-4319977"/>
            <a:ext cx="9264139" cy="9073408"/>
          </a:xfrm>
          <a:prstGeom prst="rect">
            <a:avLst/>
          </a:prstGeom>
        </p:spPr>
      </p:pic>
      <p:pic>
        <p:nvPicPr>
          <p:cNvPr id="22" name="Imagen 21" descr="Patrón de fondo&#10;&#10;Descripción generada automáticamente">
            <a:extLst>
              <a:ext uri="{FF2B5EF4-FFF2-40B4-BE49-F238E27FC236}">
                <a16:creationId xmlns:a16="http://schemas.microsoft.com/office/drawing/2014/main" id="{D92EDB80-CEAD-4FAA-9AD6-7D9F511F69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847440" y="3288473"/>
            <a:ext cx="1497521" cy="9284623"/>
          </a:xfrm>
          <a:prstGeom prst="rect">
            <a:avLst/>
          </a:prstGeom>
        </p:spPr>
      </p:pic>
      <p:pic>
        <p:nvPicPr>
          <p:cNvPr id="23" name="Imagen 22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7D5CA9CE-247F-466D-8561-A31FA94262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92" y="7214070"/>
            <a:ext cx="10209523" cy="7517460"/>
          </a:xfrm>
          <a:prstGeom prst="rect">
            <a:avLst/>
          </a:prstGeom>
        </p:spPr>
      </p:pic>
      <p:pic>
        <p:nvPicPr>
          <p:cNvPr id="24" name="Imagen 23" descr="Patrón de fondo&#10;&#10;Descripción generada automáticamente">
            <a:extLst>
              <a:ext uri="{FF2B5EF4-FFF2-40B4-BE49-F238E27FC236}">
                <a16:creationId xmlns:a16="http://schemas.microsoft.com/office/drawing/2014/main" id="{69038E95-9F55-41FE-92DD-DEE39D814D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88240" y="5637321"/>
            <a:ext cx="1497521" cy="9284623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41139F3E-4EEA-462E-BD65-0A0EC5D2B6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674847" y="4808870"/>
            <a:ext cx="4874050" cy="487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15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B47A8B54-D369-458F-AAF9-5DDC329C7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65183" y="5486400"/>
            <a:ext cx="8634920" cy="84571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C611B7-5628-48D3-8D3D-481C218CA375}"/>
              </a:ext>
            </a:extLst>
          </p:cNvPr>
          <p:cNvSpPr txBox="1"/>
          <p:nvPr/>
        </p:nvSpPr>
        <p:spPr>
          <a:xfrm>
            <a:off x="1819262" y="1142339"/>
            <a:ext cx="3310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300" dirty="0">
                <a:solidFill>
                  <a:srgbClr val="EF753F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SUBTÍTULO</a:t>
            </a:r>
            <a:endParaRPr lang="id-ID" sz="1600" spc="300" dirty="0">
              <a:solidFill>
                <a:srgbClr val="EF753F"/>
              </a:solidFill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C6759EEE-1A27-479B-8399-826BC7152E87}"/>
              </a:ext>
            </a:extLst>
          </p:cNvPr>
          <p:cNvSpPr/>
          <p:nvPr/>
        </p:nvSpPr>
        <p:spPr>
          <a:xfrm>
            <a:off x="1819261" y="4340100"/>
            <a:ext cx="12343453" cy="3391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323E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wonderful serenity has taken possession of my entire soul, like these sweet mornings of spring which I enjoy with my whole heart. I am alone, and feel the charm of existence in this spot, which was created for the bliss of souls like mine. I am so happy, my dear friend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323E4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323E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wonderful serenity has taken possession of my entire soul, like these sweet mornings of spring which I enjoy with my whole heart. I am alone, and feel the charm of existence in this spot, which was created for the bliss of souls like mine. I am so happy, my dear friend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323E4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323E4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323E4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87CB207-8B44-4B27-9672-AB9835604D08}"/>
              </a:ext>
            </a:extLst>
          </p:cNvPr>
          <p:cNvSpPr txBox="1">
            <a:spLocks/>
          </p:cNvSpPr>
          <p:nvPr/>
        </p:nvSpPr>
        <p:spPr>
          <a:xfrm>
            <a:off x="1819260" y="1592074"/>
            <a:ext cx="5465959" cy="1649378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dirty="0" err="1">
                <a:solidFill>
                  <a:schemeClr val="bg1">
                    <a:lumMod val="25000"/>
                  </a:schemeClr>
                </a:solidFill>
                <a:latin typeface="Arial Black" panose="020B0A04020102020204" pitchFamily="34" charset="0"/>
              </a:rPr>
              <a:t>Título</a:t>
            </a:r>
            <a:r>
              <a:rPr lang="en-US" sz="4800" dirty="0">
                <a:solidFill>
                  <a:schemeClr val="bg1">
                    <a:lumMod val="25000"/>
                  </a:schemeClr>
                </a:solidFill>
                <a:latin typeface="Arial Black" panose="020B0A04020102020204" pitchFamily="34" charset="0"/>
              </a:rPr>
              <a:t> principal dos </a:t>
            </a:r>
            <a:r>
              <a:rPr lang="en-US" sz="4800" dirty="0" err="1">
                <a:solidFill>
                  <a:schemeClr val="bg1">
                    <a:lumMod val="25000"/>
                  </a:schemeClr>
                </a:solidFill>
                <a:latin typeface="Arial Black" panose="020B0A04020102020204" pitchFamily="34" charset="0"/>
              </a:rPr>
              <a:t>líneas</a:t>
            </a:r>
            <a:endParaRPr lang="id-ID" sz="4800" dirty="0">
              <a:solidFill>
                <a:schemeClr val="bg1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78EED6D7-8B2B-4857-B6D0-B640CEDB4ACF}"/>
              </a:ext>
            </a:extLst>
          </p:cNvPr>
          <p:cNvSpPr/>
          <p:nvPr/>
        </p:nvSpPr>
        <p:spPr>
          <a:xfrm>
            <a:off x="1860295" y="3443907"/>
            <a:ext cx="3228845" cy="144411"/>
          </a:xfrm>
          <a:prstGeom prst="rect">
            <a:avLst/>
          </a:prstGeom>
          <a:gradFill flip="none" rotWithShape="1">
            <a:gsLst>
              <a:gs pos="0">
                <a:srgbClr val="F29064"/>
              </a:gs>
              <a:gs pos="100000">
                <a:srgbClr val="A95527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pic>
        <p:nvPicPr>
          <p:cNvPr id="7" name="Imagen 6" descr="Un conjunto de letras blancas en un fondo blanco&#10;&#10;Descripción generada automáticamente con confianza baja">
            <a:extLst>
              <a:ext uri="{FF2B5EF4-FFF2-40B4-BE49-F238E27FC236}">
                <a16:creationId xmlns:a16="http://schemas.microsoft.com/office/drawing/2014/main" id="{0FD022EF-DD81-4318-BBAC-AC8277ED8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006" y="5421127"/>
            <a:ext cx="10209523" cy="7517460"/>
          </a:xfrm>
          <a:prstGeom prst="rect">
            <a:avLst/>
          </a:prstGeom>
        </p:spPr>
      </p:pic>
      <p:pic>
        <p:nvPicPr>
          <p:cNvPr id="19" name="Imagen 18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A6E634B7-3314-49AF-BAFB-5AFFA2711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9423" y="3812587"/>
            <a:ext cx="8634920" cy="8457143"/>
          </a:xfrm>
          <a:prstGeom prst="rect">
            <a:avLst/>
          </a:prstGeom>
        </p:spPr>
      </p:pic>
      <p:pic>
        <p:nvPicPr>
          <p:cNvPr id="9" name="Imagen 8" descr="Imagen que contiene Icono&#10;&#10;Descripción generada automáticamente">
            <a:extLst>
              <a:ext uri="{FF2B5EF4-FFF2-40B4-BE49-F238E27FC236}">
                <a16:creationId xmlns:a16="http://schemas.microsoft.com/office/drawing/2014/main" id="{028FB004-E2AE-4E88-AA6A-5BD2B2B18C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574" y="-2750587"/>
            <a:ext cx="10209523" cy="7517460"/>
          </a:xfrm>
          <a:prstGeom prst="rect">
            <a:avLst/>
          </a:prstGeom>
        </p:spPr>
      </p:pic>
      <p:pic>
        <p:nvPicPr>
          <p:cNvPr id="24" name="Imagen 23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43E5E8F8-9101-40FF-AB44-89355EEE10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1345" y="3544901"/>
            <a:ext cx="6655638" cy="490066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A8EE5D2-C970-4494-B484-C7FA89C73B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414846" y="6869005"/>
            <a:ext cx="7620000" cy="7620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B7ADC05C-13F0-49E4-9950-9A61BD2AF4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948610" y="-562099"/>
            <a:ext cx="3438143" cy="343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46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40D67C33-6F96-4D18-B618-969CEDEE8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62053" y="-1773170"/>
            <a:ext cx="7620000" cy="762000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C1C96E22-FF48-4FF4-81F5-EE3D011DE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523209" y="9352554"/>
            <a:ext cx="19477038" cy="32301"/>
          </a:xfrm>
          <a:prstGeom prst="rect">
            <a:avLst/>
          </a:prstGeom>
        </p:spPr>
      </p:pic>
      <p:pic>
        <p:nvPicPr>
          <p:cNvPr id="26" name="Imagen 25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09C72586-57AF-470E-BABD-FA3B2AC191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1729" y="4194941"/>
            <a:ext cx="9264139" cy="9073408"/>
          </a:xfrm>
          <a:prstGeom prst="rect">
            <a:avLst/>
          </a:prstGeom>
        </p:spPr>
      </p:pic>
      <p:pic>
        <p:nvPicPr>
          <p:cNvPr id="25" name="Imagen 24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A5C18D6D-55BC-4D21-A14B-F7CD4566E0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2276" y="2617139"/>
            <a:ext cx="10209523" cy="751746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F450068B-B295-4A31-A6D9-90052D244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1734"/>
            <a:ext cx="19477038" cy="32301"/>
          </a:xfrm>
          <a:prstGeom prst="rect">
            <a:avLst/>
          </a:prstGeom>
        </p:spPr>
      </p:pic>
      <p:pic>
        <p:nvPicPr>
          <p:cNvPr id="12" name="Imagen 11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0B176034-2FB8-46AB-8AD7-09979E63CA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6443" y="-3279883"/>
            <a:ext cx="10209523" cy="751746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B3E2FEF-786A-4B47-9994-2C0A6F9D1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655305" y="10164169"/>
            <a:ext cx="19477038" cy="323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710D252-E85D-4571-B094-0AB60A441CFD}"/>
              </a:ext>
            </a:extLst>
          </p:cNvPr>
          <p:cNvSpPr/>
          <p:nvPr/>
        </p:nvSpPr>
        <p:spPr>
          <a:xfrm>
            <a:off x="8388918" y="2206145"/>
            <a:ext cx="8836401" cy="1391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323E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wonderful serenity has taken possession of my entire soul, like these sweet mornings of spring which I enjoy with my whole heart. I am alone, and feel the charm of existence in this spot, which was created for the bliss of souls like mine. I am so happy, my dear friend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C6759EEE-1A27-479B-8399-826BC7152E87}"/>
              </a:ext>
            </a:extLst>
          </p:cNvPr>
          <p:cNvSpPr/>
          <p:nvPr/>
        </p:nvSpPr>
        <p:spPr>
          <a:xfrm>
            <a:off x="1860296" y="4733190"/>
            <a:ext cx="12343453" cy="3391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323E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wonderful serenity has taken possession of my entire soul, like these sweet mornings of spring which I enjoy with my whole heart. I am alone, and feel the charm of existence in this spot, which was created for the bliss of souls like mine. I am so happy, my dear friend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323E4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323E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wonderful serenity has taken possession of my entire soul, like these sweet mornings of spring which I enjoy with my whole heart. I am alone, and feel the charm of existence in this spot, which was created for the bliss of souls like mine. I am so happy, my dear friend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323E4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323E4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323E4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A83AAE4-958D-48DC-B143-0C739F80BA67}"/>
              </a:ext>
            </a:extLst>
          </p:cNvPr>
          <p:cNvSpPr txBox="1">
            <a:spLocks/>
          </p:cNvSpPr>
          <p:nvPr/>
        </p:nvSpPr>
        <p:spPr>
          <a:xfrm>
            <a:off x="1860296" y="2317288"/>
            <a:ext cx="5439914" cy="1649378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dirty="0" err="1">
                <a:solidFill>
                  <a:schemeClr val="bg1">
                    <a:lumMod val="25000"/>
                  </a:schemeClr>
                </a:solidFill>
                <a:latin typeface="Arial Black" panose="020B0A04020102020204" pitchFamily="34" charset="0"/>
              </a:rPr>
              <a:t>Título</a:t>
            </a:r>
            <a:r>
              <a:rPr lang="en-US" sz="4800" dirty="0">
                <a:solidFill>
                  <a:schemeClr val="bg1">
                    <a:lumMod val="25000"/>
                  </a:schemeClr>
                </a:solidFill>
                <a:latin typeface="Arial Black" panose="020B0A04020102020204" pitchFamily="34" charset="0"/>
              </a:rPr>
              <a:t> principal dos </a:t>
            </a:r>
            <a:r>
              <a:rPr lang="en-US" sz="4800" dirty="0" err="1">
                <a:solidFill>
                  <a:schemeClr val="bg1">
                    <a:lumMod val="25000"/>
                  </a:schemeClr>
                </a:solidFill>
                <a:latin typeface="Arial Black" panose="020B0A04020102020204" pitchFamily="34" charset="0"/>
              </a:rPr>
              <a:t>líneas</a:t>
            </a:r>
            <a:endParaRPr lang="id-ID" sz="4800" dirty="0">
              <a:solidFill>
                <a:schemeClr val="bg1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EF4C941E-2C38-49DD-AF89-C27C0F88B519}"/>
              </a:ext>
            </a:extLst>
          </p:cNvPr>
          <p:cNvSpPr txBox="1"/>
          <p:nvPr/>
        </p:nvSpPr>
        <p:spPr>
          <a:xfrm>
            <a:off x="1860296" y="1867553"/>
            <a:ext cx="3310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300" dirty="0">
                <a:solidFill>
                  <a:srgbClr val="EF753F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SUBTÍTULO</a:t>
            </a:r>
            <a:endParaRPr lang="id-ID" sz="1600" spc="300" dirty="0">
              <a:solidFill>
                <a:srgbClr val="EF753F"/>
              </a:solidFill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E78D4CF0-FC3F-4951-B542-1BB99957BB46}"/>
              </a:ext>
            </a:extLst>
          </p:cNvPr>
          <p:cNvSpPr/>
          <p:nvPr/>
        </p:nvSpPr>
        <p:spPr>
          <a:xfrm>
            <a:off x="1860295" y="4093166"/>
            <a:ext cx="3228845" cy="144411"/>
          </a:xfrm>
          <a:prstGeom prst="rect">
            <a:avLst/>
          </a:prstGeom>
          <a:gradFill flip="none" rotWithShape="1">
            <a:gsLst>
              <a:gs pos="0">
                <a:srgbClr val="F29064"/>
              </a:gs>
              <a:gs pos="100000">
                <a:srgbClr val="A95527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pic>
        <p:nvPicPr>
          <p:cNvPr id="8" name="Imagen 7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12FAADBC-E374-4895-BCF6-6AA1871DCD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7877" y="8124439"/>
            <a:ext cx="10209523" cy="7517460"/>
          </a:xfrm>
          <a:prstGeom prst="rect">
            <a:avLst/>
          </a:prstGeom>
        </p:spPr>
      </p:pic>
      <p:pic>
        <p:nvPicPr>
          <p:cNvPr id="23" name="Imagen 22" descr="Patrón de fondo&#10;&#10;Descripción generada automáticamente">
            <a:extLst>
              <a:ext uri="{FF2B5EF4-FFF2-40B4-BE49-F238E27FC236}">
                <a16:creationId xmlns:a16="http://schemas.microsoft.com/office/drawing/2014/main" id="{D8F2BB35-FFF6-4A87-B8DD-EC4BE30664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746310" y="-4320565"/>
            <a:ext cx="1497521" cy="9284623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088125B6-BF33-432D-8924-6A89E8B5B9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59786" y="6943616"/>
            <a:ext cx="3438143" cy="343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6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n 34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F4A83688-2CA3-4B40-AE46-FE3487045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8515" y="-3481505"/>
            <a:ext cx="8634920" cy="8457143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830440EB-6B2A-4897-AF95-12DD806ED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638" y="4348845"/>
            <a:ext cx="19477038" cy="32301"/>
          </a:xfrm>
          <a:prstGeom prst="rect">
            <a:avLst/>
          </a:prstGeom>
        </p:spPr>
      </p:pic>
      <p:pic>
        <p:nvPicPr>
          <p:cNvPr id="14" name="Imagen 13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2CD3C4E0-7D27-4E91-BA71-278331EDB5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65206" y="-2055708"/>
            <a:ext cx="9460317" cy="6641270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92546C7-DEEB-4CA3-92D2-B7DB009EDFF9}"/>
              </a:ext>
            </a:extLst>
          </p:cNvPr>
          <p:cNvSpPr txBox="1">
            <a:spLocks/>
          </p:cNvSpPr>
          <p:nvPr/>
        </p:nvSpPr>
        <p:spPr>
          <a:xfrm>
            <a:off x="1860296" y="2317288"/>
            <a:ext cx="5439914" cy="1649378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dirty="0" err="1">
                <a:solidFill>
                  <a:schemeClr val="bg1">
                    <a:lumMod val="25000"/>
                  </a:schemeClr>
                </a:solidFill>
                <a:latin typeface="Arial Black" panose="020B0A04020102020204" pitchFamily="34" charset="0"/>
              </a:rPr>
              <a:t>Título</a:t>
            </a:r>
            <a:r>
              <a:rPr lang="en-US" sz="4800" dirty="0">
                <a:solidFill>
                  <a:schemeClr val="bg1">
                    <a:lumMod val="25000"/>
                  </a:schemeClr>
                </a:solidFill>
                <a:latin typeface="Arial Black" panose="020B0A04020102020204" pitchFamily="34" charset="0"/>
              </a:rPr>
              <a:t> principal dos </a:t>
            </a:r>
            <a:r>
              <a:rPr lang="en-US" sz="4800" dirty="0" err="1">
                <a:solidFill>
                  <a:schemeClr val="bg1">
                    <a:lumMod val="25000"/>
                  </a:schemeClr>
                </a:solidFill>
                <a:latin typeface="Arial Black" panose="020B0A04020102020204" pitchFamily="34" charset="0"/>
              </a:rPr>
              <a:t>líneas</a:t>
            </a:r>
            <a:endParaRPr lang="id-ID" sz="4800" dirty="0">
              <a:solidFill>
                <a:schemeClr val="bg1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C611B7-5628-48D3-8D3D-481C218CA375}"/>
              </a:ext>
            </a:extLst>
          </p:cNvPr>
          <p:cNvSpPr txBox="1"/>
          <p:nvPr/>
        </p:nvSpPr>
        <p:spPr>
          <a:xfrm>
            <a:off x="1860296" y="1867553"/>
            <a:ext cx="3310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300" dirty="0">
                <a:solidFill>
                  <a:srgbClr val="EF753F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SUBTÍTULO</a:t>
            </a:r>
            <a:endParaRPr lang="id-ID" sz="1600" spc="300" dirty="0">
              <a:solidFill>
                <a:srgbClr val="EF753F"/>
              </a:solidFill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10D252-E85D-4571-B094-0AB60A441CFD}"/>
              </a:ext>
            </a:extLst>
          </p:cNvPr>
          <p:cNvSpPr/>
          <p:nvPr/>
        </p:nvSpPr>
        <p:spPr>
          <a:xfrm>
            <a:off x="8388918" y="2206145"/>
            <a:ext cx="8836401" cy="1391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323E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wonderful serenity has taken possession of my entire soul, like these sweet mornings of spring which I enjoy with my whole heart. I am alone, and feel the charm of existence in this spot, which was created for the bliss of souls like mine. I am so happy, my dear friend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223974-260C-49C5-BAD4-0B5C84EF3B56}"/>
              </a:ext>
            </a:extLst>
          </p:cNvPr>
          <p:cNvSpPr/>
          <p:nvPr/>
        </p:nvSpPr>
        <p:spPr>
          <a:xfrm>
            <a:off x="1860296" y="5132439"/>
            <a:ext cx="3228845" cy="144411"/>
          </a:xfrm>
          <a:prstGeom prst="rect">
            <a:avLst/>
          </a:prstGeom>
          <a:gradFill flip="none" rotWithShape="1">
            <a:gsLst>
              <a:gs pos="0">
                <a:srgbClr val="F29064"/>
              </a:gs>
              <a:gs pos="100000">
                <a:srgbClr val="A95527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174675-BC8F-45E9-AE96-F9B8F40BFE1A}"/>
              </a:ext>
            </a:extLst>
          </p:cNvPr>
          <p:cNvSpPr/>
          <p:nvPr/>
        </p:nvSpPr>
        <p:spPr>
          <a:xfrm>
            <a:off x="5974780" y="5132439"/>
            <a:ext cx="3228845" cy="144411"/>
          </a:xfrm>
          <a:prstGeom prst="rect">
            <a:avLst/>
          </a:prstGeom>
          <a:gradFill flip="none" rotWithShape="1">
            <a:gsLst>
              <a:gs pos="0">
                <a:srgbClr val="88E8DF"/>
              </a:gs>
              <a:gs pos="100000">
                <a:srgbClr val="48DBC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31CF61-27C8-4546-99CB-C5C90C483F75}"/>
              </a:ext>
            </a:extLst>
          </p:cNvPr>
          <p:cNvSpPr/>
          <p:nvPr/>
        </p:nvSpPr>
        <p:spPr>
          <a:xfrm>
            <a:off x="10089264" y="5132439"/>
            <a:ext cx="3228845" cy="144411"/>
          </a:xfrm>
          <a:prstGeom prst="rect">
            <a:avLst/>
          </a:prstGeom>
          <a:gradFill flip="none" rotWithShape="1">
            <a:gsLst>
              <a:gs pos="0">
                <a:srgbClr val="BDAADE"/>
              </a:gs>
              <a:gs pos="100000">
                <a:srgbClr val="8665C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37AF4F-0AA4-4E07-83E6-070131C68CB5}"/>
              </a:ext>
            </a:extLst>
          </p:cNvPr>
          <p:cNvSpPr/>
          <p:nvPr/>
        </p:nvSpPr>
        <p:spPr>
          <a:xfrm>
            <a:off x="14203749" y="5132439"/>
            <a:ext cx="3228845" cy="144411"/>
          </a:xfrm>
          <a:prstGeom prst="rect">
            <a:avLst/>
          </a:prstGeom>
          <a:gradFill flip="none" rotWithShape="1">
            <a:gsLst>
              <a:gs pos="2000">
                <a:srgbClr val="D6B892"/>
              </a:gs>
              <a:gs pos="100000">
                <a:srgbClr val="CEA97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BA44E3-C221-467B-A6C5-BEF4AF90CB41}"/>
              </a:ext>
            </a:extLst>
          </p:cNvPr>
          <p:cNvSpPr/>
          <p:nvPr/>
        </p:nvSpPr>
        <p:spPr>
          <a:xfrm>
            <a:off x="1860299" y="6353725"/>
            <a:ext cx="3035552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323E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wonderful serenity has taken possession of my entire soul, like these sweet mornings of spring which I enjoy with my whole heart. I am alone, and feel the charm of existence in this spot, which was created for the bliss of souls like mine. I am so happy, my dear friend</a:t>
            </a:r>
          </a:p>
        </p:txBody>
      </p:sp>
      <p:sp>
        <p:nvSpPr>
          <p:cNvPr id="23" name="Freeform 20">
            <a:extLst>
              <a:ext uri="{FF2B5EF4-FFF2-40B4-BE49-F238E27FC236}">
                <a16:creationId xmlns:a16="http://schemas.microsoft.com/office/drawing/2014/main" id="{9D1582DF-B0B9-4597-A95F-8AC9656E8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0895" y="5608950"/>
            <a:ext cx="590392" cy="598765"/>
          </a:xfrm>
          <a:custGeom>
            <a:avLst/>
            <a:gdLst>
              <a:gd name="T0" fmla="*/ 211227 w 497"/>
              <a:gd name="T1" fmla="*/ 3596 h 505"/>
              <a:gd name="T2" fmla="*/ 211227 w 497"/>
              <a:gd name="T3" fmla="*/ 3596 h 505"/>
              <a:gd name="T4" fmla="*/ 203571 w 497"/>
              <a:gd name="T5" fmla="*/ 0 h 505"/>
              <a:gd name="T6" fmla="*/ 199518 w 497"/>
              <a:gd name="T7" fmla="*/ 7642 h 505"/>
              <a:gd name="T8" fmla="*/ 171594 w 497"/>
              <a:gd name="T9" fmla="*/ 75521 h 505"/>
              <a:gd name="T10" fmla="*/ 167541 w 497"/>
              <a:gd name="T11" fmla="*/ 63384 h 505"/>
              <a:gd name="T12" fmla="*/ 155831 w 497"/>
              <a:gd name="T13" fmla="*/ 59338 h 505"/>
              <a:gd name="T14" fmla="*/ 119350 w 497"/>
              <a:gd name="T15" fmla="*/ 59338 h 505"/>
              <a:gd name="T16" fmla="*/ 108091 w 497"/>
              <a:gd name="T17" fmla="*/ 63384 h 505"/>
              <a:gd name="T18" fmla="*/ 4053 w 497"/>
              <a:gd name="T19" fmla="*/ 134859 h 505"/>
              <a:gd name="T20" fmla="*/ 4053 w 497"/>
              <a:gd name="T21" fmla="*/ 151042 h 505"/>
              <a:gd name="T22" fmla="*/ 47740 w 497"/>
              <a:gd name="T23" fmla="*/ 218472 h 505"/>
              <a:gd name="T24" fmla="*/ 63954 w 497"/>
              <a:gd name="T25" fmla="*/ 222518 h 505"/>
              <a:gd name="T26" fmla="*/ 167541 w 497"/>
              <a:gd name="T27" fmla="*/ 146997 h 505"/>
              <a:gd name="T28" fmla="*/ 175648 w 497"/>
              <a:gd name="T29" fmla="*/ 138905 h 505"/>
              <a:gd name="T30" fmla="*/ 187357 w 497"/>
              <a:gd name="T31" fmla="*/ 102943 h 505"/>
              <a:gd name="T32" fmla="*/ 183754 w 497"/>
              <a:gd name="T33" fmla="*/ 91255 h 505"/>
              <a:gd name="T34" fmla="*/ 179701 w 497"/>
              <a:gd name="T35" fmla="*/ 83163 h 505"/>
              <a:gd name="T36" fmla="*/ 211227 w 497"/>
              <a:gd name="T37" fmla="*/ 3596 h 505"/>
              <a:gd name="T38" fmla="*/ 163487 w 497"/>
              <a:gd name="T39" fmla="*/ 111034 h 505"/>
              <a:gd name="T40" fmla="*/ 163487 w 497"/>
              <a:gd name="T41" fmla="*/ 111034 h 505"/>
              <a:gd name="T42" fmla="*/ 139617 w 497"/>
              <a:gd name="T43" fmla="*/ 102943 h 505"/>
              <a:gd name="T44" fmla="*/ 143671 w 497"/>
              <a:gd name="T45" fmla="*/ 79117 h 505"/>
              <a:gd name="T46" fmla="*/ 163487 w 497"/>
              <a:gd name="T47" fmla="*/ 79117 h 505"/>
              <a:gd name="T48" fmla="*/ 159884 w 497"/>
              <a:gd name="T49" fmla="*/ 83163 h 505"/>
              <a:gd name="T50" fmla="*/ 155831 w 497"/>
              <a:gd name="T51" fmla="*/ 91255 h 505"/>
              <a:gd name="T52" fmla="*/ 159884 w 497"/>
              <a:gd name="T53" fmla="*/ 95301 h 505"/>
              <a:gd name="T54" fmla="*/ 163487 w 497"/>
              <a:gd name="T55" fmla="*/ 95301 h 505"/>
              <a:gd name="T56" fmla="*/ 171594 w 497"/>
              <a:gd name="T57" fmla="*/ 91255 h 505"/>
              <a:gd name="T58" fmla="*/ 163487 w 497"/>
              <a:gd name="T59" fmla="*/ 111034 h 50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97" h="505">
                <a:moveTo>
                  <a:pt x="469" y="8"/>
                </a:moveTo>
                <a:lnTo>
                  <a:pt x="469" y="8"/>
                </a:lnTo>
                <a:cubicBezTo>
                  <a:pt x="469" y="8"/>
                  <a:pt x="461" y="0"/>
                  <a:pt x="452" y="0"/>
                </a:cubicBezTo>
                <a:cubicBezTo>
                  <a:pt x="443" y="8"/>
                  <a:pt x="443" y="17"/>
                  <a:pt x="443" y="17"/>
                </a:cubicBezTo>
                <a:cubicBezTo>
                  <a:pt x="461" y="88"/>
                  <a:pt x="416" y="141"/>
                  <a:pt x="381" y="168"/>
                </a:cubicBezTo>
                <a:cubicBezTo>
                  <a:pt x="372" y="141"/>
                  <a:pt x="372" y="141"/>
                  <a:pt x="372" y="141"/>
                </a:cubicBezTo>
                <a:cubicBezTo>
                  <a:pt x="363" y="141"/>
                  <a:pt x="355" y="132"/>
                  <a:pt x="346" y="132"/>
                </a:cubicBezTo>
                <a:cubicBezTo>
                  <a:pt x="265" y="132"/>
                  <a:pt x="265" y="132"/>
                  <a:pt x="265" y="132"/>
                </a:cubicBezTo>
                <a:cubicBezTo>
                  <a:pt x="257" y="132"/>
                  <a:pt x="248" y="132"/>
                  <a:pt x="240" y="141"/>
                </a:cubicBezTo>
                <a:cubicBezTo>
                  <a:pt x="9" y="300"/>
                  <a:pt x="9" y="300"/>
                  <a:pt x="9" y="300"/>
                </a:cubicBezTo>
                <a:cubicBezTo>
                  <a:pt x="0" y="309"/>
                  <a:pt x="0" y="327"/>
                  <a:pt x="9" y="336"/>
                </a:cubicBezTo>
                <a:cubicBezTo>
                  <a:pt x="106" y="486"/>
                  <a:pt x="106" y="486"/>
                  <a:pt x="106" y="486"/>
                </a:cubicBezTo>
                <a:cubicBezTo>
                  <a:pt x="115" y="504"/>
                  <a:pt x="133" y="495"/>
                  <a:pt x="142" y="495"/>
                </a:cubicBezTo>
                <a:cubicBezTo>
                  <a:pt x="372" y="327"/>
                  <a:pt x="372" y="327"/>
                  <a:pt x="372" y="327"/>
                </a:cubicBezTo>
                <a:cubicBezTo>
                  <a:pt x="381" y="327"/>
                  <a:pt x="390" y="309"/>
                  <a:pt x="390" y="309"/>
                </a:cubicBezTo>
                <a:cubicBezTo>
                  <a:pt x="416" y="229"/>
                  <a:pt x="416" y="229"/>
                  <a:pt x="416" y="229"/>
                </a:cubicBezTo>
                <a:cubicBezTo>
                  <a:pt x="416" y="221"/>
                  <a:pt x="416" y="212"/>
                  <a:pt x="408" y="203"/>
                </a:cubicBezTo>
                <a:cubicBezTo>
                  <a:pt x="399" y="185"/>
                  <a:pt x="399" y="185"/>
                  <a:pt x="399" y="185"/>
                </a:cubicBezTo>
                <a:cubicBezTo>
                  <a:pt x="452" y="150"/>
                  <a:pt x="496" y="88"/>
                  <a:pt x="469" y="8"/>
                </a:cubicBezTo>
                <a:close/>
                <a:moveTo>
                  <a:pt x="363" y="247"/>
                </a:moveTo>
                <a:lnTo>
                  <a:pt x="363" y="247"/>
                </a:lnTo>
                <a:cubicBezTo>
                  <a:pt x="346" y="256"/>
                  <a:pt x="319" y="256"/>
                  <a:pt x="310" y="229"/>
                </a:cubicBezTo>
                <a:cubicBezTo>
                  <a:pt x="293" y="212"/>
                  <a:pt x="301" y="194"/>
                  <a:pt x="319" y="176"/>
                </a:cubicBezTo>
                <a:cubicBezTo>
                  <a:pt x="328" y="168"/>
                  <a:pt x="346" y="168"/>
                  <a:pt x="363" y="176"/>
                </a:cubicBezTo>
                <a:cubicBezTo>
                  <a:pt x="355" y="185"/>
                  <a:pt x="355" y="185"/>
                  <a:pt x="355" y="185"/>
                </a:cubicBezTo>
                <a:cubicBezTo>
                  <a:pt x="346" y="185"/>
                  <a:pt x="337" y="194"/>
                  <a:pt x="346" y="203"/>
                </a:cubicBezTo>
                <a:cubicBezTo>
                  <a:pt x="346" y="212"/>
                  <a:pt x="355" y="212"/>
                  <a:pt x="355" y="212"/>
                </a:cubicBezTo>
                <a:cubicBezTo>
                  <a:pt x="363" y="212"/>
                  <a:pt x="363" y="212"/>
                  <a:pt x="363" y="212"/>
                </a:cubicBezTo>
                <a:cubicBezTo>
                  <a:pt x="372" y="212"/>
                  <a:pt x="372" y="212"/>
                  <a:pt x="381" y="203"/>
                </a:cubicBezTo>
                <a:cubicBezTo>
                  <a:pt x="381" y="221"/>
                  <a:pt x="372" y="238"/>
                  <a:pt x="363" y="247"/>
                </a:cubicBezTo>
                <a:close/>
              </a:path>
            </a:pathLst>
          </a:custGeom>
          <a:solidFill>
            <a:srgbClr val="48DB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en-US" dirty="0">
              <a:solidFill>
                <a:srgbClr val="32A6E0"/>
              </a:solidFill>
              <a:latin typeface="Segoe UI" panose="020B0502040204020203" pitchFamily="34" charset="0"/>
            </a:endParaRPr>
          </a:p>
        </p:txBody>
      </p:sp>
      <p:sp>
        <p:nvSpPr>
          <p:cNvPr id="28" name="Freeform 29">
            <a:extLst>
              <a:ext uri="{FF2B5EF4-FFF2-40B4-BE49-F238E27FC236}">
                <a16:creationId xmlns:a16="http://schemas.microsoft.com/office/drawing/2014/main" id="{56216D49-9556-4EF3-8681-EF3AD1D4B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296" y="5636167"/>
            <a:ext cx="527583" cy="544331"/>
          </a:xfrm>
          <a:custGeom>
            <a:avLst/>
            <a:gdLst>
              <a:gd name="T0" fmla="*/ 111726 w 444"/>
              <a:gd name="T1" fmla="*/ 150538 h 462"/>
              <a:gd name="T2" fmla="*/ 111726 w 444"/>
              <a:gd name="T3" fmla="*/ 150538 h 462"/>
              <a:gd name="T4" fmla="*/ 144162 w 444"/>
              <a:gd name="T5" fmla="*/ 114802 h 462"/>
              <a:gd name="T6" fmla="*/ 199574 w 444"/>
              <a:gd name="T7" fmla="*/ 31716 h 462"/>
              <a:gd name="T8" fmla="*/ 191916 w 444"/>
              <a:gd name="T9" fmla="*/ 23675 h 462"/>
              <a:gd name="T10" fmla="*/ 155875 w 444"/>
              <a:gd name="T11" fmla="*/ 23675 h 462"/>
              <a:gd name="T12" fmla="*/ 100013 w 444"/>
              <a:gd name="T13" fmla="*/ 0 h 462"/>
              <a:gd name="T14" fmla="*/ 44150 w 444"/>
              <a:gd name="T15" fmla="*/ 23675 h 462"/>
              <a:gd name="T16" fmla="*/ 8109 w 444"/>
              <a:gd name="T17" fmla="*/ 23675 h 462"/>
              <a:gd name="T18" fmla="*/ 0 w 444"/>
              <a:gd name="T19" fmla="*/ 31716 h 462"/>
              <a:gd name="T20" fmla="*/ 55863 w 444"/>
              <a:gd name="T21" fmla="*/ 114802 h 462"/>
              <a:gd name="T22" fmla="*/ 87849 w 444"/>
              <a:gd name="T23" fmla="*/ 150538 h 462"/>
              <a:gd name="T24" fmla="*/ 87849 w 444"/>
              <a:gd name="T25" fmla="*/ 166172 h 462"/>
              <a:gd name="T26" fmla="*/ 48204 w 444"/>
              <a:gd name="T27" fmla="*/ 185827 h 462"/>
              <a:gd name="T28" fmla="*/ 100013 w 444"/>
              <a:gd name="T29" fmla="*/ 205928 h 462"/>
              <a:gd name="T30" fmla="*/ 147766 w 444"/>
              <a:gd name="T31" fmla="*/ 185827 h 462"/>
              <a:gd name="T32" fmla="*/ 111726 w 444"/>
              <a:gd name="T33" fmla="*/ 166172 h 462"/>
              <a:gd name="T34" fmla="*/ 111726 w 444"/>
              <a:gd name="T35" fmla="*/ 150538 h 462"/>
              <a:gd name="T36" fmla="*/ 144162 w 444"/>
              <a:gd name="T37" fmla="*/ 94700 h 462"/>
              <a:gd name="T38" fmla="*/ 144162 w 444"/>
              <a:gd name="T39" fmla="*/ 94700 h 462"/>
              <a:gd name="T40" fmla="*/ 155875 w 444"/>
              <a:gd name="T41" fmla="*/ 39756 h 462"/>
              <a:gd name="T42" fmla="*/ 183807 w 444"/>
              <a:gd name="T43" fmla="*/ 39756 h 462"/>
              <a:gd name="T44" fmla="*/ 144162 w 444"/>
              <a:gd name="T45" fmla="*/ 94700 h 462"/>
              <a:gd name="T46" fmla="*/ 100013 w 444"/>
              <a:gd name="T47" fmla="*/ 16081 h 462"/>
              <a:gd name="T48" fmla="*/ 100013 w 444"/>
              <a:gd name="T49" fmla="*/ 16081 h 462"/>
              <a:gd name="T50" fmla="*/ 144162 w 444"/>
              <a:gd name="T51" fmla="*/ 31716 h 462"/>
              <a:gd name="T52" fmla="*/ 100013 w 444"/>
              <a:gd name="T53" fmla="*/ 51370 h 462"/>
              <a:gd name="T54" fmla="*/ 55863 w 444"/>
              <a:gd name="T55" fmla="*/ 31716 h 462"/>
              <a:gd name="T56" fmla="*/ 100013 w 444"/>
              <a:gd name="T57" fmla="*/ 16081 h 462"/>
              <a:gd name="T58" fmla="*/ 16218 w 444"/>
              <a:gd name="T59" fmla="*/ 39756 h 462"/>
              <a:gd name="T60" fmla="*/ 16218 w 444"/>
              <a:gd name="T61" fmla="*/ 39756 h 462"/>
              <a:gd name="T62" fmla="*/ 44150 w 444"/>
              <a:gd name="T63" fmla="*/ 39756 h 462"/>
              <a:gd name="T64" fmla="*/ 55863 w 444"/>
              <a:gd name="T65" fmla="*/ 94700 h 462"/>
              <a:gd name="T66" fmla="*/ 16218 w 444"/>
              <a:gd name="T67" fmla="*/ 39756 h 46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44" h="462">
                <a:moveTo>
                  <a:pt x="248" y="337"/>
                </a:moveTo>
                <a:lnTo>
                  <a:pt x="248" y="337"/>
                </a:lnTo>
                <a:cubicBezTo>
                  <a:pt x="248" y="302"/>
                  <a:pt x="275" y="283"/>
                  <a:pt x="320" y="257"/>
                </a:cubicBezTo>
                <a:cubicBezTo>
                  <a:pt x="373" y="221"/>
                  <a:pt x="443" y="177"/>
                  <a:pt x="443" y="71"/>
                </a:cubicBezTo>
                <a:cubicBezTo>
                  <a:pt x="443" y="62"/>
                  <a:pt x="434" y="53"/>
                  <a:pt x="426" y="53"/>
                </a:cubicBezTo>
                <a:cubicBezTo>
                  <a:pt x="346" y="53"/>
                  <a:pt x="346" y="53"/>
                  <a:pt x="346" y="53"/>
                </a:cubicBezTo>
                <a:cubicBezTo>
                  <a:pt x="328" y="27"/>
                  <a:pt x="293" y="0"/>
                  <a:pt x="222" y="0"/>
                </a:cubicBezTo>
                <a:cubicBezTo>
                  <a:pt x="151" y="0"/>
                  <a:pt x="116" y="27"/>
                  <a:pt x="98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62"/>
                  <a:pt x="0" y="71"/>
                </a:cubicBezTo>
                <a:cubicBezTo>
                  <a:pt x="0" y="177"/>
                  <a:pt x="62" y="221"/>
                  <a:pt x="124" y="257"/>
                </a:cubicBezTo>
                <a:cubicBezTo>
                  <a:pt x="169" y="283"/>
                  <a:pt x="195" y="302"/>
                  <a:pt x="195" y="337"/>
                </a:cubicBezTo>
                <a:cubicBezTo>
                  <a:pt x="195" y="372"/>
                  <a:pt x="195" y="372"/>
                  <a:pt x="195" y="372"/>
                </a:cubicBezTo>
                <a:cubicBezTo>
                  <a:pt x="142" y="381"/>
                  <a:pt x="107" y="399"/>
                  <a:pt x="107" y="416"/>
                </a:cubicBezTo>
                <a:cubicBezTo>
                  <a:pt x="107" y="443"/>
                  <a:pt x="160" y="461"/>
                  <a:pt x="222" y="461"/>
                </a:cubicBezTo>
                <a:cubicBezTo>
                  <a:pt x="283" y="461"/>
                  <a:pt x="328" y="443"/>
                  <a:pt x="328" y="416"/>
                </a:cubicBezTo>
                <a:cubicBezTo>
                  <a:pt x="328" y="399"/>
                  <a:pt x="302" y="381"/>
                  <a:pt x="248" y="372"/>
                </a:cubicBezTo>
                <a:lnTo>
                  <a:pt x="248" y="337"/>
                </a:lnTo>
                <a:close/>
                <a:moveTo>
                  <a:pt x="320" y="212"/>
                </a:moveTo>
                <a:lnTo>
                  <a:pt x="320" y="212"/>
                </a:lnTo>
                <a:cubicBezTo>
                  <a:pt x="337" y="186"/>
                  <a:pt x="346" y="142"/>
                  <a:pt x="346" y="89"/>
                </a:cubicBezTo>
                <a:cubicBezTo>
                  <a:pt x="408" y="89"/>
                  <a:pt x="408" y="89"/>
                  <a:pt x="408" y="89"/>
                </a:cubicBezTo>
                <a:cubicBezTo>
                  <a:pt x="399" y="151"/>
                  <a:pt x="364" y="186"/>
                  <a:pt x="320" y="212"/>
                </a:cubicBezTo>
                <a:close/>
                <a:moveTo>
                  <a:pt x="222" y="36"/>
                </a:moveTo>
                <a:lnTo>
                  <a:pt x="222" y="36"/>
                </a:lnTo>
                <a:cubicBezTo>
                  <a:pt x="293" y="36"/>
                  <a:pt x="320" y="62"/>
                  <a:pt x="320" y="71"/>
                </a:cubicBezTo>
                <a:cubicBezTo>
                  <a:pt x="320" y="80"/>
                  <a:pt x="293" y="106"/>
                  <a:pt x="222" y="115"/>
                </a:cubicBezTo>
                <a:cubicBezTo>
                  <a:pt x="151" y="106"/>
                  <a:pt x="124" y="80"/>
                  <a:pt x="124" y="71"/>
                </a:cubicBezTo>
                <a:cubicBezTo>
                  <a:pt x="124" y="62"/>
                  <a:pt x="151" y="36"/>
                  <a:pt x="222" y="36"/>
                </a:cubicBezTo>
                <a:close/>
                <a:moveTo>
                  <a:pt x="36" y="89"/>
                </a:moveTo>
                <a:lnTo>
                  <a:pt x="36" y="89"/>
                </a:lnTo>
                <a:cubicBezTo>
                  <a:pt x="98" y="89"/>
                  <a:pt x="98" y="89"/>
                  <a:pt x="98" y="89"/>
                </a:cubicBezTo>
                <a:cubicBezTo>
                  <a:pt x="98" y="142"/>
                  <a:pt x="107" y="186"/>
                  <a:pt x="124" y="212"/>
                </a:cubicBezTo>
                <a:cubicBezTo>
                  <a:pt x="80" y="186"/>
                  <a:pt x="36" y="151"/>
                  <a:pt x="36" y="89"/>
                </a:cubicBezTo>
                <a:close/>
              </a:path>
            </a:pathLst>
          </a:custGeom>
          <a:solidFill>
            <a:srgbClr val="A955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en-US" dirty="0">
              <a:solidFill>
                <a:srgbClr val="32A6E0"/>
              </a:solidFill>
              <a:latin typeface="Segoe UI" panose="020B0502040204020203" pitchFamily="34" charset="0"/>
            </a:endParaRPr>
          </a:p>
        </p:txBody>
      </p:sp>
      <p:sp>
        <p:nvSpPr>
          <p:cNvPr id="33" name="Freeform 79">
            <a:extLst>
              <a:ext uri="{FF2B5EF4-FFF2-40B4-BE49-F238E27FC236}">
                <a16:creationId xmlns:a16="http://schemas.microsoft.com/office/drawing/2014/main" id="{7ECB710A-5A6A-424A-BDF2-3BBE3573D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1879" y="5623606"/>
            <a:ext cx="565268" cy="569453"/>
          </a:xfrm>
          <a:custGeom>
            <a:avLst/>
            <a:gdLst>
              <a:gd name="T0" fmla="*/ 106933 w 479"/>
              <a:gd name="T1" fmla="*/ 0 h 479"/>
              <a:gd name="T2" fmla="*/ 106933 w 479"/>
              <a:gd name="T3" fmla="*/ 0 h 479"/>
              <a:gd name="T4" fmla="*/ 0 w 479"/>
              <a:gd name="T5" fmla="*/ 107725 h 479"/>
              <a:gd name="T6" fmla="*/ 106933 w 479"/>
              <a:gd name="T7" fmla="*/ 215449 h 479"/>
              <a:gd name="T8" fmla="*/ 213866 w 479"/>
              <a:gd name="T9" fmla="*/ 107725 h 479"/>
              <a:gd name="T10" fmla="*/ 106933 w 479"/>
              <a:gd name="T11" fmla="*/ 0 h 479"/>
              <a:gd name="T12" fmla="*/ 198206 w 479"/>
              <a:gd name="T13" fmla="*/ 107725 h 479"/>
              <a:gd name="T14" fmla="*/ 198206 w 479"/>
              <a:gd name="T15" fmla="*/ 107725 h 479"/>
              <a:gd name="T16" fmla="*/ 178520 w 479"/>
              <a:gd name="T17" fmla="*/ 163615 h 479"/>
              <a:gd name="T18" fmla="*/ 174493 w 479"/>
              <a:gd name="T19" fmla="*/ 147840 h 479"/>
              <a:gd name="T20" fmla="*/ 178520 w 479"/>
              <a:gd name="T21" fmla="*/ 115838 h 479"/>
              <a:gd name="T22" fmla="*/ 166439 w 479"/>
              <a:gd name="T23" fmla="*/ 91949 h 479"/>
              <a:gd name="T24" fmla="*/ 142726 w 479"/>
              <a:gd name="T25" fmla="*/ 80230 h 479"/>
              <a:gd name="T26" fmla="*/ 154806 w 479"/>
              <a:gd name="T27" fmla="*/ 39664 h 479"/>
              <a:gd name="T28" fmla="*/ 131093 w 479"/>
              <a:gd name="T29" fmla="*/ 27945 h 479"/>
              <a:gd name="T30" fmla="*/ 134673 w 479"/>
              <a:gd name="T31" fmla="*/ 23889 h 479"/>
              <a:gd name="T32" fmla="*/ 198206 w 479"/>
              <a:gd name="T33" fmla="*/ 107725 h 479"/>
              <a:gd name="T34" fmla="*/ 94853 w 479"/>
              <a:gd name="T35" fmla="*/ 19832 h 479"/>
              <a:gd name="T36" fmla="*/ 94853 w 479"/>
              <a:gd name="T37" fmla="*/ 19832 h 479"/>
              <a:gd name="T38" fmla="*/ 83220 w 479"/>
              <a:gd name="T39" fmla="*/ 27945 h 479"/>
              <a:gd name="T40" fmla="*/ 67113 w 479"/>
              <a:gd name="T41" fmla="*/ 39664 h 479"/>
              <a:gd name="T42" fmla="*/ 51453 w 479"/>
              <a:gd name="T43" fmla="*/ 59947 h 479"/>
              <a:gd name="T44" fmla="*/ 59507 w 479"/>
              <a:gd name="T45" fmla="*/ 71666 h 479"/>
              <a:gd name="T46" fmla="*/ 79193 w 479"/>
              <a:gd name="T47" fmla="*/ 71666 h 479"/>
              <a:gd name="T48" fmla="*/ 110960 w 479"/>
              <a:gd name="T49" fmla="*/ 107725 h 479"/>
              <a:gd name="T50" fmla="*/ 83220 w 479"/>
              <a:gd name="T51" fmla="*/ 131613 h 479"/>
              <a:gd name="T52" fmla="*/ 79193 w 479"/>
              <a:gd name="T53" fmla="*/ 151896 h 479"/>
              <a:gd name="T54" fmla="*/ 79193 w 479"/>
              <a:gd name="T55" fmla="*/ 175785 h 479"/>
              <a:gd name="T56" fmla="*/ 59507 w 479"/>
              <a:gd name="T57" fmla="*/ 155502 h 479"/>
              <a:gd name="T58" fmla="*/ 55480 w 479"/>
              <a:gd name="T59" fmla="*/ 128008 h 479"/>
              <a:gd name="T60" fmla="*/ 39373 w 479"/>
              <a:gd name="T61" fmla="*/ 107725 h 479"/>
              <a:gd name="T62" fmla="*/ 47426 w 479"/>
              <a:gd name="T63" fmla="*/ 83836 h 479"/>
              <a:gd name="T64" fmla="*/ 23713 w 479"/>
              <a:gd name="T65" fmla="*/ 76173 h 479"/>
              <a:gd name="T66" fmla="*/ 94853 w 479"/>
              <a:gd name="T67" fmla="*/ 19832 h 479"/>
              <a:gd name="T68" fmla="*/ 79193 w 479"/>
              <a:gd name="T69" fmla="*/ 195617 h 479"/>
              <a:gd name="T70" fmla="*/ 79193 w 479"/>
              <a:gd name="T71" fmla="*/ 195617 h 479"/>
              <a:gd name="T72" fmla="*/ 91273 w 479"/>
              <a:gd name="T73" fmla="*/ 187504 h 479"/>
              <a:gd name="T74" fmla="*/ 106933 w 479"/>
              <a:gd name="T75" fmla="*/ 183447 h 479"/>
              <a:gd name="T76" fmla="*/ 131093 w 479"/>
              <a:gd name="T77" fmla="*/ 175785 h 479"/>
              <a:gd name="T78" fmla="*/ 158386 w 479"/>
              <a:gd name="T79" fmla="*/ 183447 h 479"/>
              <a:gd name="T80" fmla="*/ 106933 w 479"/>
              <a:gd name="T81" fmla="*/ 199674 h 479"/>
              <a:gd name="T82" fmla="*/ 79193 w 479"/>
              <a:gd name="T83" fmla="*/ 195617 h 47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479" h="479">
                <a:moveTo>
                  <a:pt x="239" y="0"/>
                </a:moveTo>
                <a:lnTo>
                  <a:pt x="239" y="0"/>
                </a:lnTo>
                <a:cubicBezTo>
                  <a:pt x="106" y="0"/>
                  <a:pt x="0" y="106"/>
                  <a:pt x="0" y="239"/>
                </a:cubicBezTo>
                <a:cubicBezTo>
                  <a:pt x="0" y="372"/>
                  <a:pt x="106" y="478"/>
                  <a:pt x="239" y="478"/>
                </a:cubicBezTo>
                <a:cubicBezTo>
                  <a:pt x="372" y="478"/>
                  <a:pt x="478" y="372"/>
                  <a:pt x="478" y="239"/>
                </a:cubicBezTo>
                <a:cubicBezTo>
                  <a:pt x="478" y="106"/>
                  <a:pt x="372" y="0"/>
                  <a:pt x="239" y="0"/>
                </a:cubicBezTo>
                <a:close/>
                <a:moveTo>
                  <a:pt x="443" y="239"/>
                </a:moveTo>
                <a:lnTo>
                  <a:pt x="443" y="239"/>
                </a:lnTo>
                <a:cubicBezTo>
                  <a:pt x="443" y="292"/>
                  <a:pt x="425" y="328"/>
                  <a:pt x="399" y="363"/>
                </a:cubicBezTo>
                <a:cubicBezTo>
                  <a:pt x="390" y="363"/>
                  <a:pt x="381" y="345"/>
                  <a:pt x="390" y="328"/>
                </a:cubicBezTo>
                <a:cubicBezTo>
                  <a:pt x="399" y="310"/>
                  <a:pt x="399" y="275"/>
                  <a:pt x="399" y="257"/>
                </a:cubicBezTo>
                <a:cubicBezTo>
                  <a:pt x="399" y="239"/>
                  <a:pt x="390" y="204"/>
                  <a:pt x="372" y="204"/>
                </a:cubicBezTo>
                <a:cubicBezTo>
                  <a:pt x="346" y="204"/>
                  <a:pt x="337" y="204"/>
                  <a:pt x="319" y="178"/>
                </a:cubicBezTo>
                <a:cubicBezTo>
                  <a:pt x="301" y="124"/>
                  <a:pt x="372" y="115"/>
                  <a:pt x="346" y="88"/>
                </a:cubicBezTo>
                <a:cubicBezTo>
                  <a:pt x="337" y="80"/>
                  <a:pt x="301" y="115"/>
                  <a:pt x="293" y="62"/>
                </a:cubicBezTo>
                <a:lnTo>
                  <a:pt x="301" y="53"/>
                </a:lnTo>
                <a:cubicBezTo>
                  <a:pt x="381" y="80"/>
                  <a:pt x="443" y="150"/>
                  <a:pt x="443" y="239"/>
                </a:cubicBezTo>
                <a:close/>
                <a:moveTo>
                  <a:pt x="212" y="44"/>
                </a:moveTo>
                <a:lnTo>
                  <a:pt x="212" y="44"/>
                </a:lnTo>
                <a:cubicBezTo>
                  <a:pt x="204" y="53"/>
                  <a:pt x="194" y="53"/>
                  <a:pt x="186" y="62"/>
                </a:cubicBezTo>
                <a:cubicBezTo>
                  <a:pt x="168" y="80"/>
                  <a:pt x="159" y="71"/>
                  <a:pt x="150" y="88"/>
                </a:cubicBezTo>
                <a:cubicBezTo>
                  <a:pt x="141" y="106"/>
                  <a:pt x="115" y="124"/>
                  <a:pt x="115" y="133"/>
                </a:cubicBezTo>
                <a:cubicBezTo>
                  <a:pt x="115" y="142"/>
                  <a:pt x="133" y="159"/>
                  <a:pt x="133" y="159"/>
                </a:cubicBezTo>
                <a:cubicBezTo>
                  <a:pt x="141" y="150"/>
                  <a:pt x="159" y="150"/>
                  <a:pt x="177" y="159"/>
                </a:cubicBezTo>
                <a:cubicBezTo>
                  <a:pt x="186" y="159"/>
                  <a:pt x="275" y="169"/>
                  <a:pt x="248" y="239"/>
                </a:cubicBezTo>
                <a:cubicBezTo>
                  <a:pt x="239" y="266"/>
                  <a:pt x="194" y="257"/>
                  <a:pt x="186" y="292"/>
                </a:cubicBezTo>
                <a:cubicBezTo>
                  <a:pt x="186" y="301"/>
                  <a:pt x="186" y="328"/>
                  <a:pt x="177" y="337"/>
                </a:cubicBezTo>
                <a:cubicBezTo>
                  <a:pt x="177" y="345"/>
                  <a:pt x="186" y="390"/>
                  <a:pt x="177" y="390"/>
                </a:cubicBezTo>
                <a:cubicBezTo>
                  <a:pt x="168" y="390"/>
                  <a:pt x="133" y="345"/>
                  <a:pt x="133" y="345"/>
                </a:cubicBezTo>
                <a:cubicBezTo>
                  <a:pt x="133" y="337"/>
                  <a:pt x="124" y="310"/>
                  <a:pt x="124" y="284"/>
                </a:cubicBezTo>
                <a:cubicBezTo>
                  <a:pt x="124" y="266"/>
                  <a:pt x="88" y="266"/>
                  <a:pt x="88" y="239"/>
                </a:cubicBezTo>
                <a:cubicBezTo>
                  <a:pt x="88" y="213"/>
                  <a:pt x="106" y="195"/>
                  <a:pt x="106" y="186"/>
                </a:cubicBezTo>
                <a:cubicBezTo>
                  <a:pt x="97" y="169"/>
                  <a:pt x="62" y="169"/>
                  <a:pt x="53" y="169"/>
                </a:cubicBezTo>
                <a:cubicBezTo>
                  <a:pt x="80" y="97"/>
                  <a:pt x="141" y="53"/>
                  <a:pt x="212" y="44"/>
                </a:cubicBezTo>
                <a:close/>
                <a:moveTo>
                  <a:pt x="177" y="434"/>
                </a:moveTo>
                <a:lnTo>
                  <a:pt x="177" y="434"/>
                </a:lnTo>
                <a:cubicBezTo>
                  <a:pt x="186" y="425"/>
                  <a:pt x="186" y="416"/>
                  <a:pt x="204" y="416"/>
                </a:cubicBezTo>
                <a:cubicBezTo>
                  <a:pt x="212" y="416"/>
                  <a:pt x="221" y="416"/>
                  <a:pt x="239" y="407"/>
                </a:cubicBezTo>
                <a:cubicBezTo>
                  <a:pt x="248" y="407"/>
                  <a:pt x="275" y="398"/>
                  <a:pt x="293" y="390"/>
                </a:cubicBezTo>
                <a:cubicBezTo>
                  <a:pt x="310" y="390"/>
                  <a:pt x="346" y="398"/>
                  <a:pt x="354" y="407"/>
                </a:cubicBezTo>
                <a:cubicBezTo>
                  <a:pt x="319" y="434"/>
                  <a:pt x="284" y="443"/>
                  <a:pt x="239" y="443"/>
                </a:cubicBezTo>
                <a:cubicBezTo>
                  <a:pt x="221" y="443"/>
                  <a:pt x="194" y="443"/>
                  <a:pt x="177" y="434"/>
                </a:cubicBezTo>
                <a:close/>
              </a:path>
            </a:pathLst>
          </a:custGeom>
          <a:solidFill>
            <a:srgbClr val="D6B8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8" name="Freeform 123">
            <a:extLst>
              <a:ext uri="{FF2B5EF4-FFF2-40B4-BE49-F238E27FC236}">
                <a16:creationId xmlns:a16="http://schemas.microsoft.com/office/drawing/2014/main" id="{03B3D9A2-5737-468A-BA6F-4FD473A7A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7327" y="5659199"/>
            <a:ext cx="535956" cy="548516"/>
          </a:xfrm>
          <a:custGeom>
            <a:avLst/>
            <a:gdLst>
              <a:gd name="T0" fmla="*/ 123628 w 452"/>
              <a:gd name="T1" fmla="*/ 135490 h 462"/>
              <a:gd name="T2" fmla="*/ 123628 w 452"/>
              <a:gd name="T3" fmla="*/ 135490 h 462"/>
              <a:gd name="T4" fmla="*/ 195108 w 452"/>
              <a:gd name="T5" fmla="*/ 11703 h 462"/>
              <a:gd name="T6" fmla="*/ 195108 w 452"/>
              <a:gd name="T7" fmla="*/ 8102 h 462"/>
              <a:gd name="T8" fmla="*/ 191062 w 452"/>
              <a:gd name="T9" fmla="*/ 8102 h 462"/>
              <a:gd name="T10" fmla="*/ 71480 w 452"/>
              <a:gd name="T11" fmla="*/ 80124 h 462"/>
              <a:gd name="T12" fmla="*/ 4046 w 452"/>
              <a:gd name="T13" fmla="*/ 135490 h 462"/>
              <a:gd name="T14" fmla="*/ 15735 w 452"/>
              <a:gd name="T15" fmla="*/ 147644 h 462"/>
              <a:gd name="T16" fmla="*/ 39561 w 452"/>
              <a:gd name="T17" fmla="*/ 139542 h 462"/>
              <a:gd name="T18" fmla="*/ 67883 w 452"/>
              <a:gd name="T19" fmla="*/ 167450 h 462"/>
              <a:gd name="T20" fmla="*/ 59791 w 452"/>
              <a:gd name="T21" fmla="*/ 191307 h 462"/>
              <a:gd name="T22" fmla="*/ 67883 w 452"/>
              <a:gd name="T23" fmla="*/ 203461 h 462"/>
              <a:gd name="T24" fmla="*/ 123628 w 452"/>
              <a:gd name="T25" fmla="*/ 135490 h 462"/>
              <a:gd name="T26" fmla="*/ 135317 w 452"/>
              <a:gd name="T27" fmla="*/ 67520 h 462"/>
              <a:gd name="T28" fmla="*/ 135317 w 452"/>
              <a:gd name="T29" fmla="*/ 67520 h 462"/>
              <a:gd name="T30" fmla="*/ 135317 w 452"/>
              <a:gd name="T31" fmla="*/ 43663 h 462"/>
              <a:gd name="T32" fmla="*/ 159143 w 452"/>
              <a:gd name="T33" fmla="*/ 43663 h 462"/>
              <a:gd name="T34" fmla="*/ 159143 w 452"/>
              <a:gd name="T35" fmla="*/ 67520 h 462"/>
              <a:gd name="T36" fmla="*/ 135317 w 452"/>
              <a:gd name="T37" fmla="*/ 67520 h 46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452" h="462">
                <a:moveTo>
                  <a:pt x="275" y="301"/>
                </a:moveTo>
                <a:lnTo>
                  <a:pt x="275" y="301"/>
                </a:lnTo>
                <a:cubicBezTo>
                  <a:pt x="275" y="301"/>
                  <a:pt x="451" y="169"/>
                  <a:pt x="434" y="26"/>
                </a:cubicBezTo>
                <a:lnTo>
                  <a:pt x="434" y="18"/>
                </a:lnTo>
                <a:cubicBezTo>
                  <a:pt x="425" y="18"/>
                  <a:pt x="425" y="18"/>
                  <a:pt x="425" y="18"/>
                </a:cubicBezTo>
                <a:cubicBezTo>
                  <a:pt x="284" y="0"/>
                  <a:pt x="159" y="178"/>
                  <a:pt x="159" y="178"/>
                </a:cubicBezTo>
                <a:cubicBezTo>
                  <a:pt x="53" y="159"/>
                  <a:pt x="62" y="186"/>
                  <a:pt x="9" y="301"/>
                </a:cubicBezTo>
                <a:cubicBezTo>
                  <a:pt x="0" y="328"/>
                  <a:pt x="18" y="328"/>
                  <a:pt x="35" y="328"/>
                </a:cubicBezTo>
                <a:cubicBezTo>
                  <a:pt x="53" y="319"/>
                  <a:pt x="88" y="310"/>
                  <a:pt x="88" y="310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372"/>
                  <a:pt x="141" y="407"/>
                  <a:pt x="133" y="425"/>
                </a:cubicBezTo>
                <a:cubicBezTo>
                  <a:pt x="124" y="443"/>
                  <a:pt x="133" y="461"/>
                  <a:pt x="151" y="452"/>
                </a:cubicBezTo>
                <a:cubicBezTo>
                  <a:pt x="266" y="398"/>
                  <a:pt x="292" y="407"/>
                  <a:pt x="275" y="301"/>
                </a:cubicBezTo>
                <a:close/>
                <a:moveTo>
                  <a:pt x="301" y="150"/>
                </a:moveTo>
                <a:lnTo>
                  <a:pt x="301" y="150"/>
                </a:lnTo>
                <a:cubicBezTo>
                  <a:pt x="284" y="133"/>
                  <a:pt x="284" y="115"/>
                  <a:pt x="301" y="97"/>
                </a:cubicBezTo>
                <a:cubicBezTo>
                  <a:pt x="319" y="80"/>
                  <a:pt x="345" y="80"/>
                  <a:pt x="354" y="97"/>
                </a:cubicBezTo>
                <a:cubicBezTo>
                  <a:pt x="372" y="115"/>
                  <a:pt x="372" y="133"/>
                  <a:pt x="354" y="150"/>
                </a:cubicBezTo>
                <a:cubicBezTo>
                  <a:pt x="345" y="169"/>
                  <a:pt x="319" y="169"/>
                  <a:pt x="301" y="150"/>
                </a:cubicBezTo>
                <a:close/>
              </a:path>
            </a:pathLst>
          </a:custGeom>
          <a:solidFill>
            <a:srgbClr val="8665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en-US" dirty="0">
              <a:solidFill>
                <a:srgbClr val="32A6E0"/>
              </a:solidFill>
              <a:latin typeface="Segoe UI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CF648A-E93D-4924-B65F-72A7B0CE4E20}"/>
              </a:ext>
            </a:extLst>
          </p:cNvPr>
          <p:cNvSpPr txBox="1"/>
          <p:nvPr/>
        </p:nvSpPr>
        <p:spPr>
          <a:xfrm>
            <a:off x="2559189" y="5823727"/>
            <a:ext cx="246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23E48"/>
                </a:solidFill>
                <a:latin typeface="Arial Black" panose="020B0A040201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Feature 1</a:t>
            </a:r>
            <a:endParaRPr lang="id-ID" dirty="0">
              <a:solidFill>
                <a:srgbClr val="323E48"/>
              </a:solidFill>
              <a:latin typeface="Arial Black" panose="020B0A040201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ECBF6B6-0252-4A22-9C81-D3B1D46B0F5C}"/>
              </a:ext>
            </a:extLst>
          </p:cNvPr>
          <p:cNvSpPr/>
          <p:nvPr/>
        </p:nvSpPr>
        <p:spPr>
          <a:xfrm>
            <a:off x="5974780" y="6353725"/>
            <a:ext cx="3035552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323E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wonderful serenity has taken possession of my entire soul, like these sweet mornings of spring which I enjoy with my whole heart. I am alone, and feel the charm of existence in this spot, which was created for the bliss of souls like mine. I am so happy, my dear friend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CA44C5-92AE-4300-873D-E6269964B524}"/>
              </a:ext>
            </a:extLst>
          </p:cNvPr>
          <p:cNvSpPr txBox="1"/>
          <p:nvPr/>
        </p:nvSpPr>
        <p:spPr>
          <a:xfrm>
            <a:off x="6673670" y="5823727"/>
            <a:ext cx="246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23E48"/>
                </a:solidFill>
                <a:latin typeface="Arial Black" panose="020B0A040201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Feature 2</a:t>
            </a:r>
            <a:endParaRPr lang="id-ID" dirty="0">
              <a:solidFill>
                <a:srgbClr val="323E48"/>
              </a:solidFill>
              <a:latin typeface="Arial Black" panose="020B0A040201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1D44E98-2F5E-4FA1-82A2-787AD205DA6F}"/>
              </a:ext>
            </a:extLst>
          </p:cNvPr>
          <p:cNvSpPr/>
          <p:nvPr/>
        </p:nvSpPr>
        <p:spPr>
          <a:xfrm>
            <a:off x="10057256" y="6353725"/>
            <a:ext cx="3035552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323E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wonderful serenity has taken possession of my entire soul, like these sweet mornings of spring which I enjoy with my whole heart. I am alone, and feel the charm of existence in this spot, which was created for the bliss of souls like mine. I am so happy, my dear friend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B8D6BD-24EA-42CF-8802-BDDC6960EC2E}"/>
              </a:ext>
            </a:extLst>
          </p:cNvPr>
          <p:cNvSpPr txBox="1"/>
          <p:nvPr/>
        </p:nvSpPr>
        <p:spPr>
          <a:xfrm>
            <a:off x="10756146" y="5823727"/>
            <a:ext cx="246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23E48"/>
                </a:solidFill>
                <a:latin typeface="Arial Black" panose="020B0A040201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Feature 3</a:t>
            </a:r>
            <a:endParaRPr lang="id-ID" dirty="0">
              <a:solidFill>
                <a:srgbClr val="323E48"/>
              </a:solidFill>
              <a:latin typeface="Arial Black" panose="020B0A040201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C9FDD20-ADC6-447A-A03B-3213922AE4F4}"/>
              </a:ext>
            </a:extLst>
          </p:cNvPr>
          <p:cNvSpPr/>
          <p:nvPr/>
        </p:nvSpPr>
        <p:spPr>
          <a:xfrm>
            <a:off x="14162157" y="6353725"/>
            <a:ext cx="3035552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323E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wonderful serenity has taken possession of my entire soul, like these sweet mornings of spring which I enjoy with my whole heart. I am alone, and feel the charm of existence in this spot, which was created for the bliss of souls like mine. I am so happy, my dear friend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1A151F-F26F-4A5F-B596-A42F4B80E34C}"/>
              </a:ext>
            </a:extLst>
          </p:cNvPr>
          <p:cNvSpPr txBox="1"/>
          <p:nvPr/>
        </p:nvSpPr>
        <p:spPr>
          <a:xfrm>
            <a:off x="14861047" y="5823727"/>
            <a:ext cx="246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323E48"/>
                </a:solidFill>
                <a:latin typeface="Arial Black" panose="020B0A040201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Feature 4</a:t>
            </a:r>
            <a:endParaRPr lang="id-ID" dirty="0">
              <a:solidFill>
                <a:srgbClr val="323E48"/>
              </a:solidFill>
              <a:latin typeface="Arial Black" panose="020B0A040201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3" name="Imagen 2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B51B8B44-ADE1-4D79-A875-72E793D7D7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7147" y="7594742"/>
            <a:ext cx="8355555" cy="6552381"/>
          </a:xfrm>
          <a:prstGeom prst="rect">
            <a:avLst/>
          </a:prstGeom>
        </p:spPr>
      </p:pic>
      <p:pic>
        <p:nvPicPr>
          <p:cNvPr id="8" name="Imagen 7" descr="Patrón de fondo&#10;&#10;Descripción generada automáticamente">
            <a:extLst>
              <a:ext uri="{FF2B5EF4-FFF2-40B4-BE49-F238E27FC236}">
                <a16:creationId xmlns:a16="http://schemas.microsoft.com/office/drawing/2014/main" id="{15D81E1D-9D4A-4182-B4B7-41A2623F54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088" y="-2924536"/>
            <a:ext cx="1769807" cy="10972800"/>
          </a:xfrm>
          <a:prstGeom prst="rect">
            <a:avLst/>
          </a:prstGeom>
        </p:spPr>
      </p:pic>
      <p:pic>
        <p:nvPicPr>
          <p:cNvPr id="37" name="Imagen 36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12FF7F40-E4D3-46A0-832F-C0C6505C98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216967" y="-3707052"/>
            <a:ext cx="10209523" cy="7517460"/>
          </a:xfrm>
          <a:prstGeom prst="rect">
            <a:avLst/>
          </a:prstGeom>
        </p:spPr>
      </p:pic>
      <p:pic>
        <p:nvPicPr>
          <p:cNvPr id="39" name="Imagen 38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ECF77CD1-5BC5-4EB0-A99E-F6E8467821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5085438" y="7180969"/>
            <a:ext cx="10209523" cy="751746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D1FB755-4EDE-437E-8825-764B94C14F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67038" y="6715401"/>
            <a:ext cx="7620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80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n 26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FA7C9DB4-C66D-42A0-AFDF-FF5CB9937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99591" y="-1974366"/>
            <a:ext cx="8634920" cy="8457143"/>
          </a:xfrm>
          <a:prstGeom prst="rect">
            <a:avLst/>
          </a:prstGeom>
        </p:spPr>
      </p:pic>
      <p:pic>
        <p:nvPicPr>
          <p:cNvPr id="19" name="Imagen 18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13A5207C-A756-472A-B785-AD5DD4B46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966" y="2450362"/>
            <a:ext cx="10209523" cy="7517460"/>
          </a:xfrm>
          <a:prstGeom prst="rect">
            <a:avLst/>
          </a:prstGeom>
        </p:spPr>
      </p:pic>
      <p:pic>
        <p:nvPicPr>
          <p:cNvPr id="14" name="Imagen 13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A1EFD5F9-325A-4C8C-AFAD-B99AEFC2F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4191" y="3856822"/>
            <a:ext cx="8634920" cy="8457143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AD57804-94BB-4B47-9022-04B24B7FE056}"/>
              </a:ext>
            </a:extLst>
          </p:cNvPr>
          <p:cNvSpPr txBox="1">
            <a:spLocks/>
          </p:cNvSpPr>
          <p:nvPr/>
        </p:nvSpPr>
        <p:spPr>
          <a:xfrm>
            <a:off x="1907137" y="3196759"/>
            <a:ext cx="5468023" cy="1649378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dirty="0">
                <a:solidFill>
                  <a:schemeClr val="bg1">
                    <a:lumMod val="25000"/>
                  </a:schemeClr>
                </a:solidFill>
                <a:latin typeface="Arial Black" panose="020B0A04020102020204" pitchFamily="34" charset="0"/>
              </a:rPr>
              <a:t>Creative Image Placeholder</a:t>
            </a:r>
            <a:endParaRPr lang="id-ID" sz="4800" dirty="0">
              <a:solidFill>
                <a:schemeClr val="bg1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4FEBA7F1-4D95-453C-9C4E-C2083C4CE484}"/>
              </a:ext>
            </a:extLst>
          </p:cNvPr>
          <p:cNvSpPr txBox="1"/>
          <p:nvPr/>
        </p:nvSpPr>
        <p:spPr>
          <a:xfrm>
            <a:off x="1907138" y="2747024"/>
            <a:ext cx="3310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300" dirty="0">
                <a:solidFill>
                  <a:srgbClr val="EF753F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EDIT TITLE HERE</a:t>
            </a:r>
            <a:endParaRPr lang="id-ID" sz="1600" spc="300" dirty="0">
              <a:solidFill>
                <a:srgbClr val="EF753F"/>
              </a:solidFill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F0FAE0F0-03B3-4FBF-8619-D739F21F960F}"/>
              </a:ext>
            </a:extLst>
          </p:cNvPr>
          <p:cNvSpPr/>
          <p:nvPr/>
        </p:nvSpPr>
        <p:spPr>
          <a:xfrm>
            <a:off x="1907138" y="5769720"/>
            <a:ext cx="5633176" cy="2724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323E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wonderful serenity has taken possession of my entire soul, like these sweet mornings of spring which I enjoy with my whole heart. I am alone, and feel the charm of existence in this spot, which was created for the bliss of souls like mine. I am so happy, my dear friend, so absorbed in the exquisite sense of mere tranquil existence, that I neglect my talents. I should be incapable of drawing a single stroke at the present moment; and yet I feel that I never was a greater artist than now.</a:t>
            </a: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693C35F8-93DB-4E75-B6A3-9C5FF9A9DB49}"/>
              </a:ext>
            </a:extLst>
          </p:cNvPr>
          <p:cNvSpPr txBox="1"/>
          <p:nvPr/>
        </p:nvSpPr>
        <p:spPr>
          <a:xfrm>
            <a:off x="1907138" y="5260343"/>
            <a:ext cx="2341685" cy="369332"/>
          </a:xfrm>
          <a:prstGeom prst="rect">
            <a:avLst/>
          </a:prstGeom>
          <a:gradFill flip="none" rotWithShape="1">
            <a:gsLst>
              <a:gs pos="0">
                <a:srgbClr val="F29064"/>
              </a:gs>
              <a:gs pos="100000">
                <a:srgbClr val="A95527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Get Your Style</a:t>
            </a:r>
            <a:endParaRPr lang="id-ID" dirty="0"/>
          </a:p>
        </p:txBody>
      </p:sp>
      <p:pic>
        <p:nvPicPr>
          <p:cNvPr id="29" name="Gráfico 28">
            <a:extLst>
              <a:ext uri="{FF2B5EF4-FFF2-40B4-BE49-F238E27FC236}">
                <a16:creationId xmlns:a16="http://schemas.microsoft.com/office/drawing/2014/main" id="{E0C9B821-BD9D-47DD-916E-47ED28FDAF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20789" y="8209854"/>
            <a:ext cx="4953000" cy="5362575"/>
          </a:xfrm>
          <a:prstGeom prst="rect">
            <a:avLst/>
          </a:prstGeom>
        </p:spPr>
      </p:pic>
      <p:pic>
        <p:nvPicPr>
          <p:cNvPr id="15" name="Imagen 14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41589ED9-01F8-45B5-A6AA-AFE58A8CFC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2077" y="-1240348"/>
            <a:ext cx="7848145" cy="5778735"/>
          </a:xfrm>
          <a:prstGeom prst="rect">
            <a:avLst/>
          </a:prstGeom>
        </p:spPr>
      </p:pic>
      <p:pic>
        <p:nvPicPr>
          <p:cNvPr id="16" name="Imagen 15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6BAC2E55-EBE4-43E7-9C55-69C2F7BC64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806" y="7223015"/>
            <a:ext cx="4956836" cy="347976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B105898-68BE-446B-9141-656DC954D8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453284" y="10154008"/>
            <a:ext cx="19477038" cy="32301"/>
          </a:xfrm>
          <a:prstGeom prst="rect">
            <a:avLst/>
          </a:prstGeom>
        </p:spPr>
      </p:pic>
      <p:pic>
        <p:nvPicPr>
          <p:cNvPr id="20" name="Imagen 19" descr="Patrón de fondo&#10;&#10;Descripción generada automáticamente">
            <a:extLst>
              <a:ext uri="{FF2B5EF4-FFF2-40B4-BE49-F238E27FC236}">
                <a16:creationId xmlns:a16="http://schemas.microsoft.com/office/drawing/2014/main" id="{86050847-EAB4-45E6-AEC4-C360A73A34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142249" y="-4329256"/>
            <a:ext cx="1497521" cy="9284623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A756C299-F00B-4D76-BDBC-7516A70E17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9107324" y="1090660"/>
            <a:ext cx="19477038" cy="32301"/>
          </a:xfrm>
          <a:prstGeom prst="rect">
            <a:avLst/>
          </a:prstGeom>
        </p:spPr>
      </p:pic>
      <p:pic>
        <p:nvPicPr>
          <p:cNvPr id="22" name="Imagen 21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D9A82C95-7566-4E39-AA37-4B7BF34138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050" y="-2301916"/>
            <a:ext cx="8176139" cy="6411684"/>
          </a:xfrm>
          <a:prstGeom prst="rect">
            <a:avLst/>
          </a:prstGeom>
        </p:spPr>
      </p:pic>
      <p:pic>
        <p:nvPicPr>
          <p:cNvPr id="24" name="Imagen 23" descr="Patrón de fondo&#10;&#10;Descripción generada automáticamente">
            <a:extLst>
              <a:ext uri="{FF2B5EF4-FFF2-40B4-BE49-F238E27FC236}">
                <a16:creationId xmlns:a16="http://schemas.microsoft.com/office/drawing/2014/main" id="{3B6639C9-6888-44D1-A2D3-97F88E7D00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92387" y="5084155"/>
            <a:ext cx="1497521" cy="928462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BB645217-6C20-4E3B-BC8D-B4A0D35DF4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2625340" y="-3101838"/>
            <a:ext cx="7620000" cy="7620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13FD486-A500-471C-BCE4-E0A5BCBD63F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368974" y="3760320"/>
            <a:ext cx="7620000" cy="7620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292A7190-CB09-4791-AEF0-D2E2BA67480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797074" y="7817774"/>
            <a:ext cx="7620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35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F875C6E9-C3D0-4A81-B7A8-719BE223C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9172">
            <a:off x="8037146" y="195886"/>
            <a:ext cx="5136902" cy="5136902"/>
          </a:xfrm>
          <a:prstGeom prst="rect">
            <a:avLst/>
          </a:prstGeom>
        </p:spPr>
      </p:pic>
      <p:pic>
        <p:nvPicPr>
          <p:cNvPr id="31" name="Imagen 30" descr="Imagen que contiene Icono&#10;&#10;Descripción generada automáticamente">
            <a:extLst>
              <a:ext uri="{FF2B5EF4-FFF2-40B4-BE49-F238E27FC236}">
                <a16:creationId xmlns:a16="http://schemas.microsoft.com/office/drawing/2014/main" id="{ED3D725D-77EA-4E7D-9F89-2D917FF42C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729" y="576100"/>
            <a:ext cx="10209523" cy="751746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6CD90A61-ACA0-43CF-BEBE-EFF14D82B4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9" y="854956"/>
            <a:ext cx="19477038" cy="32301"/>
          </a:xfrm>
          <a:prstGeom prst="rect">
            <a:avLst/>
          </a:prstGeom>
        </p:spPr>
      </p:pic>
      <p:pic>
        <p:nvPicPr>
          <p:cNvPr id="20" name="Imagen 19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DC66142C-FFD2-411A-8F99-73EF438CDE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476" y="4505277"/>
            <a:ext cx="8634920" cy="8457143"/>
          </a:xfrm>
          <a:prstGeom prst="rect">
            <a:avLst/>
          </a:prstGeom>
        </p:spPr>
      </p:pic>
      <p:pic>
        <p:nvPicPr>
          <p:cNvPr id="19" name="Imagen 18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A771F7C1-7DA2-43D7-8E60-3B175E616D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04609" y="-1838705"/>
            <a:ext cx="8634920" cy="8457143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F1A3507-6314-4C59-9FD3-5355CC4BC5C4}"/>
              </a:ext>
            </a:extLst>
          </p:cNvPr>
          <p:cNvSpPr txBox="1">
            <a:spLocks/>
          </p:cNvSpPr>
          <p:nvPr/>
        </p:nvSpPr>
        <p:spPr>
          <a:xfrm>
            <a:off x="11004550" y="3196759"/>
            <a:ext cx="5570803" cy="1649378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dirty="0">
                <a:solidFill>
                  <a:schemeClr val="bg1">
                    <a:lumMod val="25000"/>
                  </a:schemeClr>
                </a:solidFill>
                <a:latin typeface="Arial Black" panose="020B0A04020102020204" pitchFamily="34" charset="0"/>
              </a:rPr>
              <a:t>Creative Image Placeholder</a:t>
            </a:r>
            <a:endParaRPr lang="id-ID" sz="4800" dirty="0">
              <a:solidFill>
                <a:schemeClr val="bg1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F70AE02E-B84B-4328-A6E6-DD74DF2F979B}"/>
              </a:ext>
            </a:extLst>
          </p:cNvPr>
          <p:cNvSpPr txBox="1"/>
          <p:nvPr/>
        </p:nvSpPr>
        <p:spPr>
          <a:xfrm>
            <a:off x="11004551" y="2747024"/>
            <a:ext cx="3310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300" dirty="0">
                <a:solidFill>
                  <a:srgbClr val="EF753F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EDIT TITLE HERE</a:t>
            </a:r>
            <a:endParaRPr lang="id-ID" sz="1600" spc="300" dirty="0">
              <a:solidFill>
                <a:srgbClr val="EF753F"/>
              </a:solidFill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74E03F-2440-47B5-8D25-A968A9A68C44}"/>
              </a:ext>
            </a:extLst>
          </p:cNvPr>
          <p:cNvSpPr/>
          <p:nvPr/>
        </p:nvSpPr>
        <p:spPr>
          <a:xfrm>
            <a:off x="11004551" y="5769720"/>
            <a:ext cx="5788478" cy="2724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323E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wonderful serenity has taken possession of my entire soul, like these sweet mornings of spring which I enjoy with my whole heart. I am alone, and feel the charm of existence in this spot, which was created for the bliss of souls like mine. I am so happy, my dear friend, so absorbed in the exquisite sense of mere tranquil existence, that I neglect my talents. I should be incapable of drawing a single stroke at the present moment; and yet I feel that I never was a greater artist than now.</a:t>
            </a: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A43464B7-4DBE-477F-8C12-3647E4AC806E}"/>
              </a:ext>
            </a:extLst>
          </p:cNvPr>
          <p:cNvSpPr txBox="1"/>
          <p:nvPr/>
        </p:nvSpPr>
        <p:spPr>
          <a:xfrm>
            <a:off x="11004551" y="5260343"/>
            <a:ext cx="2341685" cy="369332"/>
          </a:xfrm>
          <a:prstGeom prst="rect">
            <a:avLst/>
          </a:prstGeom>
          <a:gradFill flip="none" rotWithShape="1">
            <a:gsLst>
              <a:gs pos="0">
                <a:srgbClr val="F29064"/>
              </a:gs>
              <a:gs pos="100000">
                <a:srgbClr val="A95527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Get Your Style</a:t>
            </a:r>
            <a:endParaRPr lang="id-ID" dirty="0"/>
          </a:p>
        </p:txBody>
      </p: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D76696B5-C662-406F-A49E-FDA2B30E236C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1852073" y="1685190"/>
            <a:ext cx="6206863" cy="7155769"/>
          </a:xfrm>
          <a:prstGeom prst="rect">
            <a:avLst/>
          </a:prstGeom>
        </p:spPr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55177745-6ACF-4051-A6E9-C4D8767D2C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655305" y="10164169"/>
            <a:ext cx="19477038" cy="32301"/>
          </a:xfrm>
          <a:prstGeom prst="rect">
            <a:avLst/>
          </a:prstGeom>
        </p:spPr>
      </p:pic>
      <p:pic>
        <p:nvPicPr>
          <p:cNvPr id="26" name="Imagen 25" descr="Un conjunto de letras blancas en un fondo blanco&#10;&#10;Descripción generada automáticamente con confianza baja">
            <a:extLst>
              <a:ext uri="{FF2B5EF4-FFF2-40B4-BE49-F238E27FC236}">
                <a16:creationId xmlns:a16="http://schemas.microsoft.com/office/drawing/2014/main" id="{B469C772-975C-4C68-9F96-33D1CCD866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90377" y="7131888"/>
            <a:ext cx="10209523" cy="7517460"/>
          </a:xfrm>
          <a:prstGeom prst="rect">
            <a:avLst/>
          </a:prstGeom>
        </p:spPr>
      </p:pic>
      <p:pic>
        <p:nvPicPr>
          <p:cNvPr id="27" name="Imagen 26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91D17CF5-6E6A-44B5-9F80-F850C3AF83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480" y="-3273230"/>
            <a:ext cx="10209523" cy="7517460"/>
          </a:xfrm>
          <a:prstGeom prst="rect">
            <a:avLst/>
          </a:prstGeom>
        </p:spPr>
      </p:pic>
      <p:pic>
        <p:nvPicPr>
          <p:cNvPr id="32" name="Imagen 31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037DE6D4-79C5-474D-A873-067518C569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7877" y="8124439"/>
            <a:ext cx="10209523" cy="751746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F32FF788-7E7C-4E51-934D-4B8A13568B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141993" y="-2579778"/>
            <a:ext cx="6459053" cy="6459053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E4882E55-5CE2-4D2B-BA5F-314DC8DB07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702222" y="5892789"/>
            <a:ext cx="3438143" cy="343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74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raphic 33">
            <a:extLst>
              <a:ext uri="{FF2B5EF4-FFF2-40B4-BE49-F238E27FC236}">
                <a16:creationId xmlns:a16="http://schemas.microsoft.com/office/drawing/2014/main" id="{31067927-D7E5-4141-BBF1-5DDCB656F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9172">
            <a:off x="4382953" y="6452175"/>
            <a:ext cx="5136902" cy="5136902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6C86F90A-8E03-4430-AF18-FEA079462A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92518" y="9400636"/>
            <a:ext cx="19477038" cy="32301"/>
          </a:xfrm>
          <a:prstGeom prst="rect">
            <a:avLst/>
          </a:prstGeom>
        </p:spPr>
      </p:pic>
      <p:pic>
        <p:nvPicPr>
          <p:cNvPr id="26" name="Imagen 25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B85A9AA6-7A2E-4777-947F-DF308D61B5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23" y="-2659945"/>
            <a:ext cx="8634920" cy="8457143"/>
          </a:xfrm>
          <a:prstGeom prst="rect">
            <a:avLst/>
          </a:prstGeom>
        </p:spPr>
      </p:pic>
      <p:pic>
        <p:nvPicPr>
          <p:cNvPr id="25" name="Imagen 24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4D42A99E-6F88-455A-9645-8C6F27A196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9059" y="-3511519"/>
            <a:ext cx="8634920" cy="8457143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9D1E276-48BA-4466-909F-7298770C29E5}"/>
              </a:ext>
            </a:extLst>
          </p:cNvPr>
          <p:cNvSpPr txBox="1">
            <a:spLocks/>
          </p:cNvSpPr>
          <p:nvPr/>
        </p:nvSpPr>
        <p:spPr>
          <a:xfrm>
            <a:off x="9580669" y="5354165"/>
            <a:ext cx="5570803" cy="1649378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Adison Alves</a:t>
            </a:r>
            <a:endParaRPr lang="id-ID" sz="3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5C8020-D068-49CB-968D-7F970C73C661}"/>
              </a:ext>
            </a:extLst>
          </p:cNvPr>
          <p:cNvSpPr/>
          <p:nvPr/>
        </p:nvSpPr>
        <p:spPr>
          <a:xfrm>
            <a:off x="9580670" y="6841896"/>
            <a:ext cx="7909724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wonderful serenity has taken possession of my entire soul, like these sweet mornings of spring which I enjoy with my whole heart. I am alone, and feel the charm of existence in this spot, which was created for the bliss of souls like mine.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C4FA44-F30D-4731-85B4-1CEF5EF172A3}"/>
              </a:ext>
            </a:extLst>
          </p:cNvPr>
          <p:cNvSpPr txBox="1"/>
          <p:nvPr/>
        </p:nvSpPr>
        <p:spPr>
          <a:xfrm>
            <a:off x="9644171" y="6001469"/>
            <a:ext cx="1980836" cy="369332"/>
          </a:xfrm>
          <a:prstGeom prst="rect">
            <a:avLst/>
          </a:prstGeom>
          <a:gradFill flip="none" rotWithShape="1">
            <a:gsLst>
              <a:gs pos="0">
                <a:srgbClr val="F29064"/>
              </a:gs>
              <a:gs pos="100000">
                <a:srgbClr val="A95527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CO Founder</a:t>
            </a:r>
            <a:endParaRPr lang="id-ID" dirty="0"/>
          </a:p>
        </p:txBody>
      </p:sp>
      <p:sp>
        <p:nvSpPr>
          <p:cNvPr id="27" name="Freeform 15">
            <a:extLst>
              <a:ext uri="{FF2B5EF4-FFF2-40B4-BE49-F238E27FC236}">
                <a16:creationId xmlns:a16="http://schemas.microsoft.com/office/drawing/2014/main" id="{6B39AB62-1CB7-41A8-9D1D-F816C39A4ABE}"/>
              </a:ext>
            </a:extLst>
          </p:cNvPr>
          <p:cNvSpPr>
            <a:spLocks noEditPoints="1"/>
          </p:cNvSpPr>
          <p:nvPr/>
        </p:nvSpPr>
        <p:spPr bwMode="auto">
          <a:xfrm>
            <a:off x="11814608" y="8063640"/>
            <a:ext cx="286113" cy="286115"/>
          </a:xfrm>
          <a:custGeom>
            <a:avLst/>
            <a:gdLst>
              <a:gd name="T0" fmla="*/ 368101 w 256"/>
              <a:gd name="T1" fmla="*/ 420688 h 256"/>
              <a:gd name="T2" fmla="*/ 52586 w 256"/>
              <a:gd name="T3" fmla="*/ 420688 h 256"/>
              <a:gd name="T4" fmla="*/ 0 w 256"/>
              <a:gd name="T5" fmla="*/ 368102 h 256"/>
              <a:gd name="T6" fmla="*/ 0 w 256"/>
              <a:gd name="T7" fmla="*/ 52586 h 256"/>
              <a:gd name="T8" fmla="*/ 52586 w 256"/>
              <a:gd name="T9" fmla="*/ 0 h 256"/>
              <a:gd name="T10" fmla="*/ 368101 w 256"/>
              <a:gd name="T11" fmla="*/ 0 h 256"/>
              <a:gd name="T12" fmla="*/ 420687 w 256"/>
              <a:gd name="T13" fmla="*/ 52586 h 256"/>
              <a:gd name="T14" fmla="*/ 420687 w 256"/>
              <a:gd name="T15" fmla="*/ 368102 h 256"/>
              <a:gd name="T16" fmla="*/ 368101 w 256"/>
              <a:gd name="T17" fmla="*/ 420688 h 256"/>
              <a:gd name="T18" fmla="*/ 210344 w 256"/>
              <a:gd name="T19" fmla="*/ 128178 h 256"/>
              <a:gd name="T20" fmla="*/ 136395 w 256"/>
              <a:gd name="T21" fmla="*/ 175834 h 256"/>
              <a:gd name="T22" fmla="*/ 136395 w 256"/>
              <a:gd name="T23" fmla="*/ 175834 h 256"/>
              <a:gd name="T24" fmla="*/ 136395 w 256"/>
              <a:gd name="T25" fmla="*/ 177478 h 256"/>
              <a:gd name="T26" fmla="*/ 133108 w 256"/>
              <a:gd name="T27" fmla="*/ 182408 h 256"/>
              <a:gd name="T28" fmla="*/ 133108 w 256"/>
              <a:gd name="T29" fmla="*/ 185694 h 256"/>
              <a:gd name="T30" fmla="*/ 131465 w 256"/>
              <a:gd name="T31" fmla="*/ 190624 h 256"/>
              <a:gd name="T32" fmla="*/ 131465 w 256"/>
              <a:gd name="T33" fmla="*/ 193911 h 256"/>
              <a:gd name="T34" fmla="*/ 129821 w 256"/>
              <a:gd name="T35" fmla="*/ 198841 h 256"/>
              <a:gd name="T36" fmla="*/ 129821 w 256"/>
              <a:gd name="T37" fmla="*/ 202127 h 256"/>
              <a:gd name="T38" fmla="*/ 128178 w 256"/>
              <a:gd name="T39" fmla="*/ 210344 h 256"/>
              <a:gd name="T40" fmla="*/ 210344 w 256"/>
              <a:gd name="T41" fmla="*/ 292510 h 256"/>
              <a:gd name="T42" fmla="*/ 292509 w 256"/>
              <a:gd name="T43" fmla="*/ 210344 h 256"/>
              <a:gd name="T44" fmla="*/ 290866 w 256"/>
              <a:gd name="T45" fmla="*/ 202127 h 256"/>
              <a:gd name="T46" fmla="*/ 290866 w 256"/>
              <a:gd name="T47" fmla="*/ 198841 h 256"/>
              <a:gd name="T48" fmla="*/ 289222 w 256"/>
              <a:gd name="T49" fmla="*/ 193911 h 256"/>
              <a:gd name="T50" fmla="*/ 289222 w 256"/>
              <a:gd name="T51" fmla="*/ 190624 h 256"/>
              <a:gd name="T52" fmla="*/ 287579 w 256"/>
              <a:gd name="T53" fmla="*/ 185694 h 256"/>
              <a:gd name="T54" fmla="*/ 287579 w 256"/>
              <a:gd name="T55" fmla="*/ 182408 h 256"/>
              <a:gd name="T56" fmla="*/ 284292 w 256"/>
              <a:gd name="T57" fmla="*/ 177478 h 256"/>
              <a:gd name="T58" fmla="*/ 284292 w 256"/>
              <a:gd name="T59" fmla="*/ 175834 h 256"/>
              <a:gd name="T60" fmla="*/ 284292 w 256"/>
              <a:gd name="T61" fmla="*/ 175834 h 256"/>
              <a:gd name="T62" fmla="*/ 210344 w 256"/>
              <a:gd name="T63" fmla="*/ 128178 h 256"/>
              <a:gd name="T64" fmla="*/ 373031 w 256"/>
              <a:gd name="T65" fmla="*/ 69019 h 256"/>
              <a:gd name="T66" fmla="*/ 351668 w 256"/>
              <a:gd name="T67" fmla="*/ 47656 h 256"/>
              <a:gd name="T68" fmla="*/ 310585 w 256"/>
              <a:gd name="T69" fmla="*/ 47656 h 256"/>
              <a:gd name="T70" fmla="*/ 289222 w 256"/>
              <a:gd name="T71" fmla="*/ 69019 h 256"/>
              <a:gd name="T72" fmla="*/ 289222 w 256"/>
              <a:gd name="T73" fmla="*/ 110102 h 256"/>
              <a:gd name="T74" fmla="*/ 310585 w 256"/>
              <a:gd name="T75" fmla="*/ 131465 h 256"/>
              <a:gd name="T76" fmla="*/ 351668 w 256"/>
              <a:gd name="T77" fmla="*/ 131465 h 256"/>
              <a:gd name="T78" fmla="*/ 373031 w 256"/>
              <a:gd name="T79" fmla="*/ 110102 h 256"/>
              <a:gd name="T80" fmla="*/ 373031 w 256"/>
              <a:gd name="T81" fmla="*/ 69019 h 256"/>
              <a:gd name="T82" fmla="*/ 373031 w 256"/>
              <a:gd name="T83" fmla="*/ 175834 h 256"/>
              <a:gd name="T84" fmla="*/ 335235 w 256"/>
              <a:gd name="T85" fmla="*/ 175834 h 256"/>
              <a:gd name="T86" fmla="*/ 338522 w 256"/>
              <a:gd name="T87" fmla="*/ 210344 h 256"/>
              <a:gd name="T88" fmla="*/ 210344 w 256"/>
              <a:gd name="T89" fmla="*/ 338522 h 256"/>
              <a:gd name="T90" fmla="*/ 82165 w 256"/>
              <a:gd name="T91" fmla="*/ 210344 h 256"/>
              <a:gd name="T92" fmla="*/ 85452 w 256"/>
              <a:gd name="T93" fmla="*/ 175834 h 256"/>
              <a:gd name="T94" fmla="*/ 47656 w 256"/>
              <a:gd name="T95" fmla="*/ 175834 h 256"/>
              <a:gd name="T96" fmla="*/ 47656 w 256"/>
              <a:gd name="T97" fmla="*/ 351669 h 256"/>
              <a:gd name="T98" fmla="*/ 69019 w 256"/>
              <a:gd name="T99" fmla="*/ 373032 h 256"/>
              <a:gd name="T100" fmla="*/ 351668 w 256"/>
              <a:gd name="T101" fmla="*/ 373032 h 256"/>
              <a:gd name="T102" fmla="*/ 373031 w 256"/>
              <a:gd name="T103" fmla="*/ 351669 h 256"/>
              <a:gd name="T104" fmla="*/ 373031 w 256"/>
              <a:gd name="T105" fmla="*/ 175834 h 25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56" h="256">
                <a:moveTo>
                  <a:pt x="224" y="256"/>
                </a:moveTo>
                <a:cubicBezTo>
                  <a:pt x="32" y="256"/>
                  <a:pt x="32" y="256"/>
                  <a:pt x="32" y="256"/>
                </a:cubicBezTo>
                <a:cubicBezTo>
                  <a:pt x="14" y="256"/>
                  <a:pt x="0" y="242"/>
                  <a:pt x="0" y="224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4"/>
                  <a:pt x="14" y="0"/>
                  <a:pt x="32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42" y="0"/>
                  <a:pt x="256" y="14"/>
                  <a:pt x="256" y="32"/>
                </a:cubicBezTo>
                <a:cubicBezTo>
                  <a:pt x="256" y="224"/>
                  <a:pt x="256" y="224"/>
                  <a:pt x="256" y="224"/>
                </a:cubicBezTo>
                <a:cubicBezTo>
                  <a:pt x="256" y="242"/>
                  <a:pt x="242" y="256"/>
                  <a:pt x="224" y="256"/>
                </a:cubicBezTo>
                <a:moveTo>
                  <a:pt x="128" y="78"/>
                </a:moveTo>
                <a:cubicBezTo>
                  <a:pt x="108" y="78"/>
                  <a:pt x="91" y="90"/>
                  <a:pt x="83" y="107"/>
                </a:cubicBezTo>
                <a:cubicBezTo>
                  <a:pt x="83" y="107"/>
                  <a:pt x="83" y="107"/>
                  <a:pt x="83" y="107"/>
                </a:cubicBezTo>
                <a:cubicBezTo>
                  <a:pt x="83" y="107"/>
                  <a:pt x="83" y="108"/>
                  <a:pt x="83" y="108"/>
                </a:cubicBezTo>
                <a:cubicBezTo>
                  <a:pt x="82" y="109"/>
                  <a:pt x="82" y="110"/>
                  <a:pt x="81" y="111"/>
                </a:cubicBezTo>
                <a:cubicBezTo>
                  <a:pt x="81" y="111"/>
                  <a:pt x="81" y="112"/>
                  <a:pt x="81" y="113"/>
                </a:cubicBezTo>
                <a:cubicBezTo>
                  <a:pt x="81" y="114"/>
                  <a:pt x="80" y="115"/>
                  <a:pt x="80" y="116"/>
                </a:cubicBezTo>
                <a:cubicBezTo>
                  <a:pt x="80" y="116"/>
                  <a:pt x="80" y="117"/>
                  <a:pt x="80" y="118"/>
                </a:cubicBezTo>
                <a:cubicBezTo>
                  <a:pt x="79" y="119"/>
                  <a:pt x="79" y="120"/>
                  <a:pt x="79" y="121"/>
                </a:cubicBezTo>
                <a:cubicBezTo>
                  <a:pt x="79" y="122"/>
                  <a:pt x="79" y="122"/>
                  <a:pt x="79" y="123"/>
                </a:cubicBezTo>
                <a:cubicBezTo>
                  <a:pt x="79" y="124"/>
                  <a:pt x="78" y="126"/>
                  <a:pt x="78" y="128"/>
                </a:cubicBezTo>
                <a:cubicBezTo>
                  <a:pt x="78" y="155"/>
                  <a:pt x="101" y="178"/>
                  <a:pt x="128" y="178"/>
                </a:cubicBezTo>
                <a:cubicBezTo>
                  <a:pt x="155" y="178"/>
                  <a:pt x="178" y="155"/>
                  <a:pt x="178" y="128"/>
                </a:cubicBezTo>
                <a:cubicBezTo>
                  <a:pt x="178" y="126"/>
                  <a:pt x="177" y="124"/>
                  <a:pt x="177" y="123"/>
                </a:cubicBezTo>
                <a:cubicBezTo>
                  <a:pt x="177" y="122"/>
                  <a:pt x="177" y="122"/>
                  <a:pt x="177" y="121"/>
                </a:cubicBezTo>
                <a:cubicBezTo>
                  <a:pt x="177" y="120"/>
                  <a:pt x="177" y="119"/>
                  <a:pt x="176" y="118"/>
                </a:cubicBezTo>
                <a:cubicBezTo>
                  <a:pt x="176" y="117"/>
                  <a:pt x="176" y="116"/>
                  <a:pt x="176" y="116"/>
                </a:cubicBezTo>
                <a:cubicBezTo>
                  <a:pt x="176" y="115"/>
                  <a:pt x="175" y="114"/>
                  <a:pt x="175" y="113"/>
                </a:cubicBezTo>
                <a:cubicBezTo>
                  <a:pt x="175" y="112"/>
                  <a:pt x="175" y="111"/>
                  <a:pt x="175" y="111"/>
                </a:cubicBezTo>
                <a:cubicBezTo>
                  <a:pt x="174" y="110"/>
                  <a:pt x="174" y="109"/>
                  <a:pt x="173" y="108"/>
                </a:cubicBezTo>
                <a:cubicBezTo>
                  <a:pt x="173" y="108"/>
                  <a:pt x="173" y="107"/>
                  <a:pt x="173" y="107"/>
                </a:cubicBezTo>
                <a:cubicBezTo>
                  <a:pt x="173" y="107"/>
                  <a:pt x="173" y="107"/>
                  <a:pt x="173" y="107"/>
                </a:cubicBezTo>
                <a:cubicBezTo>
                  <a:pt x="165" y="90"/>
                  <a:pt x="148" y="78"/>
                  <a:pt x="128" y="78"/>
                </a:cubicBezTo>
                <a:moveTo>
                  <a:pt x="227" y="42"/>
                </a:moveTo>
                <a:cubicBezTo>
                  <a:pt x="227" y="35"/>
                  <a:pt x="221" y="29"/>
                  <a:pt x="214" y="29"/>
                </a:cubicBezTo>
                <a:cubicBezTo>
                  <a:pt x="189" y="29"/>
                  <a:pt x="189" y="29"/>
                  <a:pt x="189" y="29"/>
                </a:cubicBezTo>
                <a:cubicBezTo>
                  <a:pt x="182" y="29"/>
                  <a:pt x="176" y="35"/>
                  <a:pt x="176" y="42"/>
                </a:cubicBezTo>
                <a:cubicBezTo>
                  <a:pt x="176" y="67"/>
                  <a:pt x="176" y="67"/>
                  <a:pt x="176" y="67"/>
                </a:cubicBezTo>
                <a:cubicBezTo>
                  <a:pt x="176" y="74"/>
                  <a:pt x="182" y="80"/>
                  <a:pt x="189" y="80"/>
                </a:cubicBezTo>
                <a:cubicBezTo>
                  <a:pt x="214" y="80"/>
                  <a:pt x="214" y="80"/>
                  <a:pt x="214" y="80"/>
                </a:cubicBezTo>
                <a:cubicBezTo>
                  <a:pt x="221" y="80"/>
                  <a:pt x="227" y="74"/>
                  <a:pt x="227" y="67"/>
                </a:cubicBezTo>
                <a:lnTo>
                  <a:pt x="227" y="42"/>
                </a:lnTo>
                <a:close/>
                <a:moveTo>
                  <a:pt x="227" y="107"/>
                </a:moveTo>
                <a:cubicBezTo>
                  <a:pt x="204" y="107"/>
                  <a:pt x="204" y="107"/>
                  <a:pt x="204" y="107"/>
                </a:cubicBezTo>
                <a:cubicBezTo>
                  <a:pt x="205" y="114"/>
                  <a:pt x="206" y="121"/>
                  <a:pt x="206" y="128"/>
                </a:cubicBezTo>
                <a:cubicBezTo>
                  <a:pt x="206" y="171"/>
                  <a:pt x="171" y="206"/>
                  <a:pt x="128" y="206"/>
                </a:cubicBezTo>
                <a:cubicBezTo>
                  <a:pt x="85" y="206"/>
                  <a:pt x="50" y="171"/>
                  <a:pt x="50" y="128"/>
                </a:cubicBezTo>
                <a:cubicBezTo>
                  <a:pt x="50" y="121"/>
                  <a:pt x="51" y="114"/>
                  <a:pt x="52" y="107"/>
                </a:cubicBezTo>
                <a:cubicBezTo>
                  <a:pt x="29" y="107"/>
                  <a:pt x="29" y="107"/>
                  <a:pt x="29" y="107"/>
                </a:cubicBezTo>
                <a:cubicBezTo>
                  <a:pt x="29" y="214"/>
                  <a:pt x="29" y="214"/>
                  <a:pt x="29" y="214"/>
                </a:cubicBezTo>
                <a:cubicBezTo>
                  <a:pt x="29" y="221"/>
                  <a:pt x="35" y="227"/>
                  <a:pt x="42" y="227"/>
                </a:cubicBezTo>
                <a:cubicBezTo>
                  <a:pt x="214" y="227"/>
                  <a:pt x="214" y="227"/>
                  <a:pt x="214" y="227"/>
                </a:cubicBezTo>
                <a:cubicBezTo>
                  <a:pt x="221" y="227"/>
                  <a:pt x="227" y="221"/>
                  <a:pt x="227" y="214"/>
                </a:cubicBezTo>
                <a:lnTo>
                  <a:pt x="227" y="107"/>
                </a:lnTo>
                <a:close/>
              </a:path>
            </a:pathLst>
          </a:custGeom>
          <a:solidFill>
            <a:srgbClr val="212837"/>
          </a:solidFill>
          <a:ln>
            <a:noFill/>
          </a:ln>
        </p:spPr>
        <p:txBody>
          <a:bodyPr/>
          <a:lstStyle/>
          <a:p>
            <a:endParaRPr lang="en-US" sz="2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</a:endParaRPr>
          </a:p>
        </p:txBody>
      </p:sp>
      <p:sp>
        <p:nvSpPr>
          <p:cNvPr id="28" name="Freeform 18">
            <a:extLst>
              <a:ext uri="{FF2B5EF4-FFF2-40B4-BE49-F238E27FC236}">
                <a16:creationId xmlns:a16="http://schemas.microsoft.com/office/drawing/2014/main" id="{1B7DB59F-15BE-4536-A23D-50F9CE3504B7}"/>
              </a:ext>
            </a:extLst>
          </p:cNvPr>
          <p:cNvSpPr>
            <a:spLocks/>
          </p:cNvSpPr>
          <p:nvPr/>
        </p:nvSpPr>
        <p:spPr bwMode="auto">
          <a:xfrm>
            <a:off x="9679524" y="8060441"/>
            <a:ext cx="134363" cy="289314"/>
          </a:xfrm>
          <a:custGeom>
            <a:avLst/>
            <a:gdLst>
              <a:gd name="T0" fmla="*/ 196850 w 120"/>
              <a:gd name="T1" fmla="*/ 3286 h 258"/>
              <a:gd name="T2" fmla="*/ 196850 w 120"/>
              <a:gd name="T3" fmla="*/ 70644 h 258"/>
              <a:gd name="T4" fmla="*/ 134514 w 120"/>
              <a:gd name="T5" fmla="*/ 85430 h 258"/>
              <a:gd name="T6" fmla="*/ 131233 w 120"/>
              <a:gd name="T7" fmla="*/ 147859 h 258"/>
              <a:gd name="T8" fmla="*/ 196850 w 120"/>
              <a:gd name="T9" fmla="*/ 147859 h 258"/>
              <a:gd name="T10" fmla="*/ 183727 w 120"/>
              <a:gd name="T11" fmla="*/ 213574 h 258"/>
              <a:gd name="T12" fmla="*/ 131233 w 120"/>
              <a:gd name="T13" fmla="*/ 213574 h 258"/>
              <a:gd name="T14" fmla="*/ 131233 w 120"/>
              <a:gd name="T15" fmla="*/ 423862 h 258"/>
              <a:gd name="T16" fmla="*/ 39370 w 120"/>
              <a:gd name="T17" fmla="*/ 423862 h 258"/>
              <a:gd name="T18" fmla="*/ 39370 w 120"/>
              <a:gd name="T19" fmla="*/ 213574 h 258"/>
              <a:gd name="T20" fmla="*/ 0 w 120"/>
              <a:gd name="T21" fmla="*/ 213574 h 258"/>
              <a:gd name="T22" fmla="*/ 0 w 120"/>
              <a:gd name="T23" fmla="*/ 147859 h 258"/>
              <a:gd name="T24" fmla="*/ 39370 w 120"/>
              <a:gd name="T25" fmla="*/ 147859 h 258"/>
              <a:gd name="T26" fmla="*/ 65617 w 120"/>
              <a:gd name="T27" fmla="*/ 27929 h 258"/>
              <a:gd name="T28" fmla="*/ 196850 w 120"/>
              <a:gd name="T29" fmla="*/ 3286 h 25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20" h="258">
                <a:moveTo>
                  <a:pt x="120" y="2"/>
                </a:moveTo>
                <a:cubicBezTo>
                  <a:pt x="120" y="43"/>
                  <a:pt x="120" y="43"/>
                  <a:pt x="120" y="43"/>
                </a:cubicBezTo>
                <a:cubicBezTo>
                  <a:pt x="120" y="43"/>
                  <a:pt x="90" y="40"/>
                  <a:pt x="82" y="52"/>
                </a:cubicBezTo>
                <a:cubicBezTo>
                  <a:pt x="78" y="58"/>
                  <a:pt x="80" y="77"/>
                  <a:pt x="80" y="90"/>
                </a:cubicBezTo>
                <a:cubicBezTo>
                  <a:pt x="120" y="90"/>
                  <a:pt x="120" y="90"/>
                  <a:pt x="120" y="90"/>
                </a:cubicBezTo>
                <a:cubicBezTo>
                  <a:pt x="117" y="106"/>
                  <a:pt x="114" y="116"/>
                  <a:pt x="112" y="130"/>
                </a:cubicBezTo>
                <a:cubicBezTo>
                  <a:pt x="80" y="130"/>
                  <a:pt x="80" y="130"/>
                  <a:pt x="80" y="130"/>
                </a:cubicBezTo>
                <a:cubicBezTo>
                  <a:pt x="80" y="258"/>
                  <a:pt x="80" y="258"/>
                  <a:pt x="80" y="258"/>
                </a:cubicBezTo>
                <a:cubicBezTo>
                  <a:pt x="24" y="258"/>
                  <a:pt x="24" y="258"/>
                  <a:pt x="24" y="258"/>
                </a:cubicBezTo>
                <a:cubicBezTo>
                  <a:pt x="24" y="219"/>
                  <a:pt x="24" y="172"/>
                  <a:pt x="24" y="130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90"/>
                  <a:pt x="0" y="90"/>
                  <a:pt x="0" y="90"/>
                </a:cubicBezTo>
                <a:cubicBezTo>
                  <a:pt x="24" y="90"/>
                  <a:pt x="24" y="90"/>
                  <a:pt x="24" y="90"/>
                </a:cubicBezTo>
                <a:cubicBezTo>
                  <a:pt x="25" y="61"/>
                  <a:pt x="25" y="32"/>
                  <a:pt x="40" y="17"/>
                </a:cubicBezTo>
                <a:cubicBezTo>
                  <a:pt x="56" y="0"/>
                  <a:pt x="72" y="2"/>
                  <a:pt x="120" y="2"/>
                </a:cubicBezTo>
              </a:path>
            </a:pathLst>
          </a:custGeom>
          <a:solidFill>
            <a:srgbClr val="212837"/>
          </a:solidFill>
          <a:ln>
            <a:noFill/>
          </a:ln>
        </p:spPr>
        <p:txBody>
          <a:bodyPr/>
          <a:lstStyle/>
          <a:p>
            <a:endParaRPr lang="en-US" sz="2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8CF3AE-EB44-47CD-A496-C1A0B4040132}"/>
              </a:ext>
            </a:extLst>
          </p:cNvPr>
          <p:cNvSpPr/>
          <p:nvPr/>
        </p:nvSpPr>
        <p:spPr>
          <a:xfrm>
            <a:off x="9777169" y="7985710"/>
            <a:ext cx="1662344" cy="360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Name</a:t>
            </a:r>
            <a:endParaRPr lang="id-ID" sz="1600" dirty="0">
              <a:solidFill>
                <a:schemeClr val="bg1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85C9C2-AD5A-4BA3-BA77-A51989490FB5}"/>
              </a:ext>
            </a:extLst>
          </p:cNvPr>
          <p:cNvSpPr/>
          <p:nvPr/>
        </p:nvSpPr>
        <p:spPr>
          <a:xfrm>
            <a:off x="12076585" y="7981897"/>
            <a:ext cx="1714717" cy="360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@username</a:t>
            </a:r>
            <a:endParaRPr lang="id-ID" sz="1600" dirty="0">
              <a:solidFill>
                <a:schemeClr val="bg1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reeform 85">
            <a:extLst>
              <a:ext uri="{FF2B5EF4-FFF2-40B4-BE49-F238E27FC236}">
                <a16:creationId xmlns:a16="http://schemas.microsoft.com/office/drawing/2014/main" id="{39AF943C-8A2F-42CB-AAA5-22EC959F0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8408" y="8060441"/>
            <a:ext cx="359933" cy="289314"/>
          </a:xfrm>
          <a:custGeom>
            <a:avLst/>
            <a:gdLst>
              <a:gd name="T0" fmla="*/ 250282 w 462"/>
              <a:gd name="T1" fmla="*/ 24258 h 374"/>
              <a:gd name="T2" fmla="*/ 250282 w 462"/>
              <a:gd name="T3" fmla="*/ 24258 h 374"/>
              <a:gd name="T4" fmla="*/ 221508 w 462"/>
              <a:gd name="T5" fmla="*/ 33962 h 374"/>
              <a:gd name="T6" fmla="*/ 240510 w 462"/>
              <a:gd name="T7" fmla="*/ 5391 h 374"/>
              <a:gd name="T8" fmla="*/ 211192 w 462"/>
              <a:gd name="T9" fmla="*/ 19407 h 374"/>
              <a:gd name="T10" fmla="*/ 173189 w 462"/>
              <a:gd name="T11" fmla="*/ 0 h 374"/>
              <a:gd name="T12" fmla="*/ 119983 w 462"/>
              <a:gd name="T13" fmla="*/ 52829 h 374"/>
              <a:gd name="T14" fmla="*/ 124870 w 462"/>
              <a:gd name="T15" fmla="*/ 62532 h 374"/>
              <a:gd name="T16" fmla="*/ 19002 w 462"/>
              <a:gd name="T17" fmla="*/ 10242 h 374"/>
              <a:gd name="T18" fmla="*/ 9229 w 462"/>
              <a:gd name="T19" fmla="*/ 38813 h 374"/>
              <a:gd name="T20" fmla="*/ 33118 w 462"/>
              <a:gd name="T21" fmla="*/ 81400 h 374"/>
              <a:gd name="T22" fmla="*/ 9229 w 462"/>
              <a:gd name="T23" fmla="*/ 72236 h 374"/>
              <a:gd name="T24" fmla="*/ 9229 w 462"/>
              <a:gd name="T25" fmla="*/ 72236 h 374"/>
              <a:gd name="T26" fmla="*/ 53205 w 462"/>
              <a:gd name="T27" fmla="*/ 124526 h 374"/>
              <a:gd name="T28" fmla="*/ 38004 w 462"/>
              <a:gd name="T29" fmla="*/ 124526 h 374"/>
              <a:gd name="T30" fmla="*/ 28774 w 462"/>
              <a:gd name="T31" fmla="*/ 124526 h 374"/>
              <a:gd name="T32" fmla="*/ 77093 w 462"/>
              <a:gd name="T33" fmla="*/ 158487 h 374"/>
              <a:gd name="T34" fmla="*/ 14116 w 462"/>
              <a:gd name="T35" fmla="*/ 182206 h 374"/>
              <a:gd name="T36" fmla="*/ 0 w 462"/>
              <a:gd name="T37" fmla="*/ 182206 h 374"/>
              <a:gd name="T38" fmla="*/ 77093 w 462"/>
              <a:gd name="T39" fmla="*/ 201074 h 374"/>
              <a:gd name="T40" fmla="*/ 221508 w 462"/>
              <a:gd name="T41" fmla="*/ 57681 h 374"/>
              <a:gd name="T42" fmla="*/ 221508 w 462"/>
              <a:gd name="T43" fmla="*/ 52829 h 374"/>
              <a:gd name="T44" fmla="*/ 250282 w 462"/>
              <a:gd name="T45" fmla="*/ 24258 h 37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62" h="374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rgbClr val="212837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 sz="2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07B3D6-BFCE-40F6-99A4-5494DBB6B252}"/>
              </a:ext>
            </a:extLst>
          </p:cNvPr>
          <p:cNvSpPr/>
          <p:nvPr/>
        </p:nvSpPr>
        <p:spPr>
          <a:xfrm>
            <a:off x="14608340" y="7981897"/>
            <a:ext cx="1714717" cy="360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@username</a:t>
            </a:r>
            <a:endParaRPr lang="id-ID" sz="1600" dirty="0">
              <a:solidFill>
                <a:schemeClr val="bg1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75F258-E59E-46A2-9354-D292A80C2B67}"/>
              </a:ext>
            </a:extLst>
          </p:cNvPr>
          <p:cNvSpPr txBox="1"/>
          <p:nvPr/>
        </p:nvSpPr>
        <p:spPr>
          <a:xfrm>
            <a:off x="9580670" y="2599291"/>
            <a:ext cx="3310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300" dirty="0">
                <a:solidFill>
                  <a:srgbClr val="EF753F"/>
                </a:solidFill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EDIT TITLE HERE</a:t>
            </a:r>
            <a:endParaRPr lang="id-ID" sz="1600" spc="300" dirty="0">
              <a:solidFill>
                <a:srgbClr val="EF753F"/>
              </a:solidFill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6D0BDA4B-CE18-0F49-890C-E0F83ED4A2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43938" y="1604510"/>
            <a:ext cx="6589397" cy="7499310"/>
          </a:xfrm>
          <a:prstGeom prst="round2SameRect">
            <a:avLst>
              <a:gd name="adj1" fmla="val 0"/>
              <a:gd name="adj2" fmla="val 0"/>
            </a:avLst>
          </a:prstGeom>
        </p:spPr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B7D5D5E-F68D-404C-A27C-835CED4611F5}"/>
              </a:ext>
            </a:extLst>
          </p:cNvPr>
          <p:cNvSpPr txBox="1"/>
          <p:nvPr/>
        </p:nvSpPr>
        <p:spPr>
          <a:xfrm>
            <a:off x="9568415" y="2967423"/>
            <a:ext cx="46778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800" dirty="0">
                <a:solidFill>
                  <a:schemeClr val="bg1">
                    <a:lumMod val="25000"/>
                  </a:schemeClr>
                </a:solidFill>
                <a:latin typeface="Arial Black" panose="020B0A04020102020204" pitchFamily="34" charset="0"/>
              </a:rPr>
              <a:t>Single </a:t>
            </a:r>
            <a:r>
              <a:rPr lang="es-AR" sz="4800" dirty="0" err="1">
                <a:solidFill>
                  <a:schemeClr val="bg1">
                    <a:lumMod val="25000"/>
                  </a:schemeClr>
                </a:solidFill>
                <a:latin typeface="Arial Black" panose="020B0A04020102020204" pitchFamily="34" charset="0"/>
              </a:rPr>
              <a:t>Pro</a:t>
            </a:r>
            <a:r>
              <a:rPr lang="es-AR" sz="4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fil</a:t>
            </a:r>
            <a:r>
              <a:rPr lang="es-AR" sz="4800" dirty="0" err="1">
                <a:solidFill>
                  <a:schemeClr val="bg1">
                    <a:lumMod val="25000"/>
                  </a:schemeClr>
                </a:solidFill>
                <a:latin typeface="Arial Black" panose="020B0A04020102020204" pitchFamily="34" charset="0"/>
              </a:rPr>
              <a:t>e</a:t>
            </a:r>
            <a:endParaRPr lang="es-AR" sz="4800" dirty="0">
              <a:solidFill>
                <a:schemeClr val="bg1">
                  <a:lumMod val="2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s-AR" sz="4800" dirty="0" err="1">
                <a:solidFill>
                  <a:schemeClr val="bg1">
                    <a:lumMod val="25000"/>
                  </a:schemeClr>
                </a:solidFill>
                <a:latin typeface="Arial Black" panose="020B0A04020102020204" pitchFamily="34" charset="0"/>
              </a:rPr>
              <a:t>Section</a:t>
            </a:r>
            <a:endParaRPr lang="es-AR" sz="4800" dirty="0">
              <a:solidFill>
                <a:schemeClr val="bg1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35" name="Imagen 34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E3F3A5FE-895D-45D2-928B-4CA4B9D752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831" y="-882043"/>
            <a:ext cx="6868549" cy="5057439"/>
          </a:xfrm>
          <a:prstGeom prst="rect">
            <a:avLst/>
          </a:prstGeom>
        </p:spPr>
      </p:pic>
      <p:pic>
        <p:nvPicPr>
          <p:cNvPr id="37" name="Imagen 36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F6B95BC9-3DA3-4557-8C12-CFB0D7060D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8340" y="7003543"/>
            <a:ext cx="9460317" cy="664127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CEE0F256-1B1E-471D-8514-6AAE3FEF1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9172">
            <a:off x="14511293" y="-2540514"/>
            <a:ext cx="6515131" cy="651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34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scala de grises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Escala de grises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5157</TotalTime>
  <Words>2605</Words>
  <Application>Microsoft Office PowerPoint</Application>
  <PresentationFormat>Custom</PresentationFormat>
  <Paragraphs>391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Arial Black</vt:lpstr>
      <vt:lpstr>Calibri</vt:lpstr>
      <vt:lpstr>Segoe Pro Black</vt:lpstr>
      <vt:lpstr>Segoe UI</vt:lpstr>
      <vt:lpstr>Segoe UI Light</vt:lpstr>
      <vt:lpstr>Segoe UI Semibold</vt:lpstr>
      <vt:lpstr>Segoe WP</vt:lpstr>
      <vt:lpstr>Segoe WP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Icon library   /   D</vt:lpstr>
      <vt:lpstr>Icon library   /   I–M</vt:lpstr>
      <vt:lpstr>Icon library   /   P</vt:lpstr>
      <vt:lpstr>Icon library   /   P</vt:lpstr>
      <vt:lpstr>Icon library   /   S–T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joenanto</dc:creator>
  <cp:lastModifiedBy>Pablito Snake</cp:lastModifiedBy>
  <cp:revision>443</cp:revision>
  <dcterms:created xsi:type="dcterms:W3CDTF">2017-04-18T01:46:38Z</dcterms:created>
  <dcterms:modified xsi:type="dcterms:W3CDTF">2021-07-30T22:09:29Z</dcterms:modified>
</cp:coreProperties>
</file>