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B28D1-7597-B84F-BE2C-E7ACEFE35ED6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229E-1210-E349-98C6-F25473DE101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6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229E-1210-E349-98C6-F25473DE10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04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F8894B-3CE8-7547-8EBC-3816B18DD74C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14E068-CC59-B14C-9E83-484A94D2267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83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18" y="-459984"/>
            <a:ext cx="7503364" cy="7518401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68500" y="6073040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C00000"/>
                </a:solidFill>
                <a:latin typeface="Couture" charset="0"/>
                <a:ea typeface="Couture" charset="0"/>
                <a:cs typeface="Couture" charset="0"/>
              </a:rPr>
              <a:t>Stefano capuccini</a:t>
            </a:r>
          </a:p>
          <a:p>
            <a:endParaRPr lang="it-IT" dirty="0">
              <a:latin typeface="Couture" charset="0"/>
              <a:ea typeface="Couture" charset="0"/>
              <a:cs typeface="Couture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9144000" y="607304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C00000"/>
                </a:solidFill>
                <a:latin typeface="Couture" charset="0"/>
                <a:ea typeface="Couture" charset="0"/>
                <a:cs typeface="Couture" charset="0"/>
              </a:rPr>
              <a:t>Giacomo Capitani</a:t>
            </a:r>
            <a:endParaRPr lang="it-IT" dirty="0">
              <a:solidFill>
                <a:srgbClr val="C00000"/>
              </a:solidFill>
              <a:latin typeface="Couture" charset="0"/>
              <a:ea typeface="Couture" charset="0"/>
              <a:cs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7326" y="5238893"/>
            <a:ext cx="8534400" cy="1507067"/>
          </a:xfrm>
        </p:spPr>
        <p:txBody>
          <a:bodyPr/>
          <a:lstStyle/>
          <a:p>
            <a:r>
              <a:rPr lang="it-IT" dirty="0" smtClean="0"/>
              <a:t>Scopo dell’ applicazione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5" y="1412311"/>
            <a:ext cx="6620452" cy="3458004"/>
          </a:xfrm>
        </p:spPr>
      </p:pic>
      <p:sp>
        <p:nvSpPr>
          <p:cNvPr id="5" name="CasellaDiTesto 4"/>
          <p:cNvSpPr txBox="1"/>
          <p:nvPr/>
        </p:nvSpPr>
        <p:spPr>
          <a:xfrm>
            <a:off x="3302874" y="-243257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3200" dirty="0" smtClean="0">
              <a:solidFill>
                <a:srgbClr val="C00000"/>
              </a:solidFill>
              <a:latin typeface="Couture" charset="0"/>
              <a:ea typeface="Couture" charset="0"/>
              <a:cs typeface="Couture" charset="0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2839" y="1412311"/>
            <a:ext cx="5323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L’applicazione consente di visualizzare l’andamento </a:t>
            </a:r>
          </a:p>
          <a:p>
            <a:r>
              <a:rPr lang="it-IT" dirty="0" smtClean="0"/>
              <a:t>di una squadra di calcio inserita dall’utente durante la </a:t>
            </a:r>
          </a:p>
          <a:p>
            <a:r>
              <a:rPr lang="it-IT" dirty="0" smtClean="0"/>
              <a:t>Fase di registrazione. </a:t>
            </a:r>
          </a:p>
          <a:p>
            <a:endParaRPr lang="it-IT" dirty="0"/>
          </a:p>
          <a:p>
            <a:r>
              <a:rPr lang="it-IT" dirty="0" smtClean="0"/>
              <a:t>L’applicazione, attraverso i dati inseriti, fornisce le statistiche e </a:t>
            </a:r>
          </a:p>
          <a:p>
            <a:r>
              <a:rPr lang="it-IT" dirty="0" smtClean="0"/>
              <a:t>Le informazioni per ogni match disputato, analizzando</a:t>
            </a:r>
          </a:p>
          <a:p>
            <a:r>
              <a:rPr lang="it-IT" dirty="0" smtClean="0"/>
              <a:t>I risultati ottenuti.</a:t>
            </a:r>
          </a:p>
          <a:p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798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50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Couture</vt:lpstr>
      <vt:lpstr>Wingdings 3</vt:lpstr>
      <vt:lpstr>Sezione</vt:lpstr>
      <vt:lpstr>Presentazione di PowerPoint</vt:lpstr>
      <vt:lpstr>Scopo dell’ applicazione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Stefano Capuccini</dc:creator>
  <cp:lastModifiedBy>Stefano Capuccini</cp:lastModifiedBy>
  <cp:revision>3</cp:revision>
  <dcterms:created xsi:type="dcterms:W3CDTF">2019-01-10T12:59:07Z</dcterms:created>
  <dcterms:modified xsi:type="dcterms:W3CDTF">2019-01-10T13:24:25Z</dcterms:modified>
</cp:coreProperties>
</file>