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2018/10/7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smtClean="0"/>
              <a:t>Introduction To </a:t>
            </a:r>
            <a:r>
              <a:rPr lang="en-US" altLang="zh-CN" b="1" dirty="0" smtClean="0"/>
              <a:t>D</a:t>
            </a:r>
            <a:r>
              <a:rPr lang="en-US" altLang="zh-CN" b="1" dirty="0" smtClean="0"/>
              <a:t>ata Science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Eric@Udacity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b="1" dirty="0" smtClean="0"/>
              <a:t>Content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 cleaning and exploratory data analysis</a:t>
            </a:r>
          </a:p>
          <a:p>
            <a:r>
              <a:rPr lang="en-US" altLang="zh-CN" dirty="0" smtClean="0"/>
              <a:t>Feature engineering</a:t>
            </a:r>
          </a:p>
          <a:p>
            <a:r>
              <a:rPr lang="en-US" altLang="zh-CN" dirty="0" smtClean="0"/>
              <a:t>Model construction</a:t>
            </a:r>
          </a:p>
          <a:p>
            <a:r>
              <a:rPr lang="en-US" altLang="zh-CN" dirty="0" smtClean="0"/>
              <a:t>Model evaluation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1. Data </a:t>
            </a:r>
            <a:r>
              <a:rPr lang="en-US" altLang="zh-CN" dirty="0" smtClean="0"/>
              <a:t>cleaning and exploratory data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Understand data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		  Structured data: categorical, numerical</a:t>
            </a:r>
          </a:p>
          <a:p>
            <a:pPr>
              <a:buNone/>
            </a:pPr>
            <a:r>
              <a:rPr lang="en-US" altLang="zh-CN" dirty="0" smtClean="0"/>
              <a:t>		  Unstructured data: text, image</a:t>
            </a:r>
          </a:p>
          <a:p>
            <a:r>
              <a:rPr lang="en-US" altLang="zh-CN" dirty="0" smtClean="0"/>
              <a:t>Data </a:t>
            </a:r>
            <a:r>
              <a:rPr lang="en-US" altLang="zh-CN" dirty="0" smtClean="0"/>
              <a:t>cleaning</a:t>
            </a:r>
          </a:p>
          <a:p>
            <a:r>
              <a:rPr lang="en-US" altLang="zh-CN" dirty="0" smtClean="0"/>
              <a:t>Exploratory data analysis</a:t>
            </a:r>
          </a:p>
          <a:p>
            <a:r>
              <a:rPr lang="en-US" altLang="zh-CN" dirty="0" smtClean="0"/>
              <a:t>Unbalanced data</a:t>
            </a:r>
          </a:p>
          <a:p>
            <a:r>
              <a:rPr lang="en-US" altLang="zh-CN" dirty="0" smtClean="0"/>
              <a:t>Supervised Binning method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2. Feature engineering</a:t>
            </a:r>
            <a:endParaRPr lang="zh-CN" altLang="en-US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Tf-idf</a:t>
            </a:r>
          </a:p>
          <a:p>
            <a:r>
              <a:rPr lang="en-US" altLang="zh-CN" dirty="0" smtClean="0"/>
              <a:t>PCA</a:t>
            </a:r>
          </a:p>
          <a:p>
            <a:r>
              <a:rPr lang="en-US" altLang="zh-CN" dirty="0" smtClean="0"/>
              <a:t>Lasso</a:t>
            </a:r>
          </a:p>
          <a:p>
            <a:r>
              <a:rPr lang="en-US" altLang="zh-CN" dirty="0" smtClean="0"/>
              <a:t>Feature selection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 Remove low variance features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 Univariate feature selection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 Recursive feature elimination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en-US" altLang="zh-CN" dirty="0" smtClean="0"/>
              <a:t>	 Selection features through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3. Modeling</a:t>
            </a:r>
            <a:endParaRPr lang="zh-CN" altLang="en-US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GLM-Generalized Linear Regression</a:t>
            </a:r>
          </a:p>
          <a:p>
            <a:r>
              <a:rPr lang="en-US" altLang="zh-CN" dirty="0" smtClean="0"/>
              <a:t>Naïve Bayes</a:t>
            </a:r>
          </a:p>
          <a:p>
            <a:r>
              <a:rPr lang="en-US" altLang="zh-CN" dirty="0" smtClean="0"/>
              <a:t>Tree Model</a:t>
            </a:r>
          </a:p>
          <a:p>
            <a:r>
              <a:rPr lang="en-US" altLang="zh-CN" dirty="0" smtClean="0"/>
              <a:t>Neural Network</a:t>
            </a:r>
          </a:p>
          <a:p>
            <a:r>
              <a:rPr lang="en-US" altLang="zh-CN" dirty="0" smtClean="0"/>
              <a:t>K-means, KNN</a:t>
            </a:r>
          </a:p>
          <a:p>
            <a:r>
              <a:rPr lang="en-US" altLang="zh-CN" dirty="0" smtClean="0"/>
              <a:t>Ensemble </a:t>
            </a:r>
            <a:r>
              <a:rPr lang="en-US" altLang="zh-CN" dirty="0" smtClean="0"/>
              <a:t>methods</a:t>
            </a:r>
          </a:p>
          <a:p>
            <a:r>
              <a:rPr lang="en-US" altLang="zh-CN" dirty="0" smtClean="0"/>
              <a:t>SVM*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4000" dirty="0" smtClean="0"/>
              <a:t>4. Model evaluation</a:t>
            </a:r>
            <a:endParaRPr lang="zh-CN" altLang="en-US" sz="4000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Confusing matrix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Regression &amp; Classification Evaluation</a:t>
            </a:r>
          </a:p>
          <a:p>
            <a:r>
              <a:rPr lang="en-US" altLang="zh-CN" dirty="0" smtClean="0"/>
              <a:t>Bias &amp; Variance</a:t>
            </a:r>
          </a:p>
          <a:p>
            <a:r>
              <a:rPr lang="en-US" altLang="zh-CN" dirty="0" smtClean="0"/>
              <a:t>Learning Curve</a:t>
            </a:r>
          </a:p>
          <a:p>
            <a:pPr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331640" y="2348880"/>
          <a:ext cx="5832648" cy="1434430"/>
        </p:xfrm>
        <a:graphic>
          <a:graphicData uri="http://schemas.openxmlformats.org/drawingml/2006/table">
            <a:tbl>
              <a:tblPr/>
              <a:tblGrid>
                <a:gridCol w="2088232"/>
                <a:gridCol w="1944216"/>
                <a:gridCol w="1800200"/>
              </a:tblGrid>
              <a:tr h="419870"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endParaRPr lang="en-US" sz="18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Real: positive</a:t>
                      </a:r>
                      <a:endParaRPr lang="zh-CN" altLang="zh-CN" sz="1800" kern="1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Real: negative</a:t>
                      </a:r>
                      <a:endParaRPr lang="zh-CN" altLang="zh-CN" sz="1800" kern="100" dirty="0" smtClean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280">
                <a:tc>
                  <a:txBody>
                    <a:bodyPr/>
                    <a:lstStyle/>
                    <a:p>
                      <a:pPr marL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Predict: positive</a:t>
                      </a:r>
                      <a:endParaRPr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True Positive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False Positive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7280">
                <a:tc>
                  <a:txBody>
                    <a:bodyPr/>
                    <a:lstStyle/>
                    <a:p>
                      <a:pPr marL="26670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800" kern="100" dirty="0" smtClean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+mn-cs"/>
                        </a:rPr>
                        <a:t>Predict: Negative</a:t>
                      </a:r>
                      <a:endParaRPr lang="zh-CN" sz="1800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False Negative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Times New Roman"/>
                          <a:ea typeface="宋体"/>
                        </a:rPr>
                        <a:t>True </a:t>
                      </a:r>
                      <a:r>
                        <a:rPr lang="en-US" sz="1800" kern="100" dirty="0" smtClean="0">
                          <a:latin typeface="Times New Roman"/>
                          <a:ea typeface="宋体"/>
                        </a:rPr>
                        <a:t>Negative</a:t>
                      </a:r>
                      <a:endParaRPr lang="zh-CN" sz="1400" kern="100" dirty="0"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91</Words>
  <Application>Microsoft Office PowerPoint</Application>
  <PresentationFormat>全屏显示(4:3)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Introduction To Data Science</vt:lpstr>
      <vt:lpstr>Content</vt:lpstr>
      <vt:lpstr>1. Data cleaning and exploratory data analysis</vt:lpstr>
      <vt:lpstr>2. Feature engineering</vt:lpstr>
      <vt:lpstr>3. Modeling</vt:lpstr>
      <vt:lpstr>4. Model evaluation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cp:lastModifiedBy>Administrator</cp:lastModifiedBy>
  <cp:revision>18</cp:revision>
  <dcterms:modified xsi:type="dcterms:W3CDTF">2018-10-07T04:56:01Z</dcterms:modified>
</cp:coreProperties>
</file>