
<file path=[Content_Types].xml><?xml version="1.0" encoding="utf-8"?>
<Types xmlns="http://schemas.openxmlformats.org/package/2006/content-types">
  <Default Extension="png" ContentType="image/png"/>
  <Default Extension="bmp" ContentType="image/bmp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3" r:id="rId3"/>
    <p:sldId id="411" r:id="rId4"/>
    <p:sldId id="410" r:id="rId5"/>
    <p:sldId id="406" r:id="rId6"/>
    <p:sldId id="405" r:id="rId7"/>
    <p:sldId id="408" r:id="rId8"/>
    <p:sldId id="409" r:id="rId9"/>
    <p:sldId id="261" r:id="rId10"/>
  </p:sldIdLst>
  <p:sldSz cx="12195175" cy="6859588"/>
  <p:notesSz cx="6797675" cy="9928225"/>
  <p:defaultTextStyle>
    <a:defPPr>
      <a:defRPr lang="en-U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FC1"/>
    <a:srgbClr val="98B3B4"/>
    <a:srgbClr val="B80000"/>
    <a:srgbClr val="FF8181"/>
    <a:srgbClr val="FF8F8F"/>
    <a:srgbClr val="FF9797"/>
    <a:srgbClr val="FFFFFF"/>
    <a:srgbClr val="C89E60"/>
    <a:srgbClr val="BAA46E"/>
    <a:srgbClr val="AFA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9" autoAdjust="0"/>
  </p:normalViewPr>
  <p:slideViewPr>
    <p:cSldViewPr showGuides="1">
      <p:cViewPr>
        <p:scale>
          <a:sx n="70" d="100"/>
          <a:sy n="70" d="100"/>
        </p:scale>
        <p:origin x="-888" y="-408"/>
      </p:cViewPr>
      <p:guideLst>
        <p:guide orient="horz" pos="432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9FBD7-A6B1-470A-9CD8-18AE5212F9C7}" type="datetimeFigureOut">
              <a:rPr lang="zh-CN" altLang="en-US" smtClean="0"/>
              <a:pPr/>
              <a:t>2016-5-19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748E-29C6-4E33-9C5C-68043A4DBA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1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hmer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hmer UI" pitchFamily="34" charset="0"/>
              </a:defRPr>
            </a:lvl1pPr>
          </a:lstStyle>
          <a:p>
            <a:fld id="{6BAB64ED-06A1-4183-8DDE-5F61789890B1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hmer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hmer UI" pitchFamily="34" charset="0"/>
              </a:defRPr>
            </a:lvl1pPr>
          </a:lstStyle>
          <a:p>
            <a:fld id="{52190082-D6B8-4BC5-AE85-7D1AE2301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9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Khmer UI" pitchFamily="34" charset="0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Khmer UI" pitchFamily="34" charset="0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Khmer UI" pitchFamily="34" charset="0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Khmer UI" pitchFamily="34" charset="0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Khmer UI" pitchFamily="34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0082-D6B8-4BC5-AE85-7D1AE2301D9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6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15"/>
            <a:ext cx="12195175" cy="6856357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0334" y="644841"/>
            <a:ext cx="2151031" cy="87650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6147" y="0"/>
            <a:ext cx="8133728" cy="88848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text</a:t>
            </a:r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6147" y="6526855"/>
            <a:ext cx="9609892" cy="331146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8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3504" y="6526855"/>
            <a:ext cx="1262259" cy="332733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marL="0" algn="r" defTabSz="1219444" rtl="0" eaLnBrk="1" latinLnBrk="0" hangingPunct="1">
              <a:defRPr lang="en-US" sz="1300" b="1" kern="1200" smtClean="0">
                <a:ln w="3175">
                  <a:noFill/>
                </a:ln>
                <a:solidFill>
                  <a:schemeClr val="bg1"/>
                </a:solidFill>
                <a:effectLst>
                  <a:outerShdw blurRad="63500" sx="103000" sy="103000" algn="ctr" rotWithShape="0">
                    <a:prstClr val="black"/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F7FD0D0-2E4A-4297-ADBE-60EAD2385CD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6147" y="0"/>
            <a:ext cx="8133728" cy="88848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text</a:t>
            </a:r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6147" y="6526855"/>
            <a:ext cx="9645896" cy="331146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8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3504" y="6526855"/>
            <a:ext cx="1262259" cy="332733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marL="0" algn="r" defTabSz="1219444" rtl="0" eaLnBrk="1" latinLnBrk="0" hangingPunct="1">
              <a:defRPr lang="en-US" altLang="zh-CN" sz="1300" b="1" kern="1200" smtClean="0">
                <a:ln w="3175">
                  <a:noFill/>
                </a:ln>
                <a:solidFill>
                  <a:schemeClr val="bg1"/>
                </a:solidFill>
                <a:effectLst>
                  <a:outerShdw blurRad="63500" sx="103000" sy="103000" algn="ctr" rotWithShape="0">
                    <a:prstClr val="black"/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F7FD0D0-2E4A-4297-ADBE-60EAD2385CD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552971" y="1125538"/>
            <a:ext cx="11089232" cy="5184710"/>
          </a:xfrm>
        </p:spPr>
        <p:txBody>
          <a:bodyPr/>
          <a:lstStyle>
            <a:lvl1pPr marL="457291" indent="-457291">
              <a:buFontTx/>
              <a:buBlip>
                <a:blip r:embed="rId2"/>
              </a:buBlip>
              <a:defRPr>
                <a:solidFill>
                  <a:schemeClr val="accent1"/>
                </a:solidFill>
                <a:latin typeface="Khmer UI" pitchFamily="34" charset="0"/>
                <a:cs typeface="Khmer UI" pitchFamily="34" charset="0"/>
              </a:defRPr>
            </a:lvl1pPr>
            <a:lvl2pPr>
              <a:defRPr>
                <a:latin typeface="Khmer UI" pitchFamily="34" charset="0"/>
                <a:cs typeface="Khmer UI" pitchFamily="34" charset="0"/>
              </a:defRPr>
            </a:lvl2pPr>
            <a:lvl3pPr>
              <a:defRPr>
                <a:latin typeface="Khmer UI" pitchFamily="34" charset="0"/>
                <a:cs typeface="Khmer UI" pitchFamily="34" charset="0"/>
              </a:defRPr>
            </a:lvl3pPr>
            <a:lvl4pPr>
              <a:defRPr>
                <a:latin typeface="Khmer UI" pitchFamily="34" charset="0"/>
                <a:cs typeface="Khmer UI" pitchFamily="34" charset="0"/>
              </a:defRPr>
            </a:lvl4pPr>
            <a:lvl5pPr>
              <a:defRPr>
                <a:latin typeface="Khmer UI" pitchFamily="34" charset="0"/>
                <a:cs typeface="Khmer UI" pitchFamily="34" charset="0"/>
              </a:defRPr>
            </a:lvl5pPr>
          </a:lstStyle>
          <a:p>
            <a:pPr lvl="0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text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5400000">
            <a:off x="2558030" y="1519832"/>
            <a:ext cx="2781721" cy="7897792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31483" y="4942062"/>
            <a:ext cx="7010604" cy="1512518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Khmer UI" pitchFamily="34" charset="0"/>
              </a:defRPr>
            </a:lvl1pPr>
          </a:lstStyle>
          <a:p>
            <a:r>
              <a:rPr lang="en-US" altLang="zh-CN" dirty="0" smtClean="0"/>
              <a:t>Main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31483" y="4509914"/>
            <a:ext cx="7010604" cy="432148"/>
          </a:xfrm>
        </p:spPr>
        <p:txBody>
          <a:bodyPr anchor="b">
            <a:normAutofit/>
          </a:bodyPr>
          <a:lstStyle>
            <a:lvl1pPr marL="0" indent="0">
              <a:buNone/>
              <a:defRPr sz="1600" i="1">
                <a:solidFill>
                  <a:schemeClr val="accent2"/>
                </a:solidFill>
                <a:effectLst/>
                <a:latin typeface="+mj-lt"/>
                <a:cs typeface="Khmer UI" pitchFamily="34" charset="0"/>
              </a:defRPr>
            </a:lvl1pPr>
            <a:lvl2pPr marL="6097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4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1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8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6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0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77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Small Title</a:t>
            </a:r>
            <a:endParaRPr lang="zh-CN" altLang="en-US" dirty="0" smtClean="0"/>
          </a:p>
        </p:txBody>
      </p:sp>
      <p:sp>
        <p:nvSpPr>
          <p:cNvPr id="4" name="矩形 3"/>
          <p:cNvSpPr/>
          <p:nvPr userDrawn="1"/>
        </p:nvSpPr>
        <p:spPr>
          <a:xfrm>
            <a:off x="7897787" y="4077867"/>
            <a:ext cx="4297388" cy="278172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1050" y="1127864"/>
            <a:ext cx="2110863" cy="85944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7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Isaac Chan\Documents\Isaac's Workshop\LAB\Logos\RIB logo family\RIB\RIB logo\RIB logo_solid colour\vrz_RIB_2010-07-01_logo-45mm-2D_white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7" y="4725938"/>
            <a:ext cx="2603533" cy="1057934"/>
          </a:xfrm>
          <a:prstGeom prst="rect">
            <a:avLst/>
          </a:prstGeom>
          <a:noFill/>
          <a:effectLst>
            <a:outerShdw blurRad="63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saac Chan\Documents\Isaac's Workshop\RIB\RIB 16-9 Template\2013 Autumn\design\thank you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31" y="236531"/>
            <a:ext cx="6325104" cy="51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5175" cy="90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6526138"/>
            <a:ext cx="12195175" cy="33345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bg2">
                  <a:lumMod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6147" y="0"/>
            <a:ext cx="8133728" cy="888480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en-US" altLang="zh-CN" dirty="0" smtClean="0"/>
              <a:t>text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6147" y="1125004"/>
            <a:ext cx="11086056" cy="5185777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text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text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0577" y="206374"/>
            <a:ext cx="1219116" cy="496766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7" r:id="rId4"/>
    <p:sldLayoutId id="2147483668" r:id="rId5"/>
  </p:sldLayoutIdLst>
  <p:transition>
    <p:wip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444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Khmer UI" pitchFamily="34" charset="0"/>
          <a:ea typeface="+mj-ea"/>
          <a:cs typeface="Khmer UI" pitchFamily="34" charset="0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Clr>
          <a:schemeClr val="accent1"/>
        </a:buClr>
        <a:buFontTx/>
        <a:buBlip>
          <a:blip r:embed="rId8"/>
        </a:buBlip>
        <a:defRPr sz="1800" b="1" kern="1200">
          <a:solidFill>
            <a:schemeClr val="accent1"/>
          </a:solidFill>
          <a:effectLst/>
          <a:latin typeface="Khmer UI" pitchFamily="34" charset="0"/>
          <a:ea typeface="+mn-ea"/>
          <a:cs typeface="Khmer UI" pitchFamily="34" charset="0"/>
        </a:defRPr>
      </a:lvl1pPr>
      <a:lvl2pPr marL="990798" indent="-381076" algn="l" defTabSz="121944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Khmer UI" pitchFamily="34" charset="0"/>
          <a:ea typeface="+mn-ea"/>
          <a:cs typeface="Khmer UI" pitchFamily="34" charset="0"/>
        </a:defRPr>
      </a:lvl2pPr>
      <a:lvl3pPr marL="1524305" indent="-304861" algn="l" defTabSz="1219444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i="1" kern="1200">
          <a:solidFill>
            <a:schemeClr val="tx1"/>
          </a:solidFill>
          <a:latin typeface="Khmer UI" pitchFamily="34" charset="0"/>
          <a:ea typeface="+mn-ea"/>
          <a:cs typeface="Khmer UI" pitchFamily="34" charset="0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1400" i="1" kern="1200">
          <a:solidFill>
            <a:schemeClr val="accent3"/>
          </a:solidFill>
          <a:latin typeface="Khmer UI" pitchFamily="34" charset="0"/>
          <a:ea typeface="+mn-ea"/>
          <a:cs typeface="Khmer UI" pitchFamily="34" charset="0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1400" i="1" kern="1200">
          <a:solidFill>
            <a:schemeClr val="accent3"/>
          </a:solidFill>
          <a:latin typeface="Khmer UI" pitchFamily="34" charset="0"/>
          <a:ea typeface="+mn-ea"/>
          <a:cs typeface="Khmer UI" pitchFamily="34" charset="0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mp"/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mp"/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7587" y="3001166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55239" y="4429926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i="1" dirty="0" smtClean="0"/>
              <a:t>Jackey Li</a:t>
            </a:r>
            <a:endParaRPr lang="zh-CN" altLang="en-US" sz="1600" i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</a:t>
            </a:r>
            <a:r>
              <a:rPr lang="zh-CN" altLang="en-US" dirty="0" smtClean="0"/>
              <a:t>据类型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2</a:t>
            </a:fld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种基本数据类型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undefined null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string number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一种复</a:t>
            </a:r>
            <a:r>
              <a:rPr lang="zh-CN" altLang="en-US" dirty="0" smtClean="0"/>
              <a:t>杂的数据类型 </a:t>
            </a:r>
            <a:r>
              <a:rPr lang="en-US" altLang="zh-CN" dirty="0" smtClean="0"/>
              <a:t>object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ypeOf</a:t>
            </a:r>
            <a:r>
              <a:rPr lang="zh-CN" altLang="en-US" dirty="0"/>
              <a:t>判断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1 </a:t>
            </a:r>
            <a:r>
              <a:rPr lang="en-US" altLang="zh-CN" dirty="0" err="1"/>
              <a:t>typeOf</a:t>
            </a:r>
            <a:r>
              <a:rPr lang="en-US" altLang="zh-CN" dirty="0"/>
              <a:t> undefined = ‘undefined’</a:t>
            </a:r>
          </a:p>
          <a:p>
            <a:pPr marL="0" indent="0">
              <a:buNone/>
            </a:pPr>
            <a:r>
              <a:rPr lang="en-US" altLang="zh-CN" dirty="0"/>
              <a:t>	2 </a:t>
            </a:r>
            <a:r>
              <a:rPr lang="en-US" altLang="zh-CN" dirty="0" err="1"/>
              <a:t>typeOf</a:t>
            </a:r>
            <a:r>
              <a:rPr lang="en-US" altLang="zh-CN" dirty="0"/>
              <a:t> null = ‘object’;</a:t>
            </a:r>
          </a:p>
          <a:p>
            <a:pPr marL="0" indent="0">
              <a:buNone/>
            </a:pPr>
            <a:r>
              <a:rPr lang="en-US" altLang="zh-CN" dirty="0"/>
              <a:t>	3 </a:t>
            </a:r>
            <a:r>
              <a:rPr lang="en-US" altLang="zh-CN" dirty="0" err="1"/>
              <a:t>typeOf</a:t>
            </a:r>
            <a:r>
              <a:rPr lang="en-US" altLang="zh-CN" dirty="0"/>
              <a:t> true = ‘</a:t>
            </a:r>
            <a:r>
              <a:rPr lang="en-US" altLang="zh-CN" dirty="0" err="1"/>
              <a:t>boolean</a:t>
            </a:r>
            <a:r>
              <a:rPr lang="en-US" altLang="zh-CN" dirty="0"/>
              <a:t>’</a:t>
            </a:r>
          </a:p>
          <a:p>
            <a:pPr marL="0" indent="0">
              <a:buNone/>
            </a:pPr>
            <a:r>
              <a:rPr lang="en-US" altLang="zh-CN" dirty="0"/>
              <a:t>	4 </a:t>
            </a:r>
            <a:r>
              <a:rPr lang="en-US" altLang="zh-CN" dirty="0" err="1"/>
              <a:t>typeOf</a:t>
            </a:r>
            <a:r>
              <a:rPr lang="en-US" altLang="zh-CN" dirty="0"/>
              <a:t> 1 = ‘number’</a:t>
            </a:r>
          </a:p>
          <a:p>
            <a:pPr marL="0" indent="0">
              <a:buNone/>
            </a:pPr>
            <a:r>
              <a:rPr lang="en-US" altLang="zh-CN" dirty="0"/>
              <a:t>	5 </a:t>
            </a:r>
            <a:r>
              <a:rPr lang="en-US" altLang="zh-CN" dirty="0" err="1"/>
              <a:t>typeOf</a:t>
            </a:r>
            <a:r>
              <a:rPr lang="en-US" altLang="zh-CN" dirty="0"/>
              <a:t> ‘d’ = ‘string’</a:t>
            </a:r>
          </a:p>
          <a:p>
            <a:pPr marL="0" indent="0">
              <a:buNone/>
            </a:pPr>
            <a:r>
              <a:rPr lang="en-US" altLang="zh-CN" dirty="0"/>
              <a:t>	6 </a:t>
            </a:r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en-US" altLang="zh-CN" dirty="0" err="1"/>
              <a:t>fn</a:t>
            </a:r>
            <a:r>
              <a:rPr lang="en-US" altLang="zh-CN" dirty="0"/>
              <a:t> = ‘function’;//</a:t>
            </a:r>
            <a:r>
              <a:rPr lang="en-US" altLang="zh-CN" dirty="0" err="1"/>
              <a:t>fn</a:t>
            </a:r>
            <a:r>
              <a:rPr lang="en-US" altLang="zh-CN" dirty="0"/>
              <a:t> = function(){}</a:t>
            </a:r>
          </a:p>
          <a:p>
            <a:pPr marL="0" indent="0">
              <a:buNone/>
            </a:pPr>
            <a:r>
              <a:rPr lang="en-US" altLang="zh-CN" dirty="0"/>
              <a:t>	7 </a:t>
            </a:r>
            <a:r>
              <a:rPr lang="en-US" altLang="zh-CN" dirty="0" err="1"/>
              <a:t>typeOf</a:t>
            </a:r>
            <a:r>
              <a:rPr lang="en-US" altLang="zh-CN" dirty="0"/>
              <a:t> {} = ‘object’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	1 undefined</a:t>
            </a:r>
            <a:r>
              <a:rPr lang="zh-CN" altLang="en-US" dirty="0" smtClean="0"/>
              <a:t>派生自</a:t>
            </a:r>
            <a:r>
              <a:rPr lang="en-US" altLang="zh-CN" dirty="0" smtClean="0"/>
              <a:t>null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 undefined == null//true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 undefined === null;//false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闭</a:t>
            </a:r>
            <a:r>
              <a:rPr lang="zh-CN" altLang="en-US" dirty="0" smtClean="0"/>
              <a:t>包原理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利用闭包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51" y="1917626"/>
            <a:ext cx="2457450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1" y="4220103"/>
            <a:ext cx="3667125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465188"/>
            <a:ext cx="2619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136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象</a:t>
            </a:r>
            <a:r>
              <a:rPr lang="zh-CN" altLang="en-US" dirty="0"/>
              <a:t>声</a:t>
            </a:r>
            <a:r>
              <a:rPr lang="zh-CN" altLang="en-US" dirty="0" smtClean="0"/>
              <a:t>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1 </a:t>
            </a:r>
            <a:r>
              <a:rPr lang="zh-CN" altLang="en-US" dirty="0"/>
              <a:t>构造函数声明 </a:t>
            </a:r>
            <a:r>
              <a:rPr lang="en-US" altLang="zh-CN" dirty="0" err="1"/>
              <a:t>var</a:t>
            </a:r>
            <a:r>
              <a:rPr lang="en-US" altLang="zh-CN" dirty="0"/>
              <a:t> person = new Object();</a:t>
            </a:r>
          </a:p>
          <a:p>
            <a:pPr marL="0" indent="0">
              <a:buNone/>
            </a:pPr>
            <a:r>
              <a:rPr lang="en-US" altLang="zh-CN" dirty="0"/>
              <a:t>	2 </a:t>
            </a:r>
            <a:r>
              <a:rPr lang="zh-CN" altLang="en-US" dirty="0"/>
              <a:t>对象字面量 </a:t>
            </a:r>
            <a:r>
              <a:rPr lang="en-US" altLang="zh-CN" dirty="0" err="1"/>
              <a:t>var</a:t>
            </a:r>
            <a:r>
              <a:rPr lang="en-US" altLang="zh-CN" dirty="0"/>
              <a:t> person = {};</a:t>
            </a:r>
          </a:p>
          <a:p>
            <a:pPr marL="0" indent="0">
              <a:buNone/>
            </a:pPr>
            <a:r>
              <a:rPr lang="en-US" altLang="zh-CN" dirty="0"/>
              <a:t>	3 </a:t>
            </a:r>
            <a:r>
              <a:rPr lang="en-US" altLang="zh-CN" dirty="0" err="1"/>
              <a:t>var</a:t>
            </a:r>
            <a:r>
              <a:rPr lang="en-US" altLang="zh-CN" dirty="0"/>
              <a:t> person = new Object;//</a:t>
            </a:r>
            <a:r>
              <a:rPr lang="zh-CN" altLang="en-US" dirty="0"/>
              <a:t>不推荐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部属性和方法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 configurable: </a:t>
            </a:r>
            <a:r>
              <a:rPr lang="zh-CN" altLang="en-US" dirty="0" smtClean="0"/>
              <a:t>是否能</a:t>
            </a:r>
            <a:r>
              <a:rPr lang="en-US" altLang="zh-CN" dirty="0" smtClean="0"/>
              <a:t>delete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 enumerable: </a:t>
            </a:r>
            <a:r>
              <a:rPr lang="zh-CN" altLang="en-US" dirty="0" smtClean="0"/>
              <a:t>是否支持</a:t>
            </a:r>
            <a:r>
              <a:rPr lang="en-US" altLang="zh-CN" dirty="0" smtClean="0"/>
              <a:t>for-in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 writable: </a:t>
            </a:r>
            <a:r>
              <a:rPr lang="zh-CN" altLang="en-US" dirty="0" smtClean="0"/>
              <a:t>是否可修改属性的值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 value: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对象属性和方法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存在于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，指向</a:t>
            </a:r>
            <a:r>
              <a:rPr lang="en-US" altLang="zh-CN" dirty="0" smtClean="0"/>
              <a:t>object)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	1 </a:t>
            </a:r>
            <a:r>
              <a:rPr lang="en-US" altLang="zh-CN" dirty="0" err="1" smtClean="0"/>
              <a:t>hasOwnProperty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用于检测给定的属性是否在当前对象中。 </a:t>
            </a:r>
            <a:r>
              <a:rPr lang="en-US" altLang="zh-CN" dirty="0" err="1" smtClean="0"/>
              <a:t>Person.hasOwnProperty</a:t>
            </a:r>
            <a:r>
              <a:rPr lang="en-US" altLang="zh-CN" dirty="0" smtClean="0"/>
              <a:t>(‘name’)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 </a:t>
            </a:r>
            <a:r>
              <a:rPr lang="en-US" altLang="zh-CN" dirty="0" err="1" smtClean="0"/>
              <a:t>isPrototypeOf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用于检查传入的对象是否是另外一个对象的原型。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4 </a:t>
            </a:r>
            <a:r>
              <a:rPr lang="en-US" altLang="zh-CN" dirty="0" err="1" smtClean="0"/>
              <a:t>toLocalString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5 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6 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79" y="2133650"/>
            <a:ext cx="3876675" cy="15335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73451" y="29004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268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 </a:t>
            </a:r>
            <a:r>
              <a:rPr lang="en-US" altLang="zh-CN" dirty="0" smtClean="0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 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概念，只有模仿类的一些行为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1 function Person(){}</a:t>
            </a:r>
          </a:p>
          <a:p>
            <a:pPr marL="0" indent="0">
              <a:buNone/>
            </a:pPr>
            <a:r>
              <a:rPr lang="en-US" altLang="zh-CN" dirty="0"/>
              <a:t>	2 </a:t>
            </a:r>
            <a:r>
              <a:rPr lang="en-US" altLang="zh-CN" dirty="0" err="1"/>
              <a:t>var</a:t>
            </a:r>
            <a:r>
              <a:rPr lang="en-US" altLang="zh-CN" dirty="0"/>
              <a:t> Person = function(){}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</a:t>
            </a:r>
            <a:r>
              <a:rPr lang="en-US" altLang="zh-CN" dirty="0" smtClean="0"/>
              <a:t>new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Person();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流程： </a:t>
            </a:r>
            <a:r>
              <a:rPr lang="en-US" altLang="zh-CN" dirty="0" smtClean="0"/>
              <a:t>	1 </a:t>
            </a:r>
            <a:r>
              <a:rPr lang="zh-CN" altLang="en-US" dirty="0" smtClean="0"/>
              <a:t>创建一个新对象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将构造函数的作用域给新对象（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指针指向新对象）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3 </a:t>
            </a:r>
            <a:r>
              <a:rPr lang="zh-CN" altLang="en-US" dirty="0" smtClean="0"/>
              <a:t>执行构造函数里面的代码（添加属性和方法）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4 </a:t>
            </a:r>
            <a:r>
              <a:rPr lang="zh-CN" altLang="en-US" dirty="0" smtClean="0"/>
              <a:t>返回新对象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理解：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person = new Person();</a:t>
            </a:r>
            <a:r>
              <a:rPr lang="zh-CN" altLang="en-US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person = Person()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56399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型</a:t>
            </a:r>
            <a:r>
              <a:rPr lang="en-US" altLang="zh-CN" dirty="0" smtClean="0"/>
              <a:t>prototype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6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型是个对象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原型链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	</a:t>
            </a:r>
            <a:r>
              <a:rPr lang="zh-CN" altLang="en-US" dirty="0"/>
              <a:t>简</a:t>
            </a:r>
            <a:r>
              <a:rPr lang="zh-CN" altLang="en-US" dirty="0" smtClean="0"/>
              <a:t>单解释：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 D3.prototype</a:t>
            </a:r>
            <a:r>
              <a:rPr lang="zh-CN" altLang="en-US" dirty="0"/>
              <a:t>指向</a:t>
            </a:r>
            <a:r>
              <a:rPr lang="zh-CN" altLang="en-US" dirty="0" smtClean="0"/>
              <a:t>实例化的</a:t>
            </a:r>
            <a:r>
              <a:rPr lang="en-US" altLang="zh-CN" dirty="0" smtClean="0"/>
              <a:t>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 d3 d4 new</a:t>
            </a:r>
            <a:r>
              <a:rPr lang="zh-CN" altLang="en-US" dirty="0"/>
              <a:t>运算符</a:t>
            </a:r>
            <a:r>
              <a:rPr lang="zh-CN" altLang="en-US" dirty="0" smtClean="0"/>
              <a:t>，跑的是</a:t>
            </a:r>
            <a:r>
              <a:rPr lang="en-US" altLang="zh-CN" dirty="0" smtClean="0"/>
              <a:t>D3</a:t>
            </a:r>
            <a:r>
              <a:rPr lang="zh-CN" altLang="en-US" dirty="0" smtClean="0"/>
              <a:t>的构造函数，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他们的原型都指向</a:t>
            </a:r>
            <a:r>
              <a:rPr lang="en-US" altLang="zh-CN" dirty="0" smtClean="0"/>
              <a:t>D3.prototype(D</a:t>
            </a:r>
            <a:r>
              <a:rPr lang="zh-CN" altLang="en-US" dirty="0" smtClean="0"/>
              <a:t>实例化，指向相同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 d3.mySkills.push(‘PHP’)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mySkills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D3</a:t>
            </a:r>
            <a:r>
              <a:rPr lang="zh-CN" altLang="en-US" dirty="0" smtClean="0"/>
              <a:t>原型上的，和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d4</a:t>
            </a:r>
            <a:r>
              <a:rPr lang="zh-CN" altLang="en-US" dirty="0" smtClean="0"/>
              <a:t>共享的一份</a:t>
            </a:r>
            <a:r>
              <a:rPr lang="en-US" altLang="zh-CN" dirty="0" err="1" smtClean="0"/>
              <a:t>mySkills</a:t>
            </a:r>
            <a:r>
              <a:rPr lang="zh-CN" altLang="en-US" dirty="0" smtClean="0"/>
              <a:t>。就会造成污染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1845619"/>
            <a:ext cx="3619500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817330"/>
            <a:ext cx="4276725" cy="2304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07" y="4437907"/>
            <a:ext cx="244792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9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pply , call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apply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的用法</a:t>
            </a:r>
            <a:r>
              <a:rPr lang="zh-CN" altLang="en-US" dirty="0"/>
              <a:t>和区别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function 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(){}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1 </a:t>
            </a:r>
            <a:r>
              <a:rPr lang="en-US" altLang="zh-CN" dirty="0" err="1" smtClean="0"/>
              <a:t>fn.apply</a:t>
            </a:r>
            <a:r>
              <a:rPr lang="en-US" altLang="zh-CN" dirty="0" smtClean="0"/>
              <a:t>(</a:t>
            </a:r>
            <a:r>
              <a:rPr lang="zh-CN" altLang="en-US" dirty="0" smtClean="0"/>
              <a:t>作用域，数组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2 </a:t>
            </a:r>
            <a:r>
              <a:rPr lang="en-US" altLang="zh-CN" dirty="0" err="1" smtClean="0"/>
              <a:t>fn.call</a:t>
            </a:r>
            <a:r>
              <a:rPr lang="en-US" altLang="zh-CN" dirty="0" smtClean="0"/>
              <a:t>(</a:t>
            </a:r>
            <a:r>
              <a:rPr lang="zh-CN" altLang="en-US" dirty="0" smtClean="0"/>
              <a:t>作用域，参数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，参数</a:t>
            </a:r>
            <a:r>
              <a:rPr lang="en-US" altLang="zh-CN" dirty="0" smtClean="0"/>
              <a:t>2…);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/>
              <a:t>理</a:t>
            </a:r>
            <a:r>
              <a:rPr lang="zh-CN" altLang="en-US" dirty="0" smtClean="0"/>
              <a:t>解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99" y="3213770"/>
            <a:ext cx="27717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343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趣习题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RIB Software AG reserves all rights including the rights of disposal such as copying and passing on to third 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FD0D0-2E4A-4297-ADBE-60EAD2385CD8}" type="slidenum">
              <a:rPr lang="en-US" altLang="zh-CN" smtClean="0"/>
              <a:pPr/>
              <a:t>8</a:t>
            </a:fld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非严格模式下：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 smtClean="0"/>
          </a:p>
          <a:p>
            <a:r>
              <a:rPr lang="en-US" altLang="zh-CN" dirty="0" smtClean="0"/>
              <a:t>2 proxy</a:t>
            </a:r>
            <a:r>
              <a:rPr lang="zh-CN" altLang="en-US" dirty="0" smtClean="0"/>
              <a:t>代理模式的实现原理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最后调用：</a:t>
            </a:r>
            <a:r>
              <a:rPr lang="en-US" altLang="zh-CN" dirty="0" err="1"/>
              <a:t>var</a:t>
            </a:r>
            <a:r>
              <a:rPr lang="en-US" altLang="zh-CN" dirty="0"/>
              <a:t> p = proxy(</a:t>
            </a:r>
            <a:r>
              <a:rPr lang="en-US" altLang="zh-CN" dirty="0" err="1"/>
              <a:t>fn,context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p();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原型拓展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实现 ‘</a:t>
            </a:r>
            <a:r>
              <a:rPr lang="en-US" altLang="zh-CN" dirty="0" err="1"/>
              <a:t>Jackey</a:t>
            </a:r>
            <a:r>
              <a:rPr lang="en-US" altLang="zh-CN" dirty="0"/>
              <a:t>’.</a:t>
            </a:r>
            <a:r>
              <a:rPr lang="en-US" altLang="zh-CN" dirty="0" err="1"/>
              <a:t>addFamilyName</a:t>
            </a:r>
            <a:r>
              <a:rPr lang="en-US" altLang="zh-CN" dirty="0"/>
              <a:t>(‘Li’); //</a:t>
            </a:r>
            <a:r>
              <a:rPr lang="en-US" altLang="zh-CN" dirty="0" err="1"/>
              <a:t>Jackey</a:t>
            </a:r>
            <a:r>
              <a:rPr lang="en-US" altLang="zh-CN" dirty="0"/>
              <a:t> </a:t>
            </a:r>
            <a:r>
              <a:rPr lang="en-US" altLang="zh-CN" dirty="0" smtClean="0"/>
              <a:t>Li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() Number()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19" y="1269554"/>
            <a:ext cx="1933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278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B 2013 Autumn">
  <a:themeElements>
    <a:clrScheme name="RIB Color">
      <a:dk1>
        <a:srgbClr val="000000"/>
      </a:dk1>
      <a:lt1>
        <a:sysClr val="window" lastClr="FFFFFF"/>
      </a:lt1>
      <a:dk2>
        <a:srgbClr val="004376"/>
      </a:dk2>
      <a:lt2>
        <a:srgbClr val="C6C6C6"/>
      </a:lt2>
      <a:accent1>
        <a:srgbClr val="0067B1"/>
      </a:accent1>
      <a:accent2>
        <a:srgbClr val="53B7E8"/>
      </a:accent2>
      <a:accent3>
        <a:srgbClr val="919191"/>
      </a:accent3>
      <a:accent4>
        <a:srgbClr val="292929"/>
      </a:accent4>
      <a:accent5>
        <a:srgbClr val="5F5F5F"/>
      </a:accent5>
      <a:accent6>
        <a:srgbClr val="99CCFF"/>
      </a:accent6>
      <a:hlink>
        <a:srgbClr val="00518E"/>
      </a:hlink>
      <a:folHlink>
        <a:srgbClr val="4A4D52"/>
      </a:folHlink>
    </a:clrScheme>
    <a:fontScheme name="RIB Template Standard">
      <a:majorFont>
        <a:latin typeface="Cambria"/>
        <a:ea typeface="微软雅黑"/>
        <a:cs typeface=""/>
      </a:majorFont>
      <a:minorFont>
        <a:latin typeface="Khmer UI"/>
        <a:ea typeface="微软雅黑"/>
        <a:cs typeface="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RIB 2013 Autumn</Template>
  <TotalTime>7090</TotalTime>
  <Words>234</Words>
  <Application>Microsoft Office PowerPoint</Application>
  <PresentationFormat>Custom</PresentationFormat>
  <Paragraphs>136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RIB 2013 Autumn</vt:lpstr>
      <vt:lpstr>PowerPoint Presentation</vt:lpstr>
      <vt:lpstr>数据类型</vt:lpstr>
      <vt:lpstr>闭包</vt:lpstr>
      <vt:lpstr>对象</vt:lpstr>
      <vt:lpstr>类 Class</vt:lpstr>
      <vt:lpstr>原型prototype</vt:lpstr>
      <vt:lpstr>apply , call</vt:lpstr>
      <vt:lpstr>有趣习题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Elaine</dc:creator>
  <cp:lastModifiedBy>Jackey Li</cp:lastModifiedBy>
  <cp:revision>896</cp:revision>
  <cp:lastPrinted>2013-08-15T05:39:08Z</cp:lastPrinted>
  <dcterms:created xsi:type="dcterms:W3CDTF">2013-08-01T05:11:33Z</dcterms:created>
  <dcterms:modified xsi:type="dcterms:W3CDTF">2016-05-19T08:28:59Z</dcterms:modified>
</cp:coreProperties>
</file>