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BB096-EA82-0548-16F0-6108A2E4B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852892-16D8-0A09-5ABD-19245D139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BCB80-5A90-E306-9CBF-D21574A9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D5E3-FD59-4043-A72A-F43DEC3344B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CCAC7-3886-8021-D72D-2EBD7EB3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18336-D4DB-D972-0535-7A23470F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85E0-1224-E046-9D41-2DBA58A46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10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FA94C-A54A-C85E-7363-4F762F2A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3E067-3D70-A2A1-90D8-5BB220772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7DE2B-BFAE-FD1A-F1B7-D384F366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D5E3-FD59-4043-A72A-F43DEC3344B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FE3FB-7E8B-A5FA-4EA3-A7401B43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70E48-A463-51FA-A08C-70D1E89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85E0-1224-E046-9D41-2DBA58A46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7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490A36-F7E8-0B58-0D8E-A2E1F3B9B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98D-F747-6769-40C5-E77AC55F7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C5A57-F695-EBA3-6EF8-93B46F48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D5E3-FD59-4043-A72A-F43DEC3344B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9DE4E-3711-6BB3-ACD6-93DB3E69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D758B-7690-9554-E024-A17F0845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85E0-1224-E046-9D41-2DBA58A46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70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BD4FB-C7A6-DB9C-E60B-DA93FEA6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C31AC-2D07-7067-3F65-2A4EE908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6A67C-D982-F3EC-2EF5-2C2EBAC6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D5E3-FD59-4043-A72A-F43DEC3344B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635F0-B54F-97AF-D97E-45BBAE37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374F8-D86D-807E-9492-6010BDFD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85E0-1224-E046-9D41-2DBA58A46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3D1C3-F83F-EF42-AEE0-902C833B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1752C-43FA-B283-5F69-5D358B35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A3048-6397-FA10-2E9A-18D53B45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D5E3-FD59-4043-A72A-F43DEC3344B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F206F-ACA1-748A-183F-F902F53B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DF274-2C8A-E8A8-104D-47019193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85E0-1224-E046-9D41-2DBA58A46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99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3277F-C552-68A1-94DD-2ED16060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8CDAD-7779-311F-DD1D-4B504470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68A95-9B33-04D6-8E80-553CC8EE5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5D461-4174-D2B8-7975-7B27CC35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D5E3-FD59-4043-A72A-F43DEC3344B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F4872-F771-D0C6-19CB-E0373102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A1BF9-B6BB-0C37-546B-49E17298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85E0-1224-E046-9D41-2DBA58A46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0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82DF3-8168-C51E-F6EE-3C8B01F6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A4FA2-7EF0-5FFF-26D2-914041D0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8BC6A-717B-C4B4-18D7-77D8BA67A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B4343-4388-22B0-92F0-12CEB8F0C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F6D190-4F66-E8E1-109D-C2CE837BC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20C5D9-3A23-2FFB-E1AF-43775D2E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D5E3-FD59-4043-A72A-F43DEC3344B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84D90-2EEE-8F9E-1A81-7941FA35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21122A-A998-C4A2-EB70-C5A31062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85E0-1224-E046-9D41-2DBA58A46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92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A23AF-A8CF-F63C-3B5B-72744E6D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89DBA1-F87D-C2AA-5C55-F4F17A7B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D5E3-FD59-4043-A72A-F43DEC3344B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8A1B7C-4497-4B40-F823-DFA3038C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AC4FB2-274E-5779-2B9C-819ACA14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85E0-1224-E046-9D41-2DBA58A46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50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2150FF-9B89-325A-FD3A-B0B19CF8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D5E3-FD59-4043-A72A-F43DEC3344B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B13C73-BA28-34E0-76BE-CC764487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7BD87-2AA4-FE04-455E-CD14486C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85E0-1224-E046-9D41-2DBA58A46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79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1A110-2EEF-802D-2C26-B5783AE5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2685A-B939-43F5-CDB4-192D64F5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7D08D-1DD6-3F76-F2A1-6F37362BC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93A0A-2F63-E0E6-57CF-3521E009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D5E3-FD59-4043-A72A-F43DEC3344B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A6C95-5DC1-68E1-7DD7-13C11B06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81B93-7877-38F3-EB66-95D323A4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85E0-1224-E046-9D41-2DBA58A46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3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70281-8738-EDF6-3DC5-9813756A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8524E2-6CCA-6517-8AF5-01DFC07C9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19D7BC-64EF-148F-FDDF-DD03E6262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DE8CE-A9CA-EAA4-FF85-B38F5096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D5E3-FD59-4043-A72A-F43DEC3344B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FF7D6-B328-E6A6-8E2A-C6CFA769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08C3A-7F8B-2C31-6874-EFA4EF6D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85E0-1224-E046-9D41-2DBA58A46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2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B07AAB-4E8A-63EA-EABF-D427470F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4757C-50D4-A808-E244-A2E7F786C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A02F-3423-37EC-7A24-C2316C35B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D5E3-FD59-4043-A72A-F43DEC3344B0}" type="datetimeFigureOut">
              <a:rPr kumimoji="1" lang="zh-CN" altLang="en-US" smtClean="0"/>
              <a:t>2023/8/1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D16DB-1A52-A190-59CA-5DF635414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EB73C-E2E5-65EE-2737-DF451256C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85E0-1224-E046-9D41-2DBA58A46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9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6CEF3-E4DB-D3B7-6772-4F8315509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Hello, World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74E674-E9DC-1F50-7705-0C00319C6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My name </a:t>
            </a:r>
            <a:r>
              <a:rPr kumimoji="1" lang="en-US" altLang="zh-CN"/>
              <a:t>is Jacky!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97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Hello,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</dc:title>
  <dc:creator>范欢杰</dc:creator>
  <cp:lastModifiedBy>范欢杰</cp:lastModifiedBy>
  <cp:revision>1</cp:revision>
  <dcterms:created xsi:type="dcterms:W3CDTF">2023-08-01T03:45:57Z</dcterms:created>
  <dcterms:modified xsi:type="dcterms:W3CDTF">2023-08-01T03:46:25Z</dcterms:modified>
</cp:coreProperties>
</file>