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35763" cy="986948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8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7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49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46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0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81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2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7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6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15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A4FC8-EABE-4EED-964E-2C90A77B8D15}" type="datetimeFigureOut">
              <a:rPr lang="zh-TW" altLang="en-US" smtClean="0"/>
              <a:t>2016/11/17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2E05-01BB-4F17-BEC9-0584A6D08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5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10624"/>
              </p:ext>
            </p:extLst>
          </p:nvPr>
        </p:nvGraphicFramePr>
        <p:xfrm>
          <a:off x="899592" y="6021288"/>
          <a:ext cx="6096006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5V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GND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9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7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4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74222"/>
              </p:ext>
            </p:extLst>
          </p:nvPr>
        </p:nvGraphicFramePr>
        <p:xfrm>
          <a:off x="899592" y="620688"/>
          <a:ext cx="60960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Vss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 smtClean="0"/>
                        <a:t>Vdd</a:t>
                      </a:r>
                      <a:endParaRPr lang="en-US" altLang="zh-TW" sz="1050" dirty="0" smtClean="0"/>
                    </a:p>
                    <a:p>
                      <a:pPr algn="ctr"/>
                      <a:r>
                        <a:rPr lang="en-US" altLang="zh-TW" sz="1050" dirty="0" smtClean="0"/>
                        <a:t>5V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Vo</a:t>
                      </a:r>
                    </a:p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RS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12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R/W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E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11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D4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5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D5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D6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3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D7</a:t>
                      </a:r>
                    </a:p>
                    <a:p>
                      <a:pPr algn="ctr"/>
                      <a:r>
                        <a:rPr lang="en-US" altLang="zh-TW" sz="1050" dirty="0" smtClean="0"/>
                        <a:t>2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A+</a:t>
                      </a:r>
                    </a:p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K-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/>
                        <a:t>GND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97767"/>
              </p:ext>
            </p:extLst>
          </p:nvPr>
        </p:nvGraphicFramePr>
        <p:xfrm>
          <a:off x="6876256" y="2636912"/>
          <a:ext cx="1751856" cy="542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64"/>
                <a:gridCol w="437964"/>
                <a:gridCol w="437964"/>
                <a:gridCol w="437964"/>
              </a:tblGrid>
              <a:tr h="2909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GND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9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10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-</a:t>
                      </a:r>
                      <a:endParaRPr lang="zh-TW" altLang="en-US" sz="1050" dirty="0"/>
                    </a:p>
                  </a:txBody>
                  <a:tcPr/>
                </a:tc>
              </a:tr>
              <a:tr h="2131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GND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-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-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5V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10527"/>
              </p:ext>
            </p:extLst>
          </p:nvPr>
        </p:nvGraphicFramePr>
        <p:xfrm>
          <a:off x="7164288" y="3861048"/>
          <a:ext cx="1319808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/>
                <a:gridCol w="439936"/>
                <a:gridCol w="439936"/>
              </a:tblGrid>
              <a:tr h="221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5V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6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GND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7872"/>
              </p:ext>
            </p:extLst>
          </p:nvPr>
        </p:nvGraphicFramePr>
        <p:xfrm>
          <a:off x="7164288" y="4725144"/>
          <a:ext cx="1319808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936"/>
                <a:gridCol w="439936"/>
                <a:gridCol w="439936"/>
              </a:tblGrid>
              <a:tr h="2217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5V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8</a:t>
                      </a:r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GND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1115616" y="10527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15616" y="1412776"/>
            <a:ext cx="56886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203848" y="10527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804248" y="1052736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804248" y="1268760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6804248" y="1916832"/>
            <a:ext cx="2088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8892480" y="1916832"/>
            <a:ext cx="0" cy="460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1547664" y="6525344"/>
            <a:ext cx="7344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1547664" y="630932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6" idx="3"/>
          </p:cNvCxnSpPr>
          <p:nvPr/>
        </p:nvCxnSpPr>
        <p:spPr>
          <a:xfrm>
            <a:off x="8484096" y="4850874"/>
            <a:ext cx="408384" cy="18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5" idx="3"/>
          </p:cNvCxnSpPr>
          <p:nvPr/>
        </p:nvCxnSpPr>
        <p:spPr>
          <a:xfrm>
            <a:off x="8484096" y="3986778"/>
            <a:ext cx="408384" cy="18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660232" y="278092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660232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6660232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6660232" y="1916832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660232" y="191683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650210" y="1052736"/>
            <a:ext cx="0" cy="5400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1650210" y="1592796"/>
            <a:ext cx="738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9036496" y="1592796"/>
            <a:ext cx="0" cy="5076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1115616" y="6669360"/>
            <a:ext cx="79208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1115616" y="6309320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604448" y="3068960"/>
            <a:ext cx="4320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7380312" y="4131078"/>
            <a:ext cx="0" cy="594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7380312" y="4428111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2483768" y="1052736"/>
            <a:ext cx="144016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2915816" y="1052736"/>
            <a:ext cx="72008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4211960" y="1052736"/>
            <a:ext cx="1224136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4716016" y="1052736"/>
            <a:ext cx="1224136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5220072" y="1052736"/>
            <a:ext cx="1152128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652120" y="1052736"/>
            <a:ext cx="1116124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7848364" y="364502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4932040" y="3645024"/>
            <a:ext cx="2916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4932040" y="3645024"/>
            <a:ext cx="144016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stCxn id="6" idx="2"/>
          </p:cNvCxnSpPr>
          <p:nvPr/>
        </p:nvCxnSpPr>
        <p:spPr>
          <a:xfrm>
            <a:off x="7824192" y="4976604"/>
            <a:ext cx="24172" cy="324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4211960" y="5301208"/>
            <a:ext cx="3636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4211960" y="5301208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V="1">
            <a:off x="7524328" y="242088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H="1">
            <a:off x="3707904" y="2420888"/>
            <a:ext cx="3816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3707904" y="24208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7956376" y="234888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H="1">
            <a:off x="3635896" y="234888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H="1">
            <a:off x="3275856" y="2348880"/>
            <a:ext cx="36004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表格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70025"/>
              </p:ext>
            </p:extLst>
          </p:nvPr>
        </p:nvGraphicFramePr>
        <p:xfrm>
          <a:off x="1907704" y="1887301"/>
          <a:ext cx="383704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70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1K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07622"/>
              </p:ext>
            </p:extLst>
          </p:nvPr>
        </p:nvGraphicFramePr>
        <p:xfrm>
          <a:off x="6047917" y="1791102"/>
          <a:ext cx="414046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 smtClean="0"/>
                        <a:t>330</a:t>
                      </a:r>
                      <a:endParaRPr lang="zh-TW" altLang="en-US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8" name="直線接點 117"/>
          <p:cNvCxnSpPr/>
          <p:nvPr/>
        </p:nvCxnSpPr>
        <p:spPr>
          <a:xfrm>
            <a:off x="1979712" y="1052736"/>
            <a:ext cx="0" cy="83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267744" y="1412776"/>
            <a:ext cx="0" cy="474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/>
          <p:cNvCxnSpPr/>
          <p:nvPr/>
        </p:nvCxnSpPr>
        <p:spPr>
          <a:xfrm>
            <a:off x="6084168" y="1071022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6372200" y="1592796"/>
            <a:ext cx="0" cy="198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53</Words>
  <Application>Microsoft Office PowerPoint</Application>
  <PresentationFormat>如螢幕大小 (4:3)</PresentationFormat>
  <Paragraphs>52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E459</dc:creator>
  <cp:lastModifiedBy>E459</cp:lastModifiedBy>
  <cp:revision>5</cp:revision>
  <cp:lastPrinted>2016-11-17T05:39:18Z</cp:lastPrinted>
  <dcterms:created xsi:type="dcterms:W3CDTF">2016-11-17T04:20:56Z</dcterms:created>
  <dcterms:modified xsi:type="dcterms:W3CDTF">2016-11-17T08:12:07Z</dcterms:modified>
</cp:coreProperties>
</file>