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670f8d29203f8eef70f5bbc5b7e4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-1934210"/>
            <a:ext cx="10269855" cy="9269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5050" y="5867400"/>
            <a:ext cx="311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 Create a simple gon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d96fe236c0217426f3fb4eb393717b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652000" cy="5202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57855" y="6003925"/>
            <a:ext cx="587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  press “create spaces from diagram” buttom to create 3m heigh building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d96fe236c0217426f3fb4eb393717b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652000" cy="5202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5405" y="6008370"/>
            <a:ext cx="718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 press surfaces matching-intersect in entire model to define surfaces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4d1b4185609dfc89a457601e6018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606915" cy="5203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5405" y="6008370"/>
            <a:ext cx="718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 press “set windows to wall ratio” to create windows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48d5d694094c5fdd3850416d97db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617710" cy="5204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5405" y="6008370"/>
            <a:ext cx="718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 select each surfaces except the north side and press “add overhangs by projection factor” to create overhangs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a4d9e1b21b1d102654860051c877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815830" cy="5204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5405" y="6008370"/>
            <a:ext cx="718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 create outline and then select space 101 102 103 105</a:t>
            </a:r>
            <a:endParaRPr lang="en-US" altLang="zh-CN"/>
          </a:p>
          <a:p>
            <a:pPr algn="ctr"/>
            <a:r>
              <a:rPr lang="en-US" altLang="zh-CN"/>
              <a:t>press “set attributes for selected spaces” to build the buttom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605405" y="6008370"/>
            <a:ext cx="718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7 launch OSM and then add Piacenza weather data</a:t>
            </a:r>
            <a:endParaRPr lang="zh-CN" altLang="en-US"/>
          </a:p>
        </p:txBody>
      </p:sp>
      <p:pic>
        <p:nvPicPr>
          <p:cNvPr id="3" name="图片 2" descr="3d5bb98c5bd30768a443552d69518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598660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b657318ea50e6cf18689d4859a63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33350"/>
            <a:ext cx="9608185" cy="5204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5405" y="6008370"/>
            <a:ext cx="718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 Run the model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e69a7e6aa275f1d98a25b4a5545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94310"/>
            <a:ext cx="11857355" cy="628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Jackey_Tan</dc:creator>
  <cp:lastModifiedBy>Jackey_Tan</cp:lastModifiedBy>
  <cp:revision>3</cp:revision>
  <dcterms:created xsi:type="dcterms:W3CDTF">2019-11-12T22:28:00Z</dcterms:created>
  <dcterms:modified xsi:type="dcterms:W3CDTF">2019-11-12T22:45:51Z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