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dc46120f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dc46120f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dc46120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dc46120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Underworld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Turn-Based Game Made in Scala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Player vs Generated Enemies: Choose to Fight or Flight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Combat is turn-based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Player will always attack first. Computer afterwards. Combat continues until one dies.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Damage during combat: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Attack - defense.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Player must calculate if they will win.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JDBC Inserts to SQL: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Monsters fought, player’s remaining health after battle, player level after each fight, and player’s input on fight or flight.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538" y="620025"/>
            <a:ext cx="3922933" cy="421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