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2F72-B4EE-4A40-83FE-015A0357E0F1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7546-F504-448A-9ECF-C94DC5529F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191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2F72-B4EE-4A40-83FE-015A0357E0F1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7546-F504-448A-9ECF-C94DC5529F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65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2F72-B4EE-4A40-83FE-015A0357E0F1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7546-F504-448A-9ECF-C94DC5529F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31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2F72-B4EE-4A40-83FE-015A0357E0F1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7546-F504-448A-9ECF-C94DC5529F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70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2F72-B4EE-4A40-83FE-015A0357E0F1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7546-F504-448A-9ECF-C94DC5529F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00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2F72-B4EE-4A40-83FE-015A0357E0F1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7546-F504-448A-9ECF-C94DC5529F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31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2F72-B4EE-4A40-83FE-015A0357E0F1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7546-F504-448A-9ECF-C94DC5529F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03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2F72-B4EE-4A40-83FE-015A0357E0F1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7546-F504-448A-9ECF-C94DC5529F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87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2F72-B4EE-4A40-83FE-015A0357E0F1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7546-F504-448A-9ECF-C94DC5529F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03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2F72-B4EE-4A40-83FE-015A0357E0F1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7546-F504-448A-9ECF-C94DC5529F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5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2F72-B4EE-4A40-83FE-015A0357E0F1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87546-F504-448A-9ECF-C94DC5529F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6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492F72-B4EE-4A40-83FE-015A0357E0F1}" type="datetimeFigureOut">
              <a:rPr lang="it-IT" smtClean="0"/>
              <a:t>16/06/2025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87546-F504-448A-9ECF-C94DC5529F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60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884F55-47F7-2EA3-BFE4-C404C1B9C31E}"/>
              </a:ext>
            </a:extLst>
          </p:cNvPr>
          <p:cNvSpPr txBox="1"/>
          <p:nvPr/>
        </p:nvSpPr>
        <p:spPr>
          <a:xfrm>
            <a:off x="303938" y="727426"/>
            <a:ext cx="10439006" cy="1146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SEND&amp;GO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3A67970-CF51-E12E-C12D-3F8151A479A5}"/>
              </a:ext>
            </a:extLst>
          </p:cNvPr>
          <p:cNvSpPr txBox="1"/>
          <p:nvPr/>
        </p:nvSpPr>
        <p:spPr>
          <a:xfrm>
            <a:off x="233598" y="2290797"/>
            <a:ext cx="3863787" cy="3647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SEND&amp;GO è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piattaforma</a:t>
            </a:r>
            <a:r>
              <a:rPr lang="en-US" sz="2000" dirty="0"/>
              <a:t> e-commerce </a:t>
            </a:r>
            <a:r>
              <a:rPr lang="en-US" sz="2000" dirty="0" err="1"/>
              <a:t>basato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</a:t>
            </a:r>
            <a:r>
              <a:rPr lang="en-US" sz="2000" dirty="0" err="1"/>
              <a:t>rivendita</a:t>
            </a:r>
            <a:r>
              <a:rPr lang="en-US" sz="2000" dirty="0"/>
              <a:t> di </a:t>
            </a:r>
            <a:r>
              <a:rPr lang="en-US" sz="2000" dirty="0" err="1"/>
              <a:t>spedizioni</a:t>
            </a:r>
            <a:r>
              <a:rPr lang="en-US" sz="2000" dirty="0"/>
              <a:t>. Il </a:t>
            </a:r>
            <a:r>
              <a:rPr lang="en-US" sz="2000" dirty="0" err="1"/>
              <a:t>cliente</a:t>
            </a:r>
            <a:r>
              <a:rPr lang="en-US" sz="2000" dirty="0"/>
              <a:t> </a:t>
            </a:r>
            <a:r>
              <a:rPr lang="en-US" sz="2000" dirty="0" err="1"/>
              <a:t>potrà</a:t>
            </a:r>
            <a:r>
              <a:rPr lang="en-US" sz="2000" dirty="0"/>
              <a:t> </a:t>
            </a:r>
            <a:r>
              <a:rPr lang="en-US" sz="2000" dirty="0" err="1"/>
              <a:t>creare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spedizione</a:t>
            </a:r>
            <a:r>
              <a:rPr lang="en-US" sz="2000" dirty="0"/>
              <a:t> </a:t>
            </a:r>
            <a:r>
              <a:rPr lang="en-US" sz="2000" dirty="0" err="1"/>
              <a:t>aggiungendo</a:t>
            </a:r>
            <a:r>
              <a:rPr lang="en-US" sz="2000" dirty="0"/>
              <a:t> </a:t>
            </a:r>
            <a:r>
              <a:rPr lang="en-US" sz="2000" dirty="0" err="1"/>
              <a:t>negli</a:t>
            </a:r>
            <a:r>
              <a:rPr lang="en-US" sz="2000" dirty="0"/>
              <a:t> </a:t>
            </a:r>
            <a:r>
              <a:rPr lang="en-US" sz="2000" dirty="0" err="1"/>
              <a:t>appositi</a:t>
            </a:r>
            <a:r>
              <a:rPr lang="en-US" sz="2000" dirty="0"/>
              <a:t> </a:t>
            </a:r>
            <a:r>
              <a:rPr lang="en-US" sz="2000" dirty="0" err="1"/>
              <a:t>campi</a:t>
            </a:r>
            <a:r>
              <a:rPr lang="en-US" sz="2000" dirty="0"/>
              <a:t> la </a:t>
            </a:r>
            <a:r>
              <a:rPr lang="en-US" sz="2000" dirty="0" err="1"/>
              <a:t>dimensione</a:t>
            </a:r>
            <a:r>
              <a:rPr lang="en-US" sz="2000" dirty="0"/>
              <a:t> del </a:t>
            </a:r>
            <a:r>
              <a:rPr lang="en-US" sz="2000" dirty="0" err="1"/>
              <a:t>pacco</a:t>
            </a:r>
            <a:r>
              <a:rPr lang="en-US" sz="2000" dirty="0"/>
              <a:t>, il </a:t>
            </a:r>
            <a:r>
              <a:rPr lang="en-US" sz="2000" dirty="0" err="1"/>
              <a:t>corriere</a:t>
            </a:r>
            <a:r>
              <a:rPr lang="en-US" sz="2000" dirty="0"/>
              <a:t> con cui </a:t>
            </a:r>
            <a:r>
              <a:rPr lang="en-US" sz="2000" dirty="0" err="1"/>
              <a:t>preferisce</a:t>
            </a:r>
            <a:r>
              <a:rPr lang="en-US" sz="2000" dirty="0"/>
              <a:t> </a:t>
            </a:r>
            <a:r>
              <a:rPr lang="en-US" sz="2000" dirty="0" err="1"/>
              <a:t>spedire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di </a:t>
            </a:r>
            <a:r>
              <a:rPr lang="en-US" sz="2000" dirty="0" err="1"/>
              <a:t>partenza</a:t>
            </a:r>
            <a:r>
              <a:rPr lang="en-US" sz="2000" dirty="0"/>
              <a:t>, </a:t>
            </a:r>
            <a:r>
              <a:rPr lang="en-US" sz="2000" dirty="0" err="1"/>
              <a:t>destino</a:t>
            </a:r>
            <a:r>
              <a:rPr lang="en-US" sz="2000" dirty="0"/>
              <a:t> e la data in cui </a:t>
            </a:r>
            <a:r>
              <a:rPr lang="en-US" sz="2000" dirty="0" err="1"/>
              <a:t>vorrebbe</a:t>
            </a:r>
            <a:r>
              <a:rPr lang="en-US" sz="2000" dirty="0"/>
              <a:t> il </a:t>
            </a:r>
            <a:r>
              <a:rPr lang="en-US" sz="2000" dirty="0" err="1"/>
              <a:t>ritiro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spedizione</a:t>
            </a: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6" name="Immagine 15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4BCEC215-A973-21BA-5951-AE5464A77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470" y="1577591"/>
            <a:ext cx="2367897" cy="4954656"/>
          </a:xfrm>
          <a:prstGeom prst="rect">
            <a:avLst/>
          </a:prstGeom>
        </p:spPr>
      </p:pic>
      <p:pic>
        <p:nvPicPr>
          <p:cNvPr id="19" name="Immagine 18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4A1D9BC7-5EC8-61A9-F1BB-EF8F7F09C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629" y="1577591"/>
            <a:ext cx="2489715" cy="495465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5A96EFD-722D-8190-F43C-1B4933B96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DE25ED3-709D-D880-97AA-BD59CE68C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8CDAEA7-BFCF-EF19-EAD7-11B02AD0D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Immagine 20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F5D918B7-9227-A367-FE51-753CC69EA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55" y="1577591"/>
            <a:ext cx="2341075" cy="49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E3828F-C662-F645-83B3-5F4E3D7A6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55C8229-458B-483E-A9DE-AAAD8EEFE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D0AED3C-9941-44F2-8730-4D6DAD4E0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7D379B-0842-4203-A23B-FABED51E1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31CCA8-E5EF-B12E-F78C-90E94BCCAAA2}"/>
              </a:ext>
            </a:extLst>
          </p:cNvPr>
          <p:cNvSpPr txBox="1"/>
          <p:nvPr/>
        </p:nvSpPr>
        <p:spPr>
          <a:xfrm>
            <a:off x="422898" y="576263"/>
            <a:ext cx="4609177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LOGIN E REGISTRAZIONE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D1E24A-BF09-4A6C-AAD2-AE3FCA215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69964" y="-1550"/>
            <a:ext cx="3051858" cy="7191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4D5F9E6-9698-D6E5-7F00-D78F1A534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965" y="687444"/>
            <a:ext cx="3051857" cy="5150811"/>
          </a:xfrm>
          <a:prstGeom prst="rect">
            <a:avLst/>
          </a:prstGeom>
        </p:spPr>
      </p:pic>
      <p:pic>
        <p:nvPicPr>
          <p:cNvPr id="9" name="Immagine 8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7C3E3458-8B74-57C4-3B70-0E06922D0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03" y="694454"/>
            <a:ext cx="2583992" cy="541150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4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CDDA8F-B0C3-5C2B-D533-1BC66F127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23858C0-CCC5-49A8-8FDA-82BAEEE41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3C386-7D31-4D0F-9EEC-BC2A67FC9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7D379B-0842-4203-A23B-FABED51E1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A3FAFDE-43F6-3932-59D2-0D774B1B9356}"/>
              </a:ext>
            </a:extLst>
          </p:cNvPr>
          <p:cNvSpPr txBox="1"/>
          <p:nvPr/>
        </p:nvSpPr>
        <p:spPr>
          <a:xfrm>
            <a:off x="6536763" y="576263"/>
            <a:ext cx="4609177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USER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D1E24A-BF09-4A6C-AAD2-AE3FCA215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13" y="-1550"/>
            <a:ext cx="3051858" cy="7191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3E4C1AAA-95C3-BD94-91A2-3B8902905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4" y="687444"/>
            <a:ext cx="2549996" cy="5425524"/>
          </a:xfrm>
          <a:prstGeom prst="rect">
            <a:avLst/>
          </a:prstGeom>
        </p:spPr>
      </p:pic>
      <p:pic>
        <p:nvPicPr>
          <p:cNvPr id="3" name="Immagine 2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36E29CD-7129-881F-46B9-420099D85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14" y="701465"/>
            <a:ext cx="2502819" cy="5411503"/>
          </a:xfrm>
          <a:prstGeom prst="rect">
            <a:avLst/>
          </a:prstGeom>
        </p:spPr>
      </p:pic>
      <p:cxnSp>
        <p:nvCxnSpPr>
          <p:cNvPr id="31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2">
            <a:extLst>
              <a:ext uri="{FF2B5EF4-FFF2-40B4-BE49-F238E27FC236}">
                <a16:creationId xmlns:a16="http://schemas.microsoft.com/office/drawing/2014/main" id="{D3983C6A-56A5-4E61-A5AF-EEA9556C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80640" y="6142997"/>
            <a:ext cx="3051858" cy="7191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2169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07F8E1-4CD9-9C6B-E001-8B65966BC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55C8229-458B-483E-A9DE-AAAD8EEFE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0AED3C-9941-44F2-8730-4D6DAD4E0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7D379B-0842-4203-A23B-FABED51E1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D5D5AD-010C-560B-CFE2-D03951045DFF}"/>
              </a:ext>
            </a:extLst>
          </p:cNvPr>
          <p:cNvSpPr txBox="1"/>
          <p:nvPr/>
        </p:nvSpPr>
        <p:spPr>
          <a:xfrm>
            <a:off x="422898" y="576263"/>
            <a:ext cx="4609177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CARRELLO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D1E24A-BF09-4A6C-AAD2-AE3FCA215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69964" y="-1550"/>
            <a:ext cx="3051858" cy="7191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" name="Immagine 2" descr="Immagine che contiene testo, schermata, design&#10;&#10;Il contenuto generato dall'IA potrebbe non essere corretto.">
            <a:extLst>
              <a:ext uri="{FF2B5EF4-FFF2-40B4-BE49-F238E27FC236}">
                <a16:creationId xmlns:a16="http://schemas.microsoft.com/office/drawing/2014/main" id="{D0EB59FE-D20E-834F-55B7-BBC338070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2" y="687444"/>
            <a:ext cx="2577123" cy="5425524"/>
          </a:xfrm>
          <a:prstGeom prst="rect">
            <a:avLst/>
          </a:prstGeom>
        </p:spPr>
      </p:pic>
      <p:pic>
        <p:nvPicPr>
          <p:cNvPr id="6" name="Immagine 5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8F2709BF-A517-7B30-6452-71C07FA1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31" y="694454"/>
            <a:ext cx="2556935" cy="5411503"/>
          </a:xfrm>
          <a:prstGeom prst="rect">
            <a:avLst/>
          </a:prstGeom>
        </p:spPr>
      </p:pic>
      <p:cxnSp>
        <p:nvCxnSpPr>
          <p:cNvPr id="9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75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1A52B3-CA32-87BC-0428-C5B02BEEE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B08AD1-6A32-22F2-AB84-81E2E3D89429}"/>
              </a:ext>
            </a:extLst>
          </p:cNvPr>
          <p:cNvSpPr txBox="1"/>
          <p:nvPr/>
        </p:nvSpPr>
        <p:spPr>
          <a:xfrm>
            <a:off x="876694" y="774457"/>
            <a:ext cx="10439006" cy="1146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TICKET D’ASSISTENZA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377DA6B-4A6C-9CF7-0EAE-7F2B9BB6FED3}"/>
              </a:ext>
            </a:extLst>
          </p:cNvPr>
          <p:cNvSpPr txBox="1"/>
          <p:nvPr/>
        </p:nvSpPr>
        <p:spPr>
          <a:xfrm>
            <a:off x="876693" y="2340222"/>
            <a:ext cx="3863787" cy="3647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/>
              <a:t>Il portale offre un servizio di supporto integrato: in caso di problemi o dubbi, è possibile inviare un messaggio specificando il numero di spedizione e d’ordine. Il team di assistenza fornirà una risposta.</a:t>
            </a:r>
          </a:p>
        </p:txBody>
      </p:sp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7EAF4659-4F64-05EF-AD93-63E5E0FDF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310" y="1427272"/>
            <a:ext cx="2105632" cy="4552720"/>
          </a:xfrm>
          <a:prstGeom prst="rect">
            <a:avLst/>
          </a:prstGeom>
        </p:spPr>
      </p:pic>
      <p:pic>
        <p:nvPicPr>
          <p:cNvPr id="3" name="Immagine 2" descr="Immagine che contiene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2033EEBC-63DF-E9C2-170F-5B53D732B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48" y="1427272"/>
            <a:ext cx="2105632" cy="4552720"/>
          </a:xfrm>
          <a:prstGeom prst="rect">
            <a:avLst/>
          </a:prstGeom>
        </p:spPr>
      </p:pic>
      <p:pic>
        <p:nvPicPr>
          <p:cNvPr id="9" name="Immagine 8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1503DB72-A8F7-781B-2DC5-17EED8643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73" y="1454904"/>
            <a:ext cx="2254029" cy="445636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96EFD-722D-8190-F43C-1B4933B96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E25ED3-709D-D880-97AA-BD59CE68C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CDAEA7-BFCF-EF19-EAD7-11B02AD0D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63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F125D1-EF45-4FE2-1DB9-C7683CEE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B7CE4D-A2E2-5236-7345-ACB416E9BF3C}"/>
              </a:ext>
            </a:extLst>
          </p:cNvPr>
          <p:cNvSpPr txBox="1"/>
          <p:nvPr/>
        </p:nvSpPr>
        <p:spPr>
          <a:xfrm>
            <a:off x="337497" y="679731"/>
            <a:ext cx="3124151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>
                <a:latin typeface="+mj-lt"/>
                <a:ea typeface="+mj-ea"/>
                <a:cs typeface="+mj-cs"/>
              </a:rPr>
              <a:t>ORDINI E SPEDIZIONI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testo, schermata, Carattere, lettera&#10;&#10;Il contenuto generato dall'IA potrebbe non essere corretto.">
            <a:extLst>
              <a:ext uri="{FF2B5EF4-FFF2-40B4-BE49-F238E27FC236}">
                <a16:creationId xmlns:a16="http://schemas.microsoft.com/office/drawing/2014/main" id="{F8FA8E4E-457E-471B-5F47-9CA3D3364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929" y="972235"/>
            <a:ext cx="2599583" cy="5047735"/>
          </a:xfrm>
          <a:prstGeom prst="rect">
            <a:avLst/>
          </a:prstGeom>
        </p:spPr>
      </p:pic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06B4C1EE-270B-51A2-5A7F-9592EEC27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28" y="972235"/>
            <a:ext cx="2700537" cy="50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1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60A19-485F-1FD3-DC23-33103C2BD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0">
            <a:extLst>
              <a:ext uri="{FF2B5EF4-FFF2-40B4-BE49-F238E27FC236}">
                <a16:creationId xmlns:a16="http://schemas.microsoft.com/office/drawing/2014/main" id="{455C8229-458B-483E-A9DE-AAAD8EEFE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DD0AED3C-9941-44F2-8730-4D6DAD4E0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5B7D379B-0842-4203-A23B-FABED51E1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144B29C-308D-0CE4-C1F6-68956BB45254}"/>
              </a:ext>
            </a:extLst>
          </p:cNvPr>
          <p:cNvSpPr txBox="1"/>
          <p:nvPr/>
        </p:nvSpPr>
        <p:spPr>
          <a:xfrm>
            <a:off x="422898" y="576263"/>
            <a:ext cx="4609177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AREA RISERVATA</a:t>
            </a: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EBD1E24A-BF09-4A6C-AAD2-AE3FCA215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69964" y="-1550"/>
            <a:ext cx="3051858" cy="71918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073CFC17-19E8-56C2-045E-73BA4BD07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550" y="687444"/>
            <a:ext cx="2590687" cy="5425524"/>
          </a:xfrm>
          <a:prstGeom prst="rect">
            <a:avLst/>
          </a:prstGeom>
        </p:spPr>
      </p:pic>
      <p:pic>
        <p:nvPicPr>
          <p:cNvPr id="3" name="Immagine 2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F15C1665-C5BC-17C0-781B-812777099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696" y="694454"/>
            <a:ext cx="2543406" cy="5411503"/>
          </a:xfrm>
          <a:prstGeom prst="rect">
            <a:avLst/>
          </a:prstGeom>
        </p:spPr>
      </p:pic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0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5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7C00A-6E17-BB5C-9040-3556CB517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CC46D6-2652-C147-D65F-F4932E4C0D35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FINE.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2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1843</TotalTime>
  <Words>106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Helvetica Neue Medium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giacomo pace</dc:creator>
  <cp:lastModifiedBy>giacomo pace</cp:lastModifiedBy>
  <cp:revision>3</cp:revision>
  <dcterms:created xsi:type="dcterms:W3CDTF">2025-06-16T11:09:12Z</dcterms:created>
  <dcterms:modified xsi:type="dcterms:W3CDTF">2025-06-17T17:52:49Z</dcterms:modified>
</cp:coreProperties>
</file>