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303" r:id="rId3"/>
    <p:sldId id="257" r:id="rId4"/>
    <p:sldId id="304" r:id="rId5"/>
    <p:sldId id="305" r:id="rId6"/>
    <p:sldId id="306" r:id="rId7"/>
    <p:sldId id="307" r:id="rId8"/>
    <p:sldId id="308" r:id="rId9"/>
    <p:sldId id="309" r:id="rId10"/>
    <p:sldId id="312" r:id="rId11"/>
    <p:sldId id="276" r:id="rId12"/>
    <p:sldId id="311" r:id="rId13"/>
    <p:sldId id="264" r:id="rId14"/>
    <p:sldId id="285" r:id="rId15"/>
  </p:sldIdLst>
  <p:sldSz cx="9144000" cy="5143500" type="screen16x9"/>
  <p:notesSz cx="6858000" cy="9144000"/>
  <p:embeddedFontLst>
    <p:embeddedFont>
      <p:font typeface="Scope One" panose="020B0604020202020204" charset="0"/>
      <p:regular r:id="rId17"/>
    </p:embeddedFont>
    <p:embeddedFont>
      <p:font typeface="Unica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er" id="{337D6153-A4E7-4091-ABCA-2A0C8442EC64}">
          <p14:sldIdLst>
            <p14:sldId id="256"/>
            <p14:sldId id="303"/>
          </p14:sldIdLst>
        </p14:section>
        <p14:section name="Component" id="{F47C968B-7EC4-441A-BFFA-10706A0DA2B5}">
          <p14:sldIdLst>
            <p14:sldId id="257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Finisher" id="{A7F70473-582F-40AA-9625-D01F75775EAB}">
          <p14:sldIdLst>
            <p14:sldId id="312"/>
            <p14:sldId id="276"/>
            <p14:sldId id="311"/>
            <p14:sldId id="26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ota" initials="Z" lastIdx="1" clrIdx="0">
    <p:extLst>
      <p:ext uri="{19B8F6BF-5375-455C-9EA6-DF929625EA0E}">
        <p15:presenceInfo xmlns:p15="http://schemas.microsoft.com/office/powerpoint/2012/main" userId="Zeno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7A5"/>
    <a:srgbClr val="161666"/>
    <a:srgbClr val="111058"/>
    <a:srgbClr val="1C1A5A"/>
    <a:srgbClr val="12115C"/>
    <a:srgbClr val="121261"/>
    <a:srgbClr val="151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D57828-3461-4915-9210-05224A06EE7C}">
  <a:tblStyle styleId="{44D57828-3461-4915-9210-05224A06EE7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Google Shape;3758;g4ddab03cf4_0_8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9" name="Google Shape;3759;g4ddab03cf4_0_8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Google Shape;3758;g4ddab03cf4_0_8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9" name="Google Shape;3759;g4ddab03cf4_0_8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11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4dc676206e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4dc676206e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g4ddab03cf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8" name="Google Shape;3928;g4ddab03cf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28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47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8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26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62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52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-64162" y="2344923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5247279" y="11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9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9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9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9641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8458144" y="4652968"/>
            <a:ext cx="5604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3300150" y="1008750"/>
            <a:ext cx="54102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153" name="Google Shape;153;p9"/>
          <p:cNvCxnSpPr/>
          <p:nvPr/>
        </p:nvCxnSpPr>
        <p:spPr>
          <a:xfrm rot="10800000">
            <a:off x="5044150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9"/>
          <p:cNvCxnSpPr/>
          <p:nvPr/>
        </p:nvCxnSpPr>
        <p:spPr>
          <a:xfrm rot="10800000">
            <a:off x="4756000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9"/>
          <p:cNvCxnSpPr/>
          <p:nvPr/>
        </p:nvCxnSpPr>
        <p:spPr>
          <a:xfrm rot="10800000">
            <a:off x="2219325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9"/>
          <p:cNvCxnSpPr/>
          <p:nvPr/>
        </p:nvCxnSpPr>
        <p:spPr>
          <a:xfrm rot="10800000">
            <a:off x="1931175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9"/>
          <p:cNvSpPr/>
          <p:nvPr/>
        </p:nvSpPr>
        <p:spPr>
          <a:xfrm>
            <a:off x="995350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0F0F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3820138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484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2"/>
          </p:nvPr>
        </p:nvSpPr>
        <p:spPr>
          <a:xfrm flipH="1">
            <a:off x="1273475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 idx="3"/>
          </p:nvPr>
        </p:nvSpPr>
        <p:spPr>
          <a:xfrm flipH="1">
            <a:off x="4098250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 flipH="1">
            <a:off x="1226025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4"/>
          </p:nvPr>
        </p:nvSpPr>
        <p:spPr>
          <a:xfrm flipH="1">
            <a:off x="4050850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1">
  <p:cSld name="TITTLE 1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5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15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1601" name="Google Shape;1601;p15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15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3" name="Google Shape;1603;p15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4" name="Google Shape;16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71491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13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sz="2800" b="1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9" name="Google Shape;2319;p21"/>
          <p:cNvGrpSpPr/>
          <p:nvPr/>
        </p:nvGrpSpPr>
        <p:grpSpPr>
          <a:xfrm rot="-7560219">
            <a:off x="9313890" y="-1464753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DBCEF3-0917-B104-E5E4-9ACBF0F4048C}"/>
              </a:ext>
            </a:extLst>
          </p:cNvPr>
          <p:cNvGrpSpPr/>
          <p:nvPr/>
        </p:nvGrpSpPr>
        <p:grpSpPr>
          <a:xfrm rot="1543322">
            <a:off x="1821780" y="3488231"/>
            <a:ext cx="1134755" cy="941316"/>
            <a:chOff x="1914236" y="3179382"/>
            <a:chExt cx="711821" cy="590479"/>
          </a:xfrm>
        </p:grpSpPr>
        <p:sp>
          <p:nvSpPr>
            <p:cNvPr id="2394" name="Google Shape;2394;p21"/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932;p50">
            <a:extLst>
              <a:ext uri="{FF2B5EF4-FFF2-40B4-BE49-F238E27FC236}">
                <a16:creationId xmlns:a16="http://schemas.microsoft.com/office/drawing/2014/main" id="{99EC0646-FA2D-5DCF-9AEE-2AA34599CB89}"/>
              </a:ext>
            </a:extLst>
          </p:cNvPr>
          <p:cNvGrpSpPr/>
          <p:nvPr/>
        </p:nvGrpSpPr>
        <p:grpSpPr>
          <a:xfrm rot="3948252">
            <a:off x="4110174" y="1549938"/>
            <a:ext cx="818651" cy="1921315"/>
            <a:chOff x="619975" y="3437025"/>
            <a:chExt cx="232225" cy="522225"/>
          </a:xfrm>
        </p:grpSpPr>
        <p:sp>
          <p:nvSpPr>
            <p:cNvPr id="20" name="Google Shape;3933;p50">
              <a:extLst>
                <a:ext uri="{FF2B5EF4-FFF2-40B4-BE49-F238E27FC236}">
                  <a16:creationId xmlns:a16="http://schemas.microsoft.com/office/drawing/2014/main" id="{171F0AFE-05F8-48BC-7424-242D0AE433EA}"/>
                </a:ext>
              </a:extLst>
            </p:cNvPr>
            <p:cNvSpPr/>
            <p:nvPr/>
          </p:nvSpPr>
          <p:spPr>
            <a:xfrm>
              <a:off x="640900" y="3833650"/>
              <a:ext cx="190375" cy="125600"/>
            </a:xfrm>
            <a:custGeom>
              <a:avLst/>
              <a:gdLst/>
              <a:ahLst/>
              <a:cxnLst/>
              <a:rect l="l" t="t" r="r" b="b"/>
              <a:pathLst>
                <a:path w="7615" h="5024" extrusionOk="0">
                  <a:moveTo>
                    <a:pt x="4342" y="1"/>
                  </a:moveTo>
                  <a:cubicBezTo>
                    <a:pt x="4342" y="1"/>
                    <a:pt x="7615" y="2182"/>
                    <a:pt x="3809" y="5024"/>
                  </a:cubicBezTo>
                  <a:cubicBezTo>
                    <a:pt x="0" y="2182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34;p50">
              <a:extLst>
                <a:ext uri="{FF2B5EF4-FFF2-40B4-BE49-F238E27FC236}">
                  <a16:creationId xmlns:a16="http://schemas.microsoft.com/office/drawing/2014/main" id="{D4BC04FE-B5F8-8A3B-6299-14C6F407C988}"/>
                </a:ext>
              </a:extLst>
            </p:cNvPr>
            <p:cNvSpPr/>
            <p:nvPr/>
          </p:nvSpPr>
          <p:spPr>
            <a:xfrm>
              <a:off x="673475" y="3833650"/>
              <a:ext cx="125000" cy="82350"/>
            </a:xfrm>
            <a:custGeom>
              <a:avLst/>
              <a:gdLst/>
              <a:ahLst/>
              <a:cxnLst/>
              <a:rect l="l" t="t" r="r" b="b"/>
              <a:pathLst>
                <a:path w="5000" h="3294" extrusionOk="0">
                  <a:moveTo>
                    <a:pt x="2855" y="1"/>
                  </a:moveTo>
                  <a:cubicBezTo>
                    <a:pt x="2855" y="1"/>
                    <a:pt x="5000" y="1428"/>
                    <a:pt x="2506" y="3293"/>
                  </a:cubicBezTo>
                  <a:cubicBezTo>
                    <a:pt x="1" y="1428"/>
                    <a:pt x="2154" y="1"/>
                    <a:pt x="2154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35;p50">
              <a:extLst>
                <a:ext uri="{FF2B5EF4-FFF2-40B4-BE49-F238E27FC236}">
                  <a16:creationId xmlns:a16="http://schemas.microsoft.com/office/drawing/2014/main" id="{90E718CA-EDB9-3B30-B503-AAAA798E653D}"/>
                </a:ext>
              </a:extLst>
            </p:cNvPr>
            <p:cNvSpPr/>
            <p:nvPr/>
          </p:nvSpPr>
          <p:spPr>
            <a:xfrm>
              <a:off x="699225" y="3833650"/>
              <a:ext cx="73625" cy="48525"/>
            </a:xfrm>
            <a:custGeom>
              <a:avLst/>
              <a:gdLst/>
              <a:ahLst/>
              <a:cxnLst/>
              <a:rect l="l" t="t" r="r" b="b"/>
              <a:pathLst>
                <a:path w="2945" h="1941" extrusionOk="0">
                  <a:moveTo>
                    <a:pt x="1681" y="1"/>
                  </a:moveTo>
                  <a:cubicBezTo>
                    <a:pt x="1681" y="1"/>
                    <a:pt x="2944" y="845"/>
                    <a:pt x="1476" y="1940"/>
                  </a:cubicBezTo>
                  <a:cubicBezTo>
                    <a:pt x="0" y="841"/>
                    <a:pt x="1271" y="1"/>
                    <a:pt x="1271" y="1"/>
                  </a:cubicBezTo>
                  <a:close/>
                </a:path>
              </a:pathLst>
            </a:custGeom>
            <a:solidFill>
              <a:srgbClr val="592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36;p50">
              <a:extLst>
                <a:ext uri="{FF2B5EF4-FFF2-40B4-BE49-F238E27FC236}">
                  <a16:creationId xmlns:a16="http://schemas.microsoft.com/office/drawing/2014/main" id="{A55495C4-ADC9-8F42-A55C-3B4C84C2A648}"/>
                </a:ext>
              </a:extLst>
            </p:cNvPr>
            <p:cNvSpPr/>
            <p:nvPr/>
          </p:nvSpPr>
          <p:spPr>
            <a:xfrm>
              <a:off x="61997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854" y="0"/>
                  </a:moveTo>
                  <a:lnTo>
                    <a:pt x="398" y="2461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93"/>
                  </a:lnTo>
                  <a:cubicBezTo>
                    <a:pt x="1145" y="5392"/>
                    <a:pt x="1682" y="4868"/>
                    <a:pt x="1801" y="4183"/>
                  </a:cubicBezTo>
                  <a:lnTo>
                    <a:pt x="1801" y="4179"/>
                  </a:lnTo>
                  <a:lnTo>
                    <a:pt x="3342" y="34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37;p50">
              <a:extLst>
                <a:ext uri="{FF2B5EF4-FFF2-40B4-BE49-F238E27FC236}">
                  <a16:creationId xmlns:a16="http://schemas.microsoft.com/office/drawing/2014/main" id="{F21FE542-3D34-8F89-D0EA-647E5500F421}"/>
                </a:ext>
              </a:extLst>
            </p:cNvPr>
            <p:cNvSpPr/>
            <p:nvPr/>
          </p:nvSpPr>
          <p:spPr>
            <a:xfrm>
              <a:off x="619975" y="3715875"/>
              <a:ext cx="46475" cy="139750"/>
            </a:xfrm>
            <a:custGeom>
              <a:avLst/>
              <a:gdLst/>
              <a:ahLst/>
              <a:cxnLst/>
              <a:rect l="l" t="t" r="r" b="b"/>
              <a:pathLst>
                <a:path w="1859" h="5590" extrusionOk="0">
                  <a:moveTo>
                    <a:pt x="411" y="4207"/>
                  </a:moveTo>
                  <a:cubicBezTo>
                    <a:pt x="308" y="3633"/>
                    <a:pt x="411" y="2973"/>
                    <a:pt x="652" y="2428"/>
                  </a:cubicBezTo>
                  <a:cubicBezTo>
                    <a:pt x="1046" y="1546"/>
                    <a:pt x="1858" y="0"/>
                    <a:pt x="1858" y="0"/>
                  </a:cubicBezTo>
                  <a:lnTo>
                    <a:pt x="402" y="2460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89"/>
                  </a:lnTo>
                  <a:cubicBezTo>
                    <a:pt x="464" y="5565"/>
                    <a:pt x="558" y="5536"/>
                    <a:pt x="648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38;p50">
              <a:extLst>
                <a:ext uri="{FF2B5EF4-FFF2-40B4-BE49-F238E27FC236}">
                  <a16:creationId xmlns:a16="http://schemas.microsoft.com/office/drawing/2014/main" id="{9CBB46C9-3951-B826-48A1-35AB8DBB9400}"/>
                </a:ext>
              </a:extLst>
            </p:cNvPr>
            <p:cNvSpPr/>
            <p:nvPr/>
          </p:nvSpPr>
          <p:spPr>
            <a:xfrm>
              <a:off x="76862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489" y="0"/>
                  </a:moveTo>
                  <a:lnTo>
                    <a:pt x="0" y="3457"/>
                  </a:lnTo>
                  <a:lnTo>
                    <a:pt x="1542" y="4179"/>
                  </a:lnTo>
                  <a:lnTo>
                    <a:pt x="1542" y="4183"/>
                  </a:lnTo>
                  <a:cubicBezTo>
                    <a:pt x="1661" y="4868"/>
                    <a:pt x="2198" y="5392"/>
                    <a:pt x="2977" y="5593"/>
                  </a:cubicBezTo>
                  <a:lnTo>
                    <a:pt x="3240" y="4125"/>
                  </a:lnTo>
                  <a:cubicBezTo>
                    <a:pt x="3342" y="3551"/>
                    <a:pt x="3244" y="2969"/>
                    <a:pt x="2944" y="246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39;p50">
              <a:extLst>
                <a:ext uri="{FF2B5EF4-FFF2-40B4-BE49-F238E27FC236}">
                  <a16:creationId xmlns:a16="http://schemas.microsoft.com/office/drawing/2014/main" id="{F0CBF5DD-22A6-ED54-83D9-E93468A277E6}"/>
                </a:ext>
              </a:extLst>
            </p:cNvPr>
            <p:cNvSpPr/>
            <p:nvPr/>
          </p:nvSpPr>
          <p:spPr>
            <a:xfrm>
              <a:off x="805825" y="3715875"/>
              <a:ext cx="46375" cy="139750"/>
            </a:xfrm>
            <a:custGeom>
              <a:avLst/>
              <a:gdLst/>
              <a:ahLst/>
              <a:cxnLst/>
              <a:rect l="l" t="t" r="r" b="b"/>
              <a:pathLst>
                <a:path w="1855" h="5590" extrusionOk="0">
                  <a:moveTo>
                    <a:pt x="1444" y="4207"/>
                  </a:moveTo>
                  <a:cubicBezTo>
                    <a:pt x="1547" y="3633"/>
                    <a:pt x="1444" y="2973"/>
                    <a:pt x="1202" y="2428"/>
                  </a:cubicBezTo>
                  <a:cubicBezTo>
                    <a:pt x="809" y="1546"/>
                    <a:pt x="1" y="0"/>
                    <a:pt x="1" y="0"/>
                  </a:cubicBezTo>
                  <a:lnTo>
                    <a:pt x="1456" y="2460"/>
                  </a:lnTo>
                  <a:cubicBezTo>
                    <a:pt x="1756" y="2969"/>
                    <a:pt x="1854" y="3551"/>
                    <a:pt x="1752" y="4125"/>
                  </a:cubicBezTo>
                  <a:lnTo>
                    <a:pt x="1489" y="5589"/>
                  </a:lnTo>
                  <a:cubicBezTo>
                    <a:pt x="1395" y="5565"/>
                    <a:pt x="1297" y="5536"/>
                    <a:pt x="1210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40;p50">
              <a:extLst>
                <a:ext uri="{FF2B5EF4-FFF2-40B4-BE49-F238E27FC236}">
                  <a16:creationId xmlns:a16="http://schemas.microsoft.com/office/drawing/2014/main" id="{1A8F64F6-E50B-586B-2E4A-A0E11FE52655}"/>
                </a:ext>
              </a:extLst>
            </p:cNvPr>
            <p:cNvSpPr/>
            <p:nvPr/>
          </p:nvSpPr>
          <p:spPr>
            <a:xfrm>
              <a:off x="628175" y="3483475"/>
              <a:ext cx="215925" cy="320575"/>
            </a:xfrm>
            <a:custGeom>
              <a:avLst/>
              <a:gdLst/>
              <a:ahLst/>
              <a:cxnLst/>
              <a:rect l="l" t="t" r="r" b="b"/>
              <a:pathLst>
                <a:path w="8637" h="12823" extrusionOk="0">
                  <a:moveTo>
                    <a:pt x="8091" y="2969"/>
                  </a:moveTo>
                  <a:cubicBezTo>
                    <a:pt x="7890" y="1694"/>
                    <a:pt x="7382" y="726"/>
                    <a:pt x="6803" y="0"/>
                  </a:cubicBezTo>
                  <a:lnTo>
                    <a:pt x="1842" y="0"/>
                  </a:lnTo>
                  <a:cubicBezTo>
                    <a:pt x="1259" y="726"/>
                    <a:pt x="755" y="1694"/>
                    <a:pt x="554" y="2969"/>
                  </a:cubicBezTo>
                  <a:cubicBezTo>
                    <a:pt x="1" y="6467"/>
                    <a:pt x="1866" y="10776"/>
                    <a:pt x="2896" y="12823"/>
                  </a:cubicBezTo>
                  <a:lnTo>
                    <a:pt x="5749" y="12823"/>
                  </a:lnTo>
                  <a:cubicBezTo>
                    <a:pt x="6771" y="10776"/>
                    <a:pt x="8636" y="6467"/>
                    <a:pt x="8091" y="296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41;p50">
              <a:extLst>
                <a:ext uri="{FF2B5EF4-FFF2-40B4-BE49-F238E27FC236}">
                  <a16:creationId xmlns:a16="http://schemas.microsoft.com/office/drawing/2014/main" id="{41357498-8F81-1494-A984-43724BBAD59A}"/>
                </a:ext>
              </a:extLst>
            </p:cNvPr>
            <p:cNvSpPr/>
            <p:nvPr/>
          </p:nvSpPr>
          <p:spPr>
            <a:xfrm>
              <a:off x="700450" y="3804125"/>
              <a:ext cx="71375" cy="29650"/>
            </a:xfrm>
            <a:custGeom>
              <a:avLst/>
              <a:gdLst/>
              <a:ahLst/>
              <a:cxnLst/>
              <a:rect l="l" t="t" r="r" b="b"/>
              <a:pathLst>
                <a:path w="2855" h="1186" extrusionOk="0">
                  <a:moveTo>
                    <a:pt x="505" y="956"/>
                  </a:moveTo>
                  <a:cubicBezTo>
                    <a:pt x="579" y="1100"/>
                    <a:pt x="730" y="1186"/>
                    <a:pt x="894" y="1186"/>
                  </a:cubicBezTo>
                  <a:lnTo>
                    <a:pt x="1960" y="1186"/>
                  </a:lnTo>
                  <a:cubicBezTo>
                    <a:pt x="2124" y="1186"/>
                    <a:pt x="2272" y="1100"/>
                    <a:pt x="2350" y="956"/>
                  </a:cubicBezTo>
                  <a:cubicBezTo>
                    <a:pt x="2461" y="755"/>
                    <a:pt x="2641" y="427"/>
                    <a:pt x="2854" y="1"/>
                  </a:cubicBezTo>
                  <a:lnTo>
                    <a:pt x="0" y="1"/>
                  </a:lnTo>
                  <a:cubicBezTo>
                    <a:pt x="210" y="419"/>
                    <a:pt x="390" y="751"/>
                    <a:pt x="505" y="956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42;p50">
              <a:extLst>
                <a:ext uri="{FF2B5EF4-FFF2-40B4-BE49-F238E27FC236}">
                  <a16:creationId xmlns:a16="http://schemas.microsoft.com/office/drawing/2014/main" id="{847A3C48-D4E2-5228-53EB-5F5015FA37AE}"/>
                </a:ext>
              </a:extLst>
            </p:cNvPr>
            <p:cNvSpPr/>
            <p:nvPr/>
          </p:nvSpPr>
          <p:spPr>
            <a:xfrm>
              <a:off x="674100" y="3437025"/>
              <a:ext cx="124075" cy="46575"/>
            </a:xfrm>
            <a:custGeom>
              <a:avLst/>
              <a:gdLst/>
              <a:ahLst/>
              <a:cxnLst/>
              <a:rect l="l" t="t" r="r" b="b"/>
              <a:pathLst>
                <a:path w="4963" h="1863" extrusionOk="0">
                  <a:moveTo>
                    <a:pt x="2481" y="1"/>
                  </a:moveTo>
                  <a:cubicBezTo>
                    <a:pt x="2481" y="1"/>
                    <a:pt x="1108" y="481"/>
                    <a:pt x="1" y="1862"/>
                  </a:cubicBezTo>
                  <a:lnTo>
                    <a:pt x="4962" y="1862"/>
                  </a:lnTo>
                  <a:cubicBezTo>
                    <a:pt x="3855" y="481"/>
                    <a:pt x="2481" y="1"/>
                    <a:pt x="2481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43;p50">
              <a:extLst>
                <a:ext uri="{FF2B5EF4-FFF2-40B4-BE49-F238E27FC236}">
                  <a16:creationId xmlns:a16="http://schemas.microsoft.com/office/drawing/2014/main" id="{D0983C67-A50C-086C-BD93-4514B1CF0F06}"/>
                </a:ext>
              </a:extLst>
            </p:cNvPr>
            <p:cNvSpPr/>
            <p:nvPr/>
          </p:nvSpPr>
          <p:spPr>
            <a:xfrm>
              <a:off x="628075" y="3437025"/>
              <a:ext cx="108075" cy="396650"/>
            </a:xfrm>
            <a:custGeom>
              <a:avLst/>
              <a:gdLst/>
              <a:ahLst/>
              <a:cxnLst/>
              <a:rect l="l" t="t" r="r" b="b"/>
              <a:pathLst>
                <a:path w="4323" h="15866" extrusionOk="0">
                  <a:moveTo>
                    <a:pt x="4322" y="1"/>
                  </a:moveTo>
                  <a:cubicBezTo>
                    <a:pt x="4322" y="1"/>
                    <a:pt x="2949" y="481"/>
                    <a:pt x="1842" y="1862"/>
                  </a:cubicBezTo>
                  <a:cubicBezTo>
                    <a:pt x="1259" y="2584"/>
                    <a:pt x="755" y="3552"/>
                    <a:pt x="554" y="4827"/>
                  </a:cubicBezTo>
                  <a:cubicBezTo>
                    <a:pt x="0" y="8325"/>
                    <a:pt x="1866" y="12634"/>
                    <a:pt x="2895" y="14681"/>
                  </a:cubicBezTo>
                  <a:cubicBezTo>
                    <a:pt x="3113" y="15107"/>
                    <a:pt x="3289" y="15435"/>
                    <a:pt x="3404" y="15632"/>
                  </a:cubicBezTo>
                  <a:cubicBezTo>
                    <a:pt x="3482" y="15775"/>
                    <a:pt x="3629" y="15866"/>
                    <a:pt x="3793" y="15866"/>
                  </a:cubicBezTo>
                  <a:cubicBezTo>
                    <a:pt x="54" y="6475"/>
                    <a:pt x="911" y="3470"/>
                    <a:pt x="4322" y="1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44;p50">
              <a:extLst>
                <a:ext uri="{FF2B5EF4-FFF2-40B4-BE49-F238E27FC236}">
                  <a16:creationId xmlns:a16="http://schemas.microsoft.com/office/drawing/2014/main" id="{003C5DE9-F9BB-0D45-D40B-A14900B7BA61}"/>
                </a:ext>
              </a:extLst>
            </p:cNvPr>
            <p:cNvSpPr/>
            <p:nvPr/>
          </p:nvSpPr>
          <p:spPr>
            <a:xfrm>
              <a:off x="676450" y="3505200"/>
              <a:ext cx="119250" cy="119150"/>
            </a:xfrm>
            <a:custGeom>
              <a:avLst/>
              <a:gdLst/>
              <a:ahLst/>
              <a:cxnLst/>
              <a:rect l="l" t="t" r="r" b="b"/>
              <a:pathLst>
                <a:path w="4770" h="4766" extrusionOk="0">
                  <a:moveTo>
                    <a:pt x="2387" y="1"/>
                  </a:moveTo>
                  <a:cubicBezTo>
                    <a:pt x="1067" y="1"/>
                    <a:pt x="1" y="1067"/>
                    <a:pt x="1" y="2383"/>
                  </a:cubicBezTo>
                  <a:cubicBezTo>
                    <a:pt x="1" y="3699"/>
                    <a:pt x="1067" y="4765"/>
                    <a:pt x="2387" y="4765"/>
                  </a:cubicBezTo>
                  <a:cubicBezTo>
                    <a:pt x="3704" y="4765"/>
                    <a:pt x="4770" y="3699"/>
                    <a:pt x="4770" y="2383"/>
                  </a:cubicBezTo>
                  <a:cubicBezTo>
                    <a:pt x="4770" y="1067"/>
                    <a:pt x="3704" y="1"/>
                    <a:pt x="2387" y="1"/>
                  </a:cubicBezTo>
                  <a:close/>
                </a:path>
              </a:pathLst>
            </a:custGeom>
            <a:solidFill>
              <a:srgbClr val="452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45;p50">
              <a:extLst>
                <a:ext uri="{FF2B5EF4-FFF2-40B4-BE49-F238E27FC236}">
                  <a16:creationId xmlns:a16="http://schemas.microsoft.com/office/drawing/2014/main" id="{A1B40BDB-55C5-F9D1-F77B-37B07DC74848}"/>
                </a:ext>
              </a:extLst>
            </p:cNvPr>
            <p:cNvSpPr/>
            <p:nvPr/>
          </p:nvSpPr>
          <p:spPr>
            <a:xfrm>
              <a:off x="677375" y="3503450"/>
              <a:ext cx="117400" cy="117400"/>
            </a:xfrm>
            <a:custGeom>
              <a:avLst/>
              <a:gdLst/>
              <a:ahLst/>
              <a:cxnLst/>
              <a:rect l="l" t="t" r="r" b="b"/>
              <a:pathLst>
                <a:path w="4696" h="4696" extrusionOk="0">
                  <a:moveTo>
                    <a:pt x="2350" y="1"/>
                  </a:moveTo>
                  <a:cubicBezTo>
                    <a:pt x="1051" y="1"/>
                    <a:pt x="1" y="1055"/>
                    <a:pt x="1" y="2350"/>
                  </a:cubicBezTo>
                  <a:cubicBezTo>
                    <a:pt x="1" y="3646"/>
                    <a:pt x="1051" y="4696"/>
                    <a:pt x="2350" y="4696"/>
                  </a:cubicBezTo>
                  <a:cubicBezTo>
                    <a:pt x="3646" y="4696"/>
                    <a:pt x="4696" y="3646"/>
                    <a:pt x="4696" y="2350"/>
                  </a:cubicBezTo>
                  <a:cubicBezTo>
                    <a:pt x="4696" y="1055"/>
                    <a:pt x="3646" y="1"/>
                    <a:pt x="235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46;p50">
              <a:extLst>
                <a:ext uri="{FF2B5EF4-FFF2-40B4-BE49-F238E27FC236}">
                  <a16:creationId xmlns:a16="http://schemas.microsoft.com/office/drawing/2014/main" id="{19D7BB0C-49A1-24C5-12B3-63E8F0C36F7A}"/>
                </a:ext>
              </a:extLst>
            </p:cNvPr>
            <p:cNvSpPr/>
            <p:nvPr/>
          </p:nvSpPr>
          <p:spPr>
            <a:xfrm>
              <a:off x="689275" y="3515450"/>
              <a:ext cx="93625" cy="93525"/>
            </a:xfrm>
            <a:custGeom>
              <a:avLst/>
              <a:gdLst/>
              <a:ahLst/>
              <a:cxnLst/>
              <a:rect l="l" t="t" r="r" b="b"/>
              <a:pathLst>
                <a:path w="3745" h="3741" extrusionOk="0">
                  <a:moveTo>
                    <a:pt x="3744" y="1870"/>
                  </a:moveTo>
                  <a:cubicBezTo>
                    <a:pt x="3744" y="2904"/>
                    <a:pt x="2904" y="3740"/>
                    <a:pt x="1874" y="3740"/>
                  </a:cubicBezTo>
                  <a:cubicBezTo>
                    <a:pt x="841" y="3740"/>
                    <a:pt x="0" y="2904"/>
                    <a:pt x="0" y="1870"/>
                  </a:cubicBezTo>
                  <a:cubicBezTo>
                    <a:pt x="0" y="837"/>
                    <a:pt x="841" y="1"/>
                    <a:pt x="1874" y="1"/>
                  </a:cubicBezTo>
                  <a:cubicBezTo>
                    <a:pt x="2904" y="1"/>
                    <a:pt x="3744" y="837"/>
                    <a:pt x="3744" y="1870"/>
                  </a:cubicBezTo>
                  <a:close/>
                </a:path>
              </a:pathLst>
            </a:custGeom>
            <a:solidFill>
              <a:srgbClr val="3E1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47;p50">
              <a:extLst>
                <a:ext uri="{FF2B5EF4-FFF2-40B4-BE49-F238E27FC236}">
                  <a16:creationId xmlns:a16="http://schemas.microsoft.com/office/drawing/2014/main" id="{8E5DAA25-2300-B59A-EF3A-1F19E219AC40}"/>
                </a:ext>
              </a:extLst>
            </p:cNvPr>
            <p:cNvSpPr/>
            <p:nvPr/>
          </p:nvSpPr>
          <p:spPr>
            <a:xfrm>
              <a:off x="697675" y="3523750"/>
              <a:ext cx="76925" cy="76925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1538" y="1"/>
                  </a:moveTo>
                  <a:cubicBezTo>
                    <a:pt x="685" y="1"/>
                    <a:pt x="1" y="690"/>
                    <a:pt x="1" y="1538"/>
                  </a:cubicBezTo>
                  <a:cubicBezTo>
                    <a:pt x="1" y="2387"/>
                    <a:pt x="685" y="3076"/>
                    <a:pt x="1538" y="3076"/>
                  </a:cubicBezTo>
                  <a:cubicBezTo>
                    <a:pt x="2387" y="3076"/>
                    <a:pt x="3076" y="2387"/>
                    <a:pt x="3076" y="1538"/>
                  </a:cubicBezTo>
                  <a:cubicBezTo>
                    <a:pt x="3076" y="690"/>
                    <a:pt x="2387" y="1"/>
                    <a:pt x="153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48;p50">
              <a:extLst>
                <a:ext uri="{FF2B5EF4-FFF2-40B4-BE49-F238E27FC236}">
                  <a16:creationId xmlns:a16="http://schemas.microsoft.com/office/drawing/2014/main" id="{CF7B2A53-83A3-C5F4-F2F8-E0207811D124}"/>
                </a:ext>
              </a:extLst>
            </p:cNvPr>
            <p:cNvSpPr/>
            <p:nvPr/>
          </p:nvSpPr>
          <p:spPr>
            <a:xfrm>
              <a:off x="706600" y="3532850"/>
              <a:ext cx="29550" cy="29375"/>
            </a:xfrm>
            <a:custGeom>
              <a:avLst/>
              <a:gdLst/>
              <a:ahLst/>
              <a:cxnLst/>
              <a:rect l="l" t="t" r="r" b="b"/>
              <a:pathLst>
                <a:path w="1182" h="1175" extrusionOk="0">
                  <a:moveTo>
                    <a:pt x="1129" y="0"/>
                  </a:moveTo>
                  <a:cubicBezTo>
                    <a:pt x="992" y="0"/>
                    <a:pt x="858" y="29"/>
                    <a:pt x="730" y="84"/>
                  </a:cubicBezTo>
                  <a:cubicBezTo>
                    <a:pt x="587" y="137"/>
                    <a:pt x="452" y="227"/>
                    <a:pt x="341" y="334"/>
                  </a:cubicBezTo>
                  <a:cubicBezTo>
                    <a:pt x="230" y="445"/>
                    <a:pt x="144" y="580"/>
                    <a:pt x="87" y="723"/>
                  </a:cubicBezTo>
                  <a:cubicBezTo>
                    <a:pt x="25" y="867"/>
                    <a:pt x="0" y="1019"/>
                    <a:pt x="5" y="1174"/>
                  </a:cubicBezTo>
                  <a:lnTo>
                    <a:pt x="33" y="1174"/>
                  </a:lnTo>
                  <a:cubicBezTo>
                    <a:pt x="128" y="1027"/>
                    <a:pt x="205" y="908"/>
                    <a:pt x="287" y="805"/>
                  </a:cubicBezTo>
                  <a:cubicBezTo>
                    <a:pt x="370" y="703"/>
                    <a:pt x="452" y="617"/>
                    <a:pt x="534" y="531"/>
                  </a:cubicBezTo>
                  <a:cubicBezTo>
                    <a:pt x="620" y="441"/>
                    <a:pt x="710" y="363"/>
                    <a:pt x="812" y="281"/>
                  </a:cubicBezTo>
                  <a:cubicBezTo>
                    <a:pt x="915" y="207"/>
                    <a:pt x="1030" y="125"/>
                    <a:pt x="1181" y="26"/>
                  </a:cubicBezTo>
                  <a:lnTo>
                    <a:pt x="1181" y="2"/>
                  </a:lnTo>
                  <a:cubicBezTo>
                    <a:pt x="1164" y="1"/>
                    <a:pt x="1147" y="0"/>
                    <a:pt x="1129" y="0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49;p50">
              <a:extLst>
                <a:ext uri="{FF2B5EF4-FFF2-40B4-BE49-F238E27FC236}">
                  <a16:creationId xmlns:a16="http://schemas.microsoft.com/office/drawing/2014/main" id="{B1F6AD23-E4D4-9AA1-918B-E1A1CC7C9FB7}"/>
                </a:ext>
              </a:extLst>
            </p:cNvPr>
            <p:cNvSpPr/>
            <p:nvPr/>
          </p:nvSpPr>
          <p:spPr>
            <a:xfrm>
              <a:off x="716950" y="3543125"/>
              <a:ext cx="55900" cy="55800"/>
            </a:xfrm>
            <a:custGeom>
              <a:avLst/>
              <a:gdLst/>
              <a:ahLst/>
              <a:cxnLst/>
              <a:rect l="l" t="t" r="r" b="b"/>
              <a:pathLst>
                <a:path w="2236" h="2232" extrusionOk="0">
                  <a:moveTo>
                    <a:pt x="2030" y="1"/>
                  </a:moveTo>
                  <a:lnTo>
                    <a:pt x="1" y="2031"/>
                  </a:lnTo>
                  <a:cubicBezTo>
                    <a:pt x="222" y="2158"/>
                    <a:pt x="472" y="2231"/>
                    <a:pt x="747" y="2231"/>
                  </a:cubicBezTo>
                  <a:cubicBezTo>
                    <a:pt x="1567" y="2231"/>
                    <a:pt x="2235" y="1563"/>
                    <a:pt x="2235" y="739"/>
                  </a:cubicBezTo>
                  <a:cubicBezTo>
                    <a:pt x="2231" y="472"/>
                    <a:pt x="2162" y="222"/>
                    <a:pt x="203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50;p50">
              <a:extLst>
                <a:ext uri="{FF2B5EF4-FFF2-40B4-BE49-F238E27FC236}">
                  <a16:creationId xmlns:a16="http://schemas.microsoft.com/office/drawing/2014/main" id="{078ECFDA-6263-5FE7-3A0D-E84C512E5F7A}"/>
                </a:ext>
              </a:extLst>
            </p:cNvPr>
            <p:cNvSpPr/>
            <p:nvPr/>
          </p:nvSpPr>
          <p:spPr>
            <a:xfrm>
              <a:off x="724950" y="37373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51;p50">
              <a:extLst>
                <a:ext uri="{FF2B5EF4-FFF2-40B4-BE49-F238E27FC236}">
                  <a16:creationId xmlns:a16="http://schemas.microsoft.com/office/drawing/2014/main" id="{82C1089A-9F3D-48AE-6EE1-6C29A9C210EE}"/>
                </a:ext>
              </a:extLst>
            </p:cNvPr>
            <p:cNvSpPr/>
            <p:nvPr/>
          </p:nvSpPr>
          <p:spPr>
            <a:xfrm>
              <a:off x="724950" y="3745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52;p50">
              <a:extLst>
                <a:ext uri="{FF2B5EF4-FFF2-40B4-BE49-F238E27FC236}">
                  <a16:creationId xmlns:a16="http://schemas.microsoft.com/office/drawing/2014/main" id="{3F8BD89D-2A5C-FFB5-441E-4936A4EA52B3}"/>
                </a:ext>
              </a:extLst>
            </p:cNvPr>
            <p:cNvSpPr/>
            <p:nvPr/>
          </p:nvSpPr>
          <p:spPr>
            <a:xfrm>
              <a:off x="724950" y="37538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53;p50">
              <a:extLst>
                <a:ext uri="{FF2B5EF4-FFF2-40B4-BE49-F238E27FC236}">
                  <a16:creationId xmlns:a16="http://schemas.microsoft.com/office/drawing/2014/main" id="{226F4A99-D4C4-6575-D013-AEC28FDC5820}"/>
                </a:ext>
              </a:extLst>
            </p:cNvPr>
            <p:cNvSpPr/>
            <p:nvPr/>
          </p:nvSpPr>
          <p:spPr>
            <a:xfrm>
              <a:off x="724950" y="37621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54;p50">
              <a:extLst>
                <a:ext uri="{FF2B5EF4-FFF2-40B4-BE49-F238E27FC236}">
                  <a16:creationId xmlns:a16="http://schemas.microsoft.com/office/drawing/2014/main" id="{56CCCB9E-07B8-6E9F-D6F1-59554F3912D0}"/>
                </a:ext>
              </a:extLst>
            </p:cNvPr>
            <p:cNvSpPr/>
            <p:nvPr/>
          </p:nvSpPr>
          <p:spPr>
            <a:xfrm>
              <a:off x="724950" y="3770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55;p50">
              <a:extLst>
                <a:ext uri="{FF2B5EF4-FFF2-40B4-BE49-F238E27FC236}">
                  <a16:creationId xmlns:a16="http://schemas.microsoft.com/office/drawing/2014/main" id="{2620A590-6F3E-9148-0336-DA960FF5967D}"/>
                </a:ext>
              </a:extLst>
            </p:cNvPr>
            <p:cNvSpPr/>
            <p:nvPr/>
          </p:nvSpPr>
          <p:spPr>
            <a:xfrm>
              <a:off x="720025" y="364227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1" y="640"/>
                  </a:moveTo>
                  <a:cubicBezTo>
                    <a:pt x="1" y="287"/>
                    <a:pt x="288" y="0"/>
                    <a:pt x="644" y="0"/>
                  </a:cubicBezTo>
                  <a:cubicBezTo>
                    <a:pt x="997" y="0"/>
                    <a:pt x="1284" y="287"/>
                    <a:pt x="1284" y="640"/>
                  </a:cubicBezTo>
                  <a:cubicBezTo>
                    <a:pt x="1284" y="996"/>
                    <a:pt x="997" y="1283"/>
                    <a:pt x="644" y="1283"/>
                  </a:cubicBezTo>
                  <a:cubicBezTo>
                    <a:pt x="288" y="1283"/>
                    <a:pt x="1" y="996"/>
                    <a:pt x="1" y="640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6;p50">
              <a:extLst>
                <a:ext uri="{FF2B5EF4-FFF2-40B4-BE49-F238E27FC236}">
                  <a16:creationId xmlns:a16="http://schemas.microsoft.com/office/drawing/2014/main" id="{EC1AF20C-73F7-99E0-2F3F-59CD8133F385}"/>
                </a:ext>
              </a:extLst>
            </p:cNvPr>
            <p:cNvSpPr/>
            <p:nvPr/>
          </p:nvSpPr>
          <p:spPr>
            <a:xfrm>
              <a:off x="723300" y="3645450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1026" y="513"/>
                  </a:moveTo>
                  <a:cubicBezTo>
                    <a:pt x="1026" y="796"/>
                    <a:pt x="792" y="1025"/>
                    <a:pt x="513" y="1025"/>
                  </a:cubicBezTo>
                  <a:cubicBezTo>
                    <a:pt x="230" y="1025"/>
                    <a:pt x="1" y="796"/>
                    <a:pt x="1" y="513"/>
                  </a:cubicBezTo>
                  <a:cubicBezTo>
                    <a:pt x="1" y="234"/>
                    <a:pt x="230" y="0"/>
                    <a:pt x="513" y="0"/>
                  </a:cubicBezTo>
                  <a:cubicBezTo>
                    <a:pt x="792" y="0"/>
                    <a:pt x="1026" y="234"/>
                    <a:pt x="1026" y="513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57;p50">
              <a:extLst>
                <a:ext uri="{FF2B5EF4-FFF2-40B4-BE49-F238E27FC236}">
                  <a16:creationId xmlns:a16="http://schemas.microsoft.com/office/drawing/2014/main" id="{A315F80F-141C-B812-BBEC-C1F986C4EA50}"/>
                </a:ext>
              </a:extLst>
            </p:cNvPr>
            <p:cNvSpPr/>
            <p:nvPr/>
          </p:nvSpPr>
          <p:spPr>
            <a:xfrm>
              <a:off x="728125" y="368460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636" y="316"/>
                  </a:moveTo>
                  <a:cubicBezTo>
                    <a:pt x="636" y="493"/>
                    <a:pt x="493" y="636"/>
                    <a:pt x="320" y="636"/>
                  </a:cubicBezTo>
                  <a:cubicBezTo>
                    <a:pt x="144" y="636"/>
                    <a:pt x="1" y="493"/>
                    <a:pt x="1" y="316"/>
                  </a:cubicBezTo>
                  <a:cubicBezTo>
                    <a:pt x="1" y="140"/>
                    <a:pt x="144" y="1"/>
                    <a:pt x="320" y="1"/>
                  </a:cubicBezTo>
                  <a:cubicBezTo>
                    <a:pt x="493" y="1"/>
                    <a:pt x="636" y="140"/>
                    <a:pt x="636" y="316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58;p50">
              <a:extLst>
                <a:ext uri="{FF2B5EF4-FFF2-40B4-BE49-F238E27FC236}">
                  <a16:creationId xmlns:a16="http://schemas.microsoft.com/office/drawing/2014/main" id="{9F0964CD-9BDE-CA0F-A263-B30108862863}"/>
                </a:ext>
              </a:extLst>
            </p:cNvPr>
            <p:cNvSpPr/>
            <p:nvPr/>
          </p:nvSpPr>
          <p:spPr>
            <a:xfrm>
              <a:off x="729675" y="36861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513" y="254"/>
                  </a:moveTo>
                  <a:cubicBezTo>
                    <a:pt x="513" y="398"/>
                    <a:pt x="402" y="513"/>
                    <a:pt x="258" y="513"/>
                  </a:cubicBezTo>
                  <a:cubicBezTo>
                    <a:pt x="115" y="513"/>
                    <a:pt x="0" y="398"/>
                    <a:pt x="0" y="254"/>
                  </a:cubicBezTo>
                  <a:cubicBezTo>
                    <a:pt x="0" y="111"/>
                    <a:pt x="115" y="0"/>
                    <a:pt x="258" y="0"/>
                  </a:cubicBezTo>
                  <a:cubicBezTo>
                    <a:pt x="402" y="0"/>
                    <a:pt x="513" y="115"/>
                    <a:pt x="513" y="254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EFDFAE-6F51-B35C-31EA-6AADE3D93646}"/>
              </a:ext>
            </a:extLst>
          </p:cNvPr>
          <p:cNvGrpSpPr/>
          <p:nvPr/>
        </p:nvGrpSpPr>
        <p:grpSpPr>
          <a:xfrm>
            <a:off x="3766902" y="5739645"/>
            <a:ext cx="288958" cy="364967"/>
            <a:chOff x="3766902" y="5739645"/>
            <a:chExt cx="288958" cy="364967"/>
          </a:xfrm>
        </p:grpSpPr>
        <p:sp>
          <p:nvSpPr>
            <p:cNvPr id="154" name="Google Shape;2361;p21">
              <a:extLst>
                <a:ext uri="{FF2B5EF4-FFF2-40B4-BE49-F238E27FC236}">
                  <a16:creationId xmlns:a16="http://schemas.microsoft.com/office/drawing/2014/main" id="{FC753C3B-5626-741B-932F-9BE64DF53F12}"/>
                </a:ext>
              </a:extLst>
            </p:cNvPr>
            <p:cNvSpPr/>
            <p:nvPr/>
          </p:nvSpPr>
          <p:spPr>
            <a:xfrm>
              <a:off x="3795850" y="5836854"/>
              <a:ext cx="186200" cy="156571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62;p21">
              <a:extLst>
                <a:ext uri="{FF2B5EF4-FFF2-40B4-BE49-F238E27FC236}">
                  <a16:creationId xmlns:a16="http://schemas.microsoft.com/office/drawing/2014/main" id="{4FC89C1E-324C-E18B-73E9-1E706F95FCB2}"/>
                </a:ext>
              </a:extLst>
            </p:cNvPr>
            <p:cNvSpPr/>
            <p:nvPr/>
          </p:nvSpPr>
          <p:spPr>
            <a:xfrm>
              <a:off x="3800614" y="5836854"/>
              <a:ext cx="181436" cy="93231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63;p21">
              <a:extLst>
                <a:ext uri="{FF2B5EF4-FFF2-40B4-BE49-F238E27FC236}">
                  <a16:creationId xmlns:a16="http://schemas.microsoft.com/office/drawing/2014/main" id="{604978C3-048A-3709-2DFB-1FC6A41786F3}"/>
                </a:ext>
              </a:extLst>
            </p:cNvPr>
            <p:cNvSpPr/>
            <p:nvPr/>
          </p:nvSpPr>
          <p:spPr>
            <a:xfrm>
              <a:off x="3935618" y="5918202"/>
              <a:ext cx="72606" cy="83337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64;p21">
              <a:extLst>
                <a:ext uri="{FF2B5EF4-FFF2-40B4-BE49-F238E27FC236}">
                  <a16:creationId xmlns:a16="http://schemas.microsoft.com/office/drawing/2014/main" id="{FBCCB171-593F-001A-11D2-4394DDAFDA67}"/>
                </a:ext>
              </a:extLst>
            </p:cNvPr>
            <p:cNvSpPr/>
            <p:nvPr/>
          </p:nvSpPr>
          <p:spPr>
            <a:xfrm>
              <a:off x="3980061" y="5956207"/>
              <a:ext cx="39732" cy="52452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65;p21">
              <a:extLst>
                <a:ext uri="{FF2B5EF4-FFF2-40B4-BE49-F238E27FC236}">
                  <a16:creationId xmlns:a16="http://schemas.microsoft.com/office/drawing/2014/main" id="{4A95EE17-0A66-9BEA-87E6-CA32D703A529}"/>
                </a:ext>
              </a:extLst>
            </p:cNvPr>
            <p:cNvSpPr/>
            <p:nvPr/>
          </p:nvSpPr>
          <p:spPr>
            <a:xfrm>
              <a:off x="3991630" y="5963535"/>
              <a:ext cx="59729" cy="70879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66;p21">
              <a:extLst>
                <a:ext uri="{FF2B5EF4-FFF2-40B4-BE49-F238E27FC236}">
                  <a16:creationId xmlns:a16="http://schemas.microsoft.com/office/drawing/2014/main" id="{46A024C0-1D16-7F6C-1719-A979BC844D47}"/>
                </a:ext>
              </a:extLst>
            </p:cNvPr>
            <p:cNvSpPr/>
            <p:nvPr/>
          </p:nvSpPr>
          <p:spPr>
            <a:xfrm>
              <a:off x="3935618" y="5918202"/>
              <a:ext cx="115740" cy="75223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67;p21">
              <a:extLst>
                <a:ext uri="{FF2B5EF4-FFF2-40B4-BE49-F238E27FC236}">
                  <a16:creationId xmlns:a16="http://schemas.microsoft.com/office/drawing/2014/main" id="{E946E736-ECFB-0435-B5D7-3348406AD8E5}"/>
                </a:ext>
              </a:extLst>
            </p:cNvPr>
            <p:cNvSpPr/>
            <p:nvPr/>
          </p:nvSpPr>
          <p:spPr>
            <a:xfrm>
              <a:off x="4023614" y="6013318"/>
              <a:ext cx="681" cy="681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68;p21">
              <a:extLst>
                <a:ext uri="{FF2B5EF4-FFF2-40B4-BE49-F238E27FC236}">
                  <a16:creationId xmlns:a16="http://schemas.microsoft.com/office/drawing/2014/main" id="{DD2A9F4A-328A-3591-3A88-B334E543A632}"/>
                </a:ext>
              </a:extLst>
            </p:cNvPr>
            <p:cNvSpPr/>
            <p:nvPr/>
          </p:nvSpPr>
          <p:spPr>
            <a:xfrm>
              <a:off x="3817312" y="5841932"/>
              <a:ext cx="63183" cy="91294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69;p21">
              <a:extLst>
                <a:ext uri="{FF2B5EF4-FFF2-40B4-BE49-F238E27FC236}">
                  <a16:creationId xmlns:a16="http://schemas.microsoft.com/office/drawing/2014/main" id="{D6FFF36A-4DB2-2B4B-FC1C-E41CB7356EF8}"/>
                </a:ext>
              </a:extLst>
            </p:cNvPr>
            <p:cNvSpPr/>
            <p:nvPr/>
          </p:nvSpPr>
          <p:spPr>
            <a:xfrm>
              <a:off x="3822704" y="5841880"/>
              <a:ext cx="57792" cy="91189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70;p21">
              <a:extLst>
                <a:ext uri="{FF2B5EF4-FFF2-40B4-BE49-F238E27FC236}">
                  <a16:creationId xmlns:a16="http://schemas.microsoft.com/office/drawing/2014/main" id="{8D69B2D4-4E74-FDC8-A711-8B4E425672CA}"/>
                </a:ext>
              </a:extLst>
            </p:cNvPr>
            <p:cNvSpPr/>
            <p:nvPr/>
          </p:nvSpPr>
          <p:spPr>
            <a:xfrm>
              <a:off x="3766902" y="5951705"/>
              <a:ext cx="144950" cy="152907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71;p21">
              <a:extLst>
                <a:ext uri="{FF2B5EF4-FFF2-40B4-BE49-F238E27FC236}">
                  <a16:creationId xmlns:a16="http://schemas.microsoft.com/office/drawing/2014/main" id="{9F5308A0-DDC3-B9DE-B871-8AE75705F0F0}"/>
                </a:ext>
              </a:extLst>
            </p:cNvPr>
            <p:cNvSpPr/>
            <p:nvPr/>
          </p:nvSpPr>
          <p:spPr>
            <a:xfrm>
              <a:off x="3781036" y="5960290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72;p21">
              <a:extLst>
                <a:ext uri="{FF2B5EF4-FFF2-40B4-BE49-F238E27FC236}">
                  <a16:creationId xmlns:a16="http://schemas.microsoft.com/office/drawing/2014/main" id="{9E150D65-D41C-3A65-766A-8A25CB16ACF5}"/>
                </a:ext>
              </a:extLst>
            </p:cNvPr>
            <p:cNvSpPr/>
            <p:nvPr/>
          </p:nvSpPr>
          <p:spPr>
            <a:xfrm>
              <a:off x="3797159" y="5970183"/>
              <a:ext cx="64230" cy="103282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73;p21">
              <a:extLst>
                <a:ext uri="{FF2B5EF4-FFF2-40B4-BE49-F238E27FC236}">
                  <a16:creationId xmlns:a16="http://schemas.microsoft.com/office/drawing/2014/main" id="{3BB47142-50AE-E886-BD86-8508BC6EC426}"/>
                </a:ext>
              </a:extLst>
            </p:cNvPr>
            <p:cNvSpPr/>
            <p:nvPr/>
          </p:nvSpPr>
          <p:spPr>
            <a:xfrm>
              <a:off x="3813491" y="5980234"/>
              <a:ext cx="64021" cy="103334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74;p21">
              <a:extLst>
                <a:ext uri="{FF2B5EF4-FFF2-40B4-BE49-F238E27FC236}">
                  <a16:creationId xmlns:a16="http://schemas.microsoft.com/office/drawing/2014/main" id="{33990659-E6C8-53B8-8B62-3289A9109653}"/>
                </a:ext>
              </a:extLst>
            </p:cNvPr>
            <p:cNvSpPr/>
            <p:nvPr/>
          </p:nvSpPr>
          <p:spPr>
            <a:xfrm>
              <a:off x="3829562" y="5990547"/>
              <a:ext cx="64230" cy="103125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75;p21">
              <a:extLst>
                <a:ext uri="{FF2B5EF4-FFF2-40B4-BE49-F238E27FC236}">
                  <a16:creationId xmlns:a16="http://schemas.microsoft.com/office/drawing/2014/main" id="{706CCB52-EC05-925A-8D86-FFB1E21E70E2}"/>
                </a:ext>
              </a:extLst>
            </p:cNvPr>
            <p:cNvSpPr/>
            <p:nvPr/>
          </p:nvSpPr>
          <p:spPr>
            <a:xfrm>
              <a:off x="3777214" y="6036717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76;p21">
              <a:extLst>
                <a:ext uri="{FF2B5EF4-FFF2-40B4-BE49-F238E27FC236}">
                  <a16:creationId xmlns:a16="http://schemas.microsoft.com/office/drawing/2014/main" id="{C7ED8B0F-775E-6276-CB2B-5956C418598F}"/>
                </a:ext>
              </a:extLst>
            </p:cNvPr>
            <p:cNvSpPr/>
            <p:nvPr/>
          </p:nvSpPr>
          <p:spPr>
            <a:xfrm>
              <a:off x="3787736" y="6019547"/>
              <a:ext cx="82238" cy="507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77;p21">
              <a:extLst>
                <a:ext uri="{FF2B5EF4-FFF2-40B4-BE49-F238E27FC236}">
                  <a16:creationId xmlns:a16="http://schemas.microsoft.com/office/drawing/2014/main" id="{321EAE32-BCE4-44AC-1619-9E71965C7CB2}"/>
                </a:ext>
              </a:extLst>
            </p:cNvPr>
            <p:cNvSpPr/>
            <p:nvPr/>
          </p:nvSpPr>
          <p:spPr>
            <a:xfrm>
              <a:off x="3798467" y="6002377"/>
              <a:ext cx="81819" cy="507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78;p21">
              <a:extLst>
                <a:ext uri="{FF2B5EF4-FFF2-40B4-BE49-F238E27FC236}">
                  <a16:creationId xmlns:a16="http://schemas.microsoft.com/office/drawing/2014/main" id="{2010A4F0-D8F0-2922-1DE8-B58902E40204}"/>
                </a:ext>
              </a:extLst>
            </p:cNvPr>
            <p:cNvSpPr/>
            <p:nvPr/>
          </p:nvSpPr>
          <p:spPr>
            <a:xfrm>
              <a:off x="3809199" y="5985207"/>
              <a:ext cx="81819" cy="51144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79;p21">
              <a:extLst>
                <a:ext uri="{FF2B5EF4-FFF2-40B4-BE49-F238E27FC236}">
                  <a16:creationId xmlns:a16="http://schemas.microsoft.com/office/drawing/2014/main" id="{E718891C-C2ED-F3D7-C431-EBEFCFFBE91F}"/>
                </a:ext>
              </a:extLst>
            </p:cNvPr>
            <p:cNvSpPr/>
            <p:nvPr/>
          </p:nvSpPr>
          <p:spPr>
            <a:xfrm>
              <a:off x="3819720" y="5968037"/>
              <a:ext cx="82029" cy="51144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80;p21">
              <a:extLst>
                <a:ext uri="{FF2B5EF4-FFF2-40B4-BE49-F238E27FC236}">
                  <a16:creationId xmlns:a16="http://schemas.microsoft.com/office/drawing/2014/main" id="{7EFB3351-C0B3-4B37-4B81-476424A8B9C7}"/>
                </a:ext>
              </a:extLst>
            </p:cNvPr>
            <p:cNvSpPr/>
            <p:nvPr/>
          </p:nvSpPr>
          <p:spPr>
            <a:xfrm>
              <a:off x="3867566" y="5957306"/>
              <a:ext cx="10365" cy="17013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81;p21">
              <a:extLst>
                <a:ext uri="{FF2B5EF4-FFF2-40B4-BE49-F238E27FC236}">
                  <a16:creationId xmlns:a16="http://schemas.microsoft.com/office/drawing/2014/main" id="{DD729602-DE20-7958-AE13-CA1970AC31B2}"/>
                </a:ext>
              </a:extLst>
            </p:cNvPr>
            <p:cNvSpPr/>
            <p:nvPr/>
          </p:nvSpPr>
          <p:spPr>
            <a:xfrm>
              <a:off x="3898242" y="5739645"/>
              <a:ext cx="144950" cy="153064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82;p21">
              <a:extLst>
                <a:ext uri="{FF2B5EF4-FFF2-40B4-BE49-F238E27FC236}">
                  <a16:creationId xmlns:a16="http://schemas.microsoft.com/office/drawing/2014/main" id="{37FA88F3-AA96-085D-6404-60DD9404C500}"/>
                </a:ext>
              </a:extLst>
            </p:cNvPr>
            <p:cNvSpPr/>
            <p:nvPr/>
          </p:nvSpPr>
          <p:spPr>
            <a:xfrm>
              <a:off x="3912428" y="5748439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83;p21">
              <a:extLst>
                <a:ext uri="{FF2B5EF4-FFF2-40B4-BE49-F238E27FC236}">
                  <a16:creationId xmlns:a16="http://schemas.microsoft.com/office/drawing/2014/main" id="{6EFD7805-70E8-51C5-ADFE-E24AE92B1693}"/>
                </a:ext>
              </a:extLst>
            </p:cNvPr>
            <p:cNvSpPr/>
            <p:nvPr/>
          </p:nvSpPr>
          <p:spPr>
            <a:xfrm>
              <a:off x="3928499" y="5758542"/>
              <a:ext cx="64283" cy="103282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84;p21">
              <a:extLst>
                <a:ext uri="{FF2B5EF4-FFF2-40B4-BE49-F238E27FC236}">
                  <a16:creationId xmlns:a16="http://schemas.microsoft.com/office/drawing/2014/main" id="{3D5D2972-686D-1161-4B2D-AC581CB42EF1}"/>
                </a:ext>
              </a:extLst>
            </p:cNvPr>
            <p:cNvSpPr/>
            <p:nvPr/>
          </p:nvSpPr>
          <p:spPr>
            <a:xfrm>
              <a:off x="3945040" y="5768593"/>
              <a:ext cx="63812" cy="103125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85;p21">
              <a:extLst>
                <a:ext uri="{FF2B5EF4-FFF2-40B4-BE49-F238E27FC236}">
                  <a16:creationId xmlns:a16="http://schemas.microsoft.com/office/drawing/2014/main" id="{E66EDC07-B493-3E49-F885-37A6B9FA5B15}"/>
                </a:ext>
              </a:extLst>
            </p:cNvPr>
            <p:cNvSpPr/>
            <p:nvPr/>
          </p:nvSpPr>
          <p:spPr>
            <a:xfrm>
              <a:off x="3961163" y="5778696"/>
              <a:ext cx="64021" cy="103282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86;p21">
              <a:extLst>
                <a:ext uri="{FF2B5EF4-FFF2-40B4-BE49-F238E27FC236}">
                  <a16:creationId xmlns:a16="http://schemas.microsoft.com/office/drawing/2014/main" id="{61095696-7E28-B543-8021-C08DAA1791A0}"/>
                </a:ext>
              </a:extLst>
            </p:cNvPr>
            <p:cNvSpPr/>
            <p:nvPr/>
          </p:nvSpPr>
          <p:spPr>
            <a:xfrm>
              <a:off x="3950851" y="575681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87;p21">
              <a:extLst>
                <a:ext uri="{FF2B5EF4-FFF2-40B4-BE49-F238E27FC236}">
                  <a16:creationId xmlns:a16="http://schemas.microsoft.com/office/drawing/2014/main" id="{837340CB-7018-1D41-74BC-9463F95334E6}"/>
                </a:ext>
              </a:extLst>
            </p:cNvPr>
            <p:cNvSpPr/>
            <p:nvPr/>
          </p:nvSpPr>
          <p:spPr>
            <a:xfrm>
              <a:off x="3940120" y="577398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88;p21">
              <a:extLst>
                <a:ext uri="{FF2B5EF4-FFF2-40B4-BE49-F238E27FC236}">
                  <a16:creationId xmlns:a16="http://schemas.microsoft.com/office/drawing/2014/main" id="{161A982B-1C09-A074-524B-033EEB47DC17}"/>
                </a:ext>
              </a:extLst>
            </p:cNvPr>
            <p:cNvSpPr/>
            <p:nvPr/>
          </p:nvSpPr>
          <p:spPr>
            <a:xfrm>
              <a:off x="3929388" y="5791155"/>
              <a:ext cx="82238" cy="50934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89;p21">
              <a:extLst>
                <a:ext uri="{FF2B5EF4-FFF2-40B4-BE49-F238E27FC236}">
                  <a16:creationId xmlns:a16="http://schemas.microsoft.com/office/drawing/2014/main" id="{3B6ED05A-195E-3FAC-396D-DE905AE2FFEA}"/>
                </a:ext>
              </a:extLst>
            </p:cNvPr>
            <p:cNvSpPr/>
            <p:nvPr/>
          </p:nvSpPr>
          <p:spPr>
            <a:xfrm>
              <a:off x="3919076" y="580832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90;p21">
              <a:extLst>
                <a:ext uri="{FF2B5EF4-FFF2-40B4-BE49-F238E27FC236}">
                  <a16:creationId xmlns:a16="http://schemas.microsoft.com/office/drawing/2014/main" id="{14C59093-D086-587D-8E57-0CF3C8F7B817}"/>
                </a:ext>
              </a:extLst>
            </p:cNvPr>
            <p:cNvSpPr/>
            <p:nvPr/>
          </p:nvSpPr>
          <p:spPr>
            <a:xfrm>
              <a:off x="3908345" y="582549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91;p21">
              <a:extLst>
                <a:ext uri="{FF2B5EF4-FFF2-40B4-BE49-F238E27FC236}">
                  <a16:creationId xmlns:a16="http://schemas.microsoft.com/office/drawing/2014/main" id="{AFA50D42-907F-81B7-40FB-7E2FF1BD3483}"/>
                </a:ext>
              </a:extLst>
            </p:cNvPr>
            <p:cNvSpPr/>
            <p:nvPr/>
          </p:nvSpPr>
          <p:spPr>
            <a:xfrm>
              <a:off x="3924677" y="5865645"/>
              <a:ext cx="10574" cy="16804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92;p21">
              <a:extLst>
                <a:ext uri="{FF2B5EF4-FFF2-40B4-BE49-F238E27FC236}">
                  <a16:creationId xmlns:a16="http://schemas.microsoft.com/office/drawing/2014/main" id="{C9ADF5BA-37ED-1A75-81CF-DE600D7FE5BB}"/>
                </a:ext>
              </a:extLst>
            </p:cNvPr>
            <p:cNvSpPr/>
            <p:nvPr/>
          </p:nvSpPr>
          <p:spPr>
            <a:xfrm>
              <a:off x="4031361" y="6002168"/>
              <a:ext cx="24499" cy="15076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93;p21">
              <a:extLst>
                <a:ext uri="{FF2B5EF4-FFF2-40B4-BE49-F238E27FC236}">
                  <a16:creationId xmlns:a16="http://schemas.microsoft.com/office/drawing/2014/main" id="{5F4558CB-BA45-85CC-1409-2402B6EEEE0A}"/>
                </a:ext>
              </a:extLst>
            </p:cNvPr>
            <p:cNvSpPr/>
            <p:nvPr/>
          </p:nvSpPr>
          <p:spPr>
            <a:xfrm>
              <a:off x="3846313" y="5922861"/>
              <a:ext cx="48788" cy="31670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2B78B6-2798-DFBC-4906-7BC76711B8FC}"/>
              </a:ext>
            </a:extLst>
          </p:cNvPr>
          <p:cNvGrpSpPr/>
          <p:nvPr/>
        </p:nvGrpSpPr>
        <p:grpSpPr>
          <a:xfrm>
            <a:off x="2122392" y="2906316"/>
            <a:ext cx="97891" cy="394683"/>
            <a:chOff x="2094583" y="2538643"/>
            <a:chExt cx="155727" cy="6403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6BA235-6DFA-DAA9-E1CC-48337030C765}"/>
                </a:ext>
              </a:extLst>
            </p:cNvPr>
            <p:cNvSpPr/>
            <p:nvPr/>
          </p:nvSpPr>
          <p:spPr>
            <a:xfrm>
              <a:off x="2094583" y="2538643"/>
              <a:ext cx="155268" cy="4204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CE050BA-E23F-19CD-B864-6CAF1AA8E797}"/>
                </a:ext>
              </a:extLst>
            </p:cNvPr>
            <p:cNvSpPr/>
            <p:nvPr/>
          </p:nvSpPr>
          <p:spPr>
            <a:xfrm>
              <a:off x="2096725" y="3040014"/>
              <a:ext cx="153585" cy="1389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Nani">
            <a:hlinkClick r:id="" action="ppaction://media"/>
            <a:extLst>
              <a:ext uri="{FF2B5EF4-FFF2-40B4-BE49-F238E27FC236}">
                <a16:creationId xmlns:a16="http://schemas.microsoft.com/office/drawing/2014/main" id="{BEC026CD-24D0-66B3-4DFE-49AFCBD4CE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59311" y="5441813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-4.72222E-6 -4.44444E-6 L 0.01563 -0.01388 " pathEditMode="relative" rAng="0" ptsTypes="AA" p14:bounceEnd="22000">
                                          <p:cBhvr>
                                            <p:cTn id="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7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2.96296E-6 L 0.62361 -0.5824 " pathEditMode="relative" rAng="0" ptsTypes="AA">
                                          <p:cBhvr>
                                            <p:cTn id="10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181" y="-291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1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-4.72222E-6 -4.44444E-6 L 0.01563 -0.01388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7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2.96296E-6 L 0.62361 -0.5824 " pathEditMode="relative" rAng="0" ptsTypes="AA">
                                          <p:cBhvr>
                                            <p:cTn id="10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181" y="-291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1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8031490" y="4026120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F8235F-E58E-8B92-9E22-C175ACE88297}"/>
              </a:ext>
            </a:extLst>
          </p:cNvPr>
          <p:cNvGrpSpPr/>
          <p:nvPr/>
        </p:nvGrpSpPr>
        <p:grpSpPr>
          <a:xfrm>
            <a:off x="4658971" y="776044"/>
            <a:ext cx="681388" cy="784138"/>
            <a:chOff x="5859223" y="2488159"/>
            <a:chExt cx="1567947" cy="18043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3D0D8AC-2DB0-426E-AD73-CEAB0C45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6" y="2488159"/>
              <a:ext cx="1160287" cy="1160289"/>
            </a:xfrm>
            <a:prstGeom prst="rect">
              <a:avLst/>
            </a:prstGeom>
          </p:spPr>
        </p:pic>
        <p:sp>
          <p:nvSpPr>
            <p:cNvPr id="26" name="Subtitle 52">
              <a:extLst>
                <a:ext uri="{FF2B5EF4-FFF2-40B4-BE49-F238E27FC236}">
                  <a16:creationId xmlns:a16="http://schemas.microsoft.com/office/drawing/2014/main" id="{246CF550-6D79-A652-6947-CD31FD97EA47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3"/>
              <a:ext cx="1567947" cy="472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" dirty="0">
                  <a:solidFill>
                    <a:srgbClr val="121261"/>
                  </a:solidFill>
                </a:rPr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B04AC-5A43-8992-80F2-E35110350E76}"/>
              </a:ext>
            </a:extLst>
          </p:cNvPr>
          <p:cNvGrpSpPr/>
          <p:nvPr/>
        </p:nvGrpSpPr>
        <p:grpSpPr>
          <a:xfrm>
            <a:off x="4634826" y="3515984"/>
            <a:ext cx="1109877" cy="1454781"/>
            <a:chOff x="4075622" y="3934483"/>
            <a:chExt cx="1278023" cy="134189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F1ACD11-0B0A-24D6-9D4E-6F2210C7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2792" y="3934483"/>
              <a:ext cx="1210853" cy="1210853"/>
            </a:xfrm>
            <a:prstGeom prst="rect">
              <a:avLst/>
            </a:prstGeom>
          </p:spPr>
        </p:pic>
        <p:sp>
          <p:nvSpPr>
            <p:cNvPr id="29" name="Subtitle 52">
              <a:extLst>
                <a:ext uri="{FF2B5EF4-FFF2-40B4-BE49-F238E27FC236}">
                  <a16:creationId xmlns:a16="http://schemas.microsoft.com/office/drawing/2014/main" id="{EB96A9E9-49E3-46E8-7C8C-9E8F766E286F}"/>
                </a:ext>
              </a:extLst>
            </p:cNvPr>
            <p:cNvSpPr txBox="1">
              <a:spLocks/>
            </p:cNvSpPr>
            <p:nvPr/>
          </p:nvSpPr>
          <p:spPr>
            <a:xfrm>
              <a:off x="4075622" y="4885264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" dirty="0">
                  <a:solidFill>
                    <a:srgbClr val="111058"/>
                  </a:solidFill>
                </a:rPr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369022-40BE-2F8E-04AA-0E7D7619C7D8}"/>
              </a:ext>
            </a:extLst>
          </p:cNvPr>
          <p:cNvGrpSpPr/>
          <p:nvPr/>
        </p:nvGrpSpPr>
        <p:grpSpPr>
          <a:xfrm>
            <a:off x="1334895" y="2106951"/>
            <a:ext cx="1619475" cy="1089887"/>
            <a:chOff x="5989326" y="2556068"/>
            <a:chExt cx="2213554" cy="148969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397C8B1-63D2-0ED6-0C43-FF1377310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8447" y="2556068"/>
              <a:ext cx="1095313" cy="1095314"/>
            </a:xfrm>
            <a:prstGeom prst="rect">
              <a:avLst/>
            </a:prstGeom>
          </p:spPr>
        </p:pic>
        <p:sp>
          <p:nvSpPr>
            <p:cNvPr id="32" name="Subtitle 52">
              <a:extLst>
                <a:ext uri="{FF2B5EF4-FFF2-40B4-BE49-F238E27FC236}">
                  <a16:creationId xmlns:a16="http://schemas.microsoft.com/office/drawing/2014/main" id="{2850C073-FE47-A21A-E1DF-04E8E36FBEDA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59"/>
              <a:ext cx="2213554" cy="398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" dirty="0">
                  <a:solidFill>
                    <a:srgbClr val="151563"/>
                  </a:solidFill>
                </a:rPr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BF59A4-96A7-DE98-61EA-FC01EACBDE24}"/>
              </a:ext>
            </a:extLst>
          </p:cNvPr>
          <p:cNvGrpSpPr/>
          <p:nvPr/>
        </p:nvGrpSpPr>
        <p:grpSpPr>
          <a:xfrm rot="5400000">
            <a:off x="3161759" y="1243991"/>
            <a:ext cx="3790500" cy="2508504"/>
            <a:chOff x="996458" y="2438597"/>
            <a:chExt cx="2489822" cy="17087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350D50C-FE50-9343-E865-A2C26D7171C8}"/>
                </a:ext>
              </a:extLst>
            </p:cNvPr>
            <p:cNvGrpSpPr/>
            <p:nvPr/>
          </p:nvGrpSpPr>
          <p:grpSpPr>
            <a:xfrm>
              <a:off x="996458" y="2438597"/>
              <a:ext cx="2489822" cy="1561396"/>
              <a:chOff x="2215102" y="1690292"/>
              <a:chExt cx="1047303" cy="67175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5278B66-3563-9BF1-326F-544564B1C3AB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B8931FF-9F97-ACDE-C3EC-DADFC1F3A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5102" y="1690292"/>
                <a:ext cx="1047303" cy="671751"/>
              </a:xfrm>
              <a:prstGeom prst="rect">
                <a:avLst/>
              </a:prstGeom>
            </p:spPr>
          </p:pic>
        </p:grpSp>
        <p:sp>
          <p:nvSpPr>
            <p:cNvPr id="35" name="Subtitle 52">
              <a:extLst>
                <a:ext uri="{FF2B5EF4-FFF2-40B4-BE49-F238E27FC236}">
                  <a16:creationId xmlns:a16="http://schemas.microsoft.com/office/drawing/2014/main" id="{A054C295-3F38-4956-40B1-94C28AD5DD28}"/>
                </a:ext>
              </a:extLst>
            </p:cNvPr>
            <p:cNvSpPr txBox="1">
              <a:spLocks/>
            </p:cNvSpPr>
            <p:nvPr/>
          </p:nvSpPr>
          <p:spPr>
            <a:xfrm>
              <a:off x="1263184" y="3785279"/>
              <a:ext cx="2158230" cy="3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00" dirty="0">
                  <a:solidFill>
                    <a:srgbClr val="161666"/>
                  </a:solidFill>
                </a:rPr>
                <a:t>ESP8266 Wi-Fi Module</a:t>
              </a:r>
            </a:p>
            <a:p>
              <a:endParaRPr lang="en-US" dirty="0"/>
            </a:p>
          </p:txBody>
        </p:sp>
      </p:grpSp>
      <p:sp>
        <p:nvSpPr>
          <p:cNvPr id="38" name="Google Shape;2503;p23">
            <a:extLst>
              <a:ext uri="{FF2B5EF4-FFF2-40B4-BE49-F238E27FC236}">
                <a16:creationId xmlns:a16="http://schemas.microsoft.com/office/drawing/2014/main" id="{CCEA0028-5D5C-45F7-0AB2-C88105E88F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5601" y="1796267"/>
            <a:ext cx="505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42DE70-77B1-ED5B-6FBC-EA77825CA737}"/>
              </a:ext>
            </a:extLst>
          </p:cNvPr>
          <p:cNvCxnSpPr/>
          <p:nvPr/>
        </p:nvCxnSpPr>
        <p:spPr>
          <a:xfrm>
            <a:off x="4848805" y="3023545"/>
            <a:ext cx="0" cy="7315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CF2FB7-B0F1-ACAC-D94C-9B6AB0D12AA9}"/>
              </a:ext>
            </a:extLst>
          </p:cNvPr>
          <p:cNvCxnSpPr/>
          <p:nvPr/>
        </p:nvCxnSpPr>
        <p:spPr>
          <a:xfrm>
            <a:off x="4951759" y="3023545"/>
            <a:ext cx="0" cy="7315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D7E879-1B99-5A53-13CA-60B77B45B795}"/>
              </a:ext>
            </a:extLst>
          </p:cNvPr>
          <p:cNvCxnSpPr/>
          <p:nvPr/>
        </p:nvCxnSpPr>
        <p:spPr>
          <a:xfrm>
            <a:off x="5049646" y="3029056"/>
            <a:ext cx="0" cy="7315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258DC4-9BBC-FF8A-AE87-13EEF0D4EA75}"/>
              </a:ext>
            </a:extLst>
          </p:cNvPr>
          <p:cNvCxnSpPr/>
          <p:nvPr/>
        </p:nvCxnSpPr>
        <p:spPr>
          <a:xfrm>
            <a:off x="5149115" y="3029056"/>
            <a:ext cx="0" cy="7315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210701-93F3-79C0-5B88-B40A497A9DFB}"/>
              </a:ext>
            </a:extLst>
          </p:cNvPr>
          <p:cNvCxnSpPr/>
          <p:nvPr/>
        </p:nvCxnSpPr>
        <p:spPr>
          <a:xfrm>
            <a:off x="4849135" y="1225713"/>
            <a:ext cx="0" cy="7315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CDA4A6-7729-4BF6-F7AD-7AE146429571}"/>
              </a:ext>
            </a:extLst>
          </p:cNvPr>
          <p:cNvCxnSpPr/>
          <p:nvPr/>
        </p:nvCxnSpPr>
        <p:spPr>
          <a:xfrm>
            <a:off x="5151812" y="1225713"/>
            <a:ext cx="0" cy="731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26EC5B-9668-B17F-7EA9-C7763BCF178A}"/>
              </a:ext>
            </a:extLst>
          </p:cNvPr>
          <p:cNvCxnSpPr/>
          <p:nvPr/>
        </p:nvCxnSpPr>
        <p:spPr>
          <a:xfrm>
            <a:off x="4938704" y="1220950"/>
            <a:ext cx="0" cy="731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8E123E-CF8C-CA42-9A88-A098860A673A}"/>
              </a:ext>
            </a:extLst>
          </p:cNvPr>
          <p:cNvCxnSpPr/>
          <p:nvPr/>
        </p:nvCxnSpPr>
        <p:spPr>
          <a:xfrm>
            <a:off x="5052246" y="1221108"/>
            <a:ext cx="0" cy="7315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ABB552-BB09-8788-29A0-C62D0B885F8A}"/>
              </a:ext>
            </a:extLst>
          </p:cNvPr>
          <p:cNvCxnSpPr/>
          <p:nvPr/>
        </p:nvCxnSpPr>
        <p:spPr>
          <a:xfrm>
            <a:off x="5555717" y="1225984"/>
            <a:ext cx="0" cy="731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016C8-F609-D940-73F7-62F107580716}"/>
              </a:ext>
            </a:extLst>
          </p:cNvPr>
          <p:cNvCxnSpPr/>
          <p:nvPr/>
        </p:nvCxnSpPr>
        <p:spPr>
          <a:xfrm>
            <a:off x="5448486" y="1224637"/>
            <a:ext cx="0" cy="7315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F945EEB-8106-686A-78D8-480BDB950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0713" y="2153357"/>
            <a:ext cx="605493" cy="60549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01E427A-C71A-9A52-8DCB-6A3A344215A5}"/>
              </a:ext>
            </a:extLst>
          </p:cNvPr>
          <p:cNvSpPr txBox="1"/>
          <p:nvPr/>
        </p:nvSpPr>
        <p:spPr>
          <a:xfrm>
            <a:off x="1725887" y="2828999"/>
            <a:ext cx="816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{Fiona:}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95F0AD-C25D-29A4-ECBC-FF51D0B9B5EA}"/>
              </a:ext>
            </a:extLst>
          </p:cNvPr>
          <p:cNvGrpSpPr/>
          <p:nvPr/>
        </p:nvGrpSpPr>
        <p:grpSpPr>
          <a:xfrm>
            <a:off x="5138467" y="780824"/>
            <a:ext cx="776126" cy="713907"/>
            <a:chOff x="6030888" y="2595284"/>
            <a:chExt cx="1545301" cy="142141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47309BB-9610-BF3C-39A6-F3922F581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5758" y="2595284"/>
              <a:ext cx="1004539" cy="1004540"/>
            </a:xfrm>
            <a:prstGeom prst="rect">
              <a:avLst/>
            </a:prstGeom>
          </p:spPr>
        </p:pic>
        <p:sp>
          <p:nvSpPr>
            <p:cNvPr id="53" name="Subtitle 52">
              <a:extLst>
                <a:ext uri="{FF2B5EF4-FFF2-40B4-BE49-F238E27FC236}">
                  <a16:creationId xmlns:a16="http://schemas.microsoft.com/office/drawing/2014/main" id="{DEBB87F3-4734-0727-8D6A-E938836CAECA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" dirty="0">
                  <a:solidFill>
                    <a:srgbClr val="12115C"/>
                  </a:solidFill>
                </a:rPr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54" name="Google Shape;2505;p23">
            <a:extLst>
              <a:ext uri="{FF2B5EF4-FFF2-40B4-BE49-F238E27FC236}">
                <a16:creationId xmlns:a16="http://schemas.microsoft.com/office/drawing/2014/main" id="{638E059C-8566-0537-D7D1-A2A2678F685E}"/>
              </a:ext>
            </a:extLst>
          </p:cNvPr>
          <p:cNvGrpSpPr/>
          <p:nvPr/>
        </p:nvGrpSpPr>
        <p:grpSpPr>
          <a:xfrm rot="7560219" flipH="1">
            <a:off x="-651301" y="-482951"/>
            <a:ext cx="1746097" cy="1763524"/>
            <a:chOff x="1977150" y="891025"/>
            <a:chExt cx="255500" cy="258050"/>
          </a:xfrm>
        </p:grpSpPr>
        <p:sp>
          <p:nvSpPr>
            <p:cNvPr id="55" name="Google Shape;2506;p23">
              <a:extLst>
                <a:ext uri="{FF2B5EF4-FFF2-40B4-BE49-F238E27FC236}">
                  <a16:creationId xmlns:a16="http://schemas.microsoft.com/office/drawing/2014/main" id="{5E46EF8F-30CA-9E09-1B9A-AF510E44608F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07;p23">
              <a:extLst>
                <a:ext uri="{FF2B5EF4-FFF2-40B4-BE49-F238E27FC236}">
                  <a16:creationId xmlns:a16="http://schemas.microsoft.com/office/drawing/2014/main" id="{A562192B-1A0E-153B-D622-B46C40FC6866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08;p23">
              <a:extLst>
                <a:ext uri="{FF2B5EF4-FFF2-40B4-BE49-F238E27FC236}">
                  <a16:creationId xmlns:a16="http://schemas.microsoft.com/office/drawing/2014/main" id="{D372356B-C1F0-B5C8-6B37-233BC73F9762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09;p23">
              <a:extLst>
                <a:ext uri="{FF2B5EF4-FFF2-40B4-BE49-F238E27FC236}">
                  <a16:creationId xmlns:a16="http://schemas.microsoft.com/office/drawing/2014/main" id="{9EEC74B9-D4DB-E90F-8E40-0C96596D61EB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10;p23">
              <a:extLst>
                <a:ext uri="{FF2B5EF4-FFF2-40B4-BE49-F238E27FC236}">
                  <a16:creationId xmlns:a16="http://schemas.microsoft.com/office/drawing/2014/main" id="{300D4C0F-DC85-1AE9-6E3B-E00F5DF71D25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11;p23">
              <a:extLst>
                <a:ext uri="{FF2B5EF4-FFF2-40B4-BE49-F238E27FC236}">
                  <a16:creationId xmlns:a16="http://schemas.microsoft.com/office/drawing/2014/main" id="{8F8D078B-3CFB-5AD5-0367-6FF08E8A8B7D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12;p23">
              <a:extLst>
                <a:ext uri="{FF2B5EF4-FFF2-40B4-BE49-F238E27FC236}">
                  <a16:creationId xmlns:a16="http://schemas.microsoft.com/office/drawing/2014/main" id="{35CFEE47-047E-AFA3-803D-534DB938F1EE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13;p23">
              <a:extLst>
                <a:ext uri="{FF2B5EF4-FFF2-40B4-BE49-F238E27FC236}">
                  <a16:creationId xmlns:a16="http://schemas.microsoft.com/office/drawing/2014/main" id="{597F2C46-7A07-FA84-D214-1DA0A8A2B3EF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14;p23">
              <a:extLst>
                <a:ext uri="{FF2B5EF4-FFF2-40B4-BE49-F238E27FC236}">
                  <a16:creationId xmlns:a16="http://schemas.microsoft.com/office/drawing/2014/main" id="{272C2E25-82D3-C531-AEF8-C365B30C26D2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15;p23">
              <a:extLst>
                <a:ext uri="{FF2B5EF4-FFF2-40B4-BE49-F238E27FC236}">
                  <a16:creationId xmlns:a16="http://schemas.microsoft.com/office/drawing/2014/main" id="{2BDE83DE-3C30-868D-DB81-1B4A1E1D7FB0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16;p23">
              <a:extLst>
                <a:ext uri="{FF2B5EF4-FFF2-40B4-BE49-F238E27FC236}">
                  <a16:creationId xmlns:a16="http://schemas.microsoft.com/office/drawing/2014/main" id="{DE761CCD-463A-3439-867A-83F6588BED4D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17;p23">
              <a:extLst>
                <a:ext uri="{FF2B5EF4-FFF2-40B4-BE49-F238E27FC236}">
                  <a16:creationId xmlns:a16="http://schemas.microsoft.com/office/drawing/2014/main" id="{716072AA-8996-EFBF-5834-87CE6BAF8B1B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18;p23">
              <a:extLst>
                <a:ext uri="{FF2B5EF4-FFF2-40B4-BE49-F238E27FC236}">
                  <a16:creationId xmlns:a16="http://schemas.microsoft.com/office/drawing/2014/main" id="{90661462-CDF5-640F-0EFF-DBB50C1B67F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19;p23">
              <a:extLst>
                <a:ext uri="{FF2B5EF4-FFF2-40B4-BE49-F238E27FC236}">
                  <a16:creationId xmlns:a16="http://schemas.microsoft.com/office/drawing/2014/main" id="{0295570A-9033-796B-EBEB-F9A884694266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20;p23">
              <a:extLst>
                <a:ext uri="{FF2B5EF4-FFF2-40B4-BE49-F238E27FC236}">
                  <a16:creationId xmlns:a16="http://schemas.microsoft.com/office/drawing/2014/main" id="{380889AA-F275-5E7D-60DD-898A787D677E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21;p23">
              <a:extLst>
                <a:ext uri="{FF2B5EF4-FFF2-40B4-BE49-F238E27FC236}">
                  <a16:creationId xmlns:a16="http://schemas.microsoft.com/office/drawing/2014/main" id="{21C52ABC-6B2D-9E57-AF60-64419A43F4C7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22;p23">
              <a:extLst>
                <a:ext uri="{FF2B5EF4-FFF2-40B4-BE49-F238E27FC236}">
                  <a16:creationId xmlns:a16="http://schemas.microsoft.com/office/drawing/2014/main" id="{66336A9B-267A-DB42-9A1B-5C06E457B75D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23;p23">
              <a:extLst>
                <a:ext uri="{FF2B5EF4-FFF2-40B4-BE49-F238E27FC236}">
                  <a16:creationId xmlns:a16="http://schemas.microsoft.com/office/drawing/2014/main" id="{9F7F3BCC-5A04-117C-3523-49768234FF51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24;p23">
              <a:extLst>
                <a:ext uri="{FF2B5EF4-FFF2-40B4-BE49-F238E27FC236}">
                  <a16:creationId xmlns:a16="http://schemas.microsoft.com/office/drawing/2014/main" id="{64FF1FE1-C72F-DE34-AED4-E1C51E911C2B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25;p23">
              <a:extLst>
                <a:ext uri="{FF2B5EF4-FFF2-40B4-BE49-F238E27FC236}">
                  <a16:creationId xmlns:a16="http://schemas.microsoft.com/office/drawing/2014/main" id="{EAAF88FA-07BA-A679-3DEA-561D7F15008A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26;p23">
              <a:extLst>
                <a:ext uri="{FF2B5EF4-FFF2-40B4-BE49-F238E27FC236}">
                  <a16:creationId xmlns:a16="http://schemas.microsoft.com/office/drawing/2014/main" id="{E899FD3F-32FD-0BCA-5B20-D0476EAEAED9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27;p23">
              <a:extLst>
                <a:ext uri="{FF2B5EF4-FFF2-40B4-BE49-F238E27FC236}">
                  <a16:creationId xmlns:a16="http://schemas.microsoft.com/office/drawing/2014/main" id="{4AAA4D3A-7560-8306-4231-4D8ED371A98D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28;p23">
              <a:extLst>
                <a:ext uri="{FF2B5EF4-FFF2-40B4-BE49-F238E27FC236}">
                  <a16:creationId xmlns:a16="http://schemas.microsoft.com/office/drawing/2014/main" id="{EC6032E1-7562-5293-B29E-372358321667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29;p23">
              <a:extLst>
                <a:ext uri="{FF2B5EF4-FFF2-40B4-BE49-F238E27FC236}">
                  <a16:creationId xmlns:a16="http://schemas.microsoft.com/office/drawing/2014/main" id="{540C9012-3A08-725B-7826-483D98E6ABCF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30;p23">
              <a:extLst>
                <a:ext uri="{FF2B5EF4-FFF2-40B4-BE49-F238E27FC236}">
                  <a16:creationId xmlns:a16="http://schemas.microsoft.com/office/drawing/2014/main" id="{4DBC820B-34F1-360E-1700-80D008CABD61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531;p23">
              <a:extLst>
                <a:ext uri="{FF2B5EF4-FFF2-40B4-BE49-F238E27FC236}">
                  <a16:creationId xmlns:a16="http://schemas.microsoft.com/office/drawing/2014/main" id="{CED92732-CD44-5B9A-9180-B079225BD13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32;p23">
              <a:extLst>
                <a:ext uri="{FF2B5EF4-FFF2-40B4-BE49-F238E27FC236}">
                  <a16:creationId xmlns:a16="http://schemas.microsoft.com/office/drawing/2014/main" id="{258481BF-C995-A103-D390-F75E3DAA97CB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33;p23">
              <a:extLst>
                <a:ext uri="{FF2B5EF4-FFF2-40B4-BE49-F238E27FC236}">
                  <a16:creationId xmlns:a16="http://schemas.microsoft.com/office/drawing/2014/main" id="{8686087D-CBA9-5356-1B03-A7A147C61A45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34;p23">
              <a:extLst>
                <a:ext uri="{FF2B5EF4-FFF2-40B4-BE49-F238E27FC236}">
                  <a16:creationId xmlns:a16="http://schemas.microsoft.com/office/drawing/2014/main" id="{24B2183D-FE3E-F6BE-A96E-AC6C823A9A18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35;p23">
              <a:extLst>
                <a:ext uri="{FF2B5EF4-FFF2-40B4-BE49-F238E27FC236}">
                  <a16:creationId xmlns:a16="http://schemas.microsoft.com/office/drawing/2014/main" id="{C1BE31C9-4383-F83E-9847-C4C41AAED838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36;p23">
              <a:extLst>
                <a:ext uri="{FF2B5EF4-FFF2-40B4-BE49-F238E27FC236}">
                  <a16:creationId xmlns:a16="http://schemas.microsoft.com/office/drawing/2014/main" id="{3B2CF691-26C1-2123-B411-125451D7F813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37;p23">
              <a:extLst>
                <a:ext uri="{FF2B5EF4-FFF2-40B4-BE49-F238E27FC236}">
                  <a16:creationId xmlns:a16="http://schemas.microsoft.com/office/drawing/2014/main" id="{B0CD7957-7FB8-E035-38A7-7E099EA7844D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38;p23">
              <a:extLst>
                <a:ext uri="{FF2B5EF4-FFF2-40B4-BE49-F238E27FC236}">
                  <a16:creationId xmlns:a16="http://schemas.microsoft.com/office/drawing/2014/main" id="{055CCEF4-9C49-6B5D-2020-5FF04AD5805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39;p23">
              <a:extLst>
                <a:ext uri="{FF2B5EF4-FFF2-40B4-BE49-F238E27FC236}">
                  <a16:creationId xmlns:a16="http://schemas.microsoft.com/office/drawing/2014/main" id="{0F0385A3-62E7-5DD4-8D34-BE19D4BE4C07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40;p23">
              <a:extLst>
                <a:ext uri="{FF2B5EF4-FFF2-40B4-BE49-F238E27FC236}">
                  <a16:creationId xmlns:a16="http://schemas.microsoft.com/office/drawing/2014/main" id="{C96EEBC8-FCA0-83B5-0F26-E516E374FA9D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41;p23">
              <a:extLst>
                <a:ext uri="{FF2B5EF4-FFF2-40B4-BE49-F238E27FC236}">
                  <a16:creationId xmlns:a16="http://schemas.microsoft.com/office/drawing/2014/main" id="{52B5ADD5-69BB-352D-DBA3-ED36DE42FBCB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42;p23">
              <a:extLst>
                <a:ext uri="{FF2B5EF4-FFF2-40B4-BE49-F238E27FC236}">
                  <a16:creationId xmlns:a16="http://schemas.microsoft.com/office/drawing/2014/main" id="{2D30A478-A90B-DA34-F41C-5ED6120AD0B9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43;p23">
              <a:extLst>
                <a:ext uri="{FF2B5EF4-FFF2-40B4-BE49-F238E27FC236}">
                  <a16:creationId xmlns:a16="http://schemas.microsoft.com/office/drawing/2014/main" id="{17D22E16-02DB-187F-5690-3A205B05D61E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44;p23">
              <a:extLst>
                <a:ext uri="{FF2B5EF4-FFF2-40B4-BE49-F238E27FC236}">
                  <a16:creationId xmlns:a16="http://schemas.microsoft.com/office/drawing/2014/main" id="{8B03A815-13F5-863E-E2A4-30C052A24F1C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487;p22">
            <a:extLst>
              <a:ext uri="{FF2B5EF4-FFF2-40B4-BE49-F238E27FC236}">
                <a16:creationId xmlns:a16="http://schemas.microsoft.com/office/drawing/2014/main" id="{85014127-836E-0349-6C22-B307F986F21E}"/>
              </a:ext>
            </a:extLst>
          </p:cNvPr>
          <p:cNvGrpSpPr/>
          <p:nvPr/>
        </p:nvGrpSpPr>
        <p:grpSpPr>
          <a:xfrm>
            <a:off x="1813469" y="-7085024"/>
            <a:ext cx="728534" cy="664018"/>
            <a:chOff x="1784625" y="1269100"/>
            <a:chExt cx="160350" cy="146150"/>
          </a:xfrm>
        </p:grpSpPr>
        <p:sp>
          <p:nvSpPr>
            <p:cNvPr id="95" name="Google Shape;2488;p22">
              <a:extLst>
                <a:ext uri="{FF2B5EF4-FFF2-40B4-BE49-F238E27FC236}">
                  <a16:creationId xmlns:a16="http://schemas.microsoft.com/office/drawing/2014/main" id="{922DA90E-A32D-D8E1-CF9C-9D04D61D6A44}"/>
                </a:ext>
              </a:extLst>
            </p:cNvPr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89;p22">
              <a:extLst>
                <a:ext uri="{FF2B5EF4-FFF2-40B4-BE49-F238E27FC236}">
                  <a16:creationId xmlns:a16="http://schemas.microsoft.com/office/drawing/2014/main" id="{F672141D-96F7-AE6A-421E-4A32449D5BDE}"/>
                </a:ext>
              </a:extLst>
            </p:cNvPr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90;p22">
              <a:extLst>
                <a:ext uri="{FF2B5EF4-FFF2-40B4-BE49-F238E27FC236}">
                  <a16:creationId xmlns:a16="http://schemas.microsoft.com/office/drawing/2014/main" id="{DC243182-B28A-9F1C-D031-764B1097A5F2}"/>
                </a:ext>
              </a:extLst>
            </p:cNvPr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91;p22">
              <a:extLst>
                <a:ext uri="{FF2B5EF4-FFF2-40B4-BE49-F238E27FC236}">
                  <a16:creationId xmlns:a16="http://schemas.microsoft.com/office/drawing/2014/main" id="{184EEC75-952C-A40A-08C4-2638F5FB6395}"/>
                </a:ext>
              </a:extLst>
            </p:cNvPr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92;p22">
              <a:extLst>
                <a:ext uri="{FF2B5EF4-FFF2-40B4-BE49-F238E27FC236}">
                  <a16:creationId xmlns:a16="http://schemas.microsoft.com/office/drawing/2014/main" id="{BE1FD9D9-D93A-F28A-D827-4B8A3E173FB0}"/>
                </a:ext>
              </a:extLst>
            </p:cNvPr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93;p22">
              <a:extLst>
                <a:ext uri="{FF2B5EF4-FFF2-40B4-BE49-F238E27FC236}">
                  <a16:creationId xmlns:a16="http://schemas.microsoft.com/office/drawing/2014/main" id="{E541CE44-0996-3BB0-257D-C2960716D4E8}"/>
                </a:ext>
              </a:extLst>
            </p:cNvPr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94;p22">
              <a:extLst>
                <a:ext uri="{FF2B5EF4-FFF2-40B4-BE49-F238E27FC236}">
                  <a16:creationId xmlns:a16="http://schemas.microsoft.com/office/drawing/2014/main" id="{0CE58829-DE59-3256-D71D-ED4EA8D0B82A}"/>
                </a:ext>
              </a:extLst>
            </p:cNvPr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B98EEEA-9D8C-0FFD-093C-1EDE20FCD9F3}"/>
              </a:ext>
            </a:extLst>
          </p:cNvPr>
          <p:cNvGrpSpPr/>
          <p:nvPr/>
        </p:nvGrpSpPr>
        <p:grpSpPr>
          <a:xfrm rot="1543322">
            <a:off x="1819478" y="-7382944"/>
            <a:ext cx="487673" cy="404541"/>
            <a:chOff x="1914236" y="3179382"/>
            <a:chExt cx="711821" cy="590479"/>
          </a:xfrm>
        </p:grpSpPr>
        <p:sp>
          <p:nvSpPr>
            <p:cNvPr id="103" name="Google Shape;2394;p21">
              <a:extLst>
                <a:ext uri="{FF2B5EF4-FFF2-40B4-BE49-F238E27FC236}">
                  <a16:creationId xmlns:a16="http://schemas.microsoft.com/office/drawing/2014/main" id="{B70939DC-9774-C1FB-B7CF-E7D3CB09B197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95;p21">
              <a:extLst>
                <a:ext uri="{FF2B5EF4-FFF2-40B4-BE49-F238E27FC236}">
                  <a16:creationId xmlns:a16="http://schemas.microsoft.com/office/drawing/2014/main" id="{ED6205F1-12C8-94C3-FAB6-6BD807261097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96;p21">
              <a:extLst>
                <a:ext uri="{FF2B5EF4-FFF2-40B4-BE49-F238E27FC236}">
                  <a16:creationId xmlns:a16="http://schemas.microsoft.com/office/drawing/2014/main" id="{1D5D2A41-9747-6A73-CF60-426A2D896FC0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97;p21">
              <a:extLst>
                <a:ext uri="{FF2B5EF4-FFF2-40B4-BE49-F238E27FC236}">
                  <a16:creationId xmlns:a16="http://schemas.microsoft.com/office/drawing/2014/main" id="{6A7D8618-1228-297B-395D-4FF2986E9FC8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98;p21">
              <a:extLst>
                <a:ext uri="{FF2B5EF4-FFF2-40B4-BE49-F238E27FC236}">
                  <a16:creationId xmlns:a16="http://schemas.microsoft.com/office/drawing/2014/main" id="{942CC295-4EA2-B8DB-A532-AC9308837ABB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99;p21">
              <a:extLst>
                <a:ext uri="{FF2B5EF4-FFF2-40B4-BE49-F238E27FC236}">
                  <a16:creationId xmlns:a16="http://schemas.microsoft.com/office/drawing/2014/main" id="{DA1E5DC0-8E23-FA3C-F69A-BF895F3ED348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0;p21">
              <a:extLst>
                <a:ext uri="{FF2B5EF4-FFF2-40B4-BE49-F238E27FC236}">
                  <a16:creationId xmlns:a16="http://schemas.microsoft.com/office/drawing/2014/main" id="{2A6016ED-1801-7DBF-6C26-8981A4FC5385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1;p21">
              <a:extLst>
                <a:ext uri="{FF2B5EF4-FFF2-40B4-BE49-F238E27FC236}">
                  <a16:creationId xmlns:a16="http://schemas.microsoft.com/office/drawing/2014/main" id="{DB24BC4F-89D6-D29C-64E9-D89870A04C55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02;p21">
              <a:extLst>
                <a:ext uri="{FF2B5EF4-FFF2-40B4-BE49-F238E27FC236}">
                  <a16:creationId xmlns:a16="http://schemas.microsoft.com/office/drawing/2014/main" id="{F5D1F171-7CC5-1017-77B9-F8C2BC3F92A9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03;p21">
              <a:extLst>
                <a:ext uri="{FF2B5EF4-FFF2-40B4-BE49-F238E27FC236}">
                  <a16:creationId xmlns:a16="http://schemas.microsoft.com/office/drawing/2014/main" id="{EE65430B-A712-F2E2-0D4A-A668AF1B241A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04;p21">
              <a:extLst>
                <a:ext uri="{FF2B5EF4-FFF2-40B4-BE49-F238E27FC236}">
                  <a16:creationId xmlns:a16="http://schemas.microsoft.com/office/drawing/2014/main" id="{824A2A74-81D9-FC78-598C-F9B2FDEBD5E4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05;p21">
              <a:extLst>
                <a:ext uri="{FF2B5EF4-FFF2-40B4-BE49-F238E27FC236}">
                  <a16:creationId xmlns:a16="http://schemas.microsoft.com/office/drawing/2014/main" id="{01C7F414-C2C0-0056-E77E-25635831AAB9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06;p21">
              <a:extLst>
                <a:ext uri="{FF2B5EF4-FFF2-40B4-BE49-F238E27FC236}">
                  <a16:creationId xmlns:a16="http://schemas.microsoft.com/office/drawing/2014/main" id="{32C63F1A-9531-4A4B-031E-B826B7D98439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07;p21">
              <a:extLst>
                <a:ext uri="{FF2B5EF4-FFF2-40B4-BE49-F238E27FC236}">
                  <a16:creationId xmlns:a16="http://schemas.microsoft.com/office/drawing/2014/main" id="{1EFD529A-A569-EE1D-C87E-987D85866020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08;p21">
              <a:extLst>
                <a:ext uri="{FF2B5EF4-FFF2-40B4-BE49-F238E27FC236}">
                  <a16:creationId xmlns:a16="http://schemas.microsoft.com/office/drawing/2014/main" id="{436B689C-5C8C-292D-CB5C-87EB4B6D1F98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09;p21">
              <a:extLst>
                <a:ext uri="{FF2B5EF4-FFF2-40B4-BE49-F238E27FC236}">
                  <a16:creationId xmlns:a16="http://schemas.microsoft.com/office/drawing/2014/main" id="{B2162803-2C4D-69C3-5763-78B365E2478E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0;p21">
              <a:extLst>
                <a:ext uri="{FF2B5EF4-FFF2-40B4-BE49-F238E27FC236}">
                  <a16:creationId xmlns:a16="http://schemas.microsoft.com/office/drawing/2014/main" id="{6A73D940-9EEB-11FE-771C-D3C3EBA4594F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1;p21">
              <a:extLst>
                <a:ext uri="{FF2B5EF4-FFF2-40B4-BE49-F238E27FC236}">
                  <a16:creationId xmlns:a16="http://schemas.microsoft.com/office/drawing/2014/main" id="{EA4361DF-B6F3-9EBF-19BC-8987465CE219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12;p21">
              <a:extLst>
                <a:ext uri="{FF2B5EF4-FFF2-40B4-BE49-F238E27FC236}">
                  <a16:creationId xmlns:a16="http://schemas.microsoft.com/office/drawing/2014/main" id="{ED544CE8-582C-F03A-AC40-CDE53F0BD2C5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13;p21">
              <a:extLst>
                <a:ext uri="{FF2B5EF4-FFF2-40B4-BE49-F238E27FC236}">
                  <a16:creationId xmlns:a16="http://schemas.microsoft.com/office/drawing/2014/main" id="{8EBF00B5-2744-F0EB-6D90-A1D143D1BE11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14;p21">
              <a:extLst>
                <a:ext uri="{FF2B5EF4-FFF2-40B4-BE49-F238E27FC236}">
                  <a16:creationId xmlns:a16="http://schemas.microsoft.com/office/drawing/2014/main" id="{76FB8070-678F-0633-E4E3-28BBC6B5079E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15;p21">
              <a:extLst>
                <a:ext uri="{FF2B5EF4-FFF2-40B4-BE49-F238E27FC236}">
                  <a16:creationId xmlns:a16="http://schemas.microsoft.com/office/drawing/2014/main" id="{2B9902BB-D2E6-2BB7-E380-EDD461C99204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16;p21">
              <a:extLst>
                <a:ext uri="{FF2B5EF4-FFF2-40B4-BE49-F238E27FC236}">
                  <a16:creationId xmlns:a16="http://schemas.microsoft.com/office/drawing/2014/main" id="{2C04EBC6-A477-44F7-D7F5-AA9CD6074CAA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17;p21">
              <a:extLst>
                <a:ext uri="{FF2B5EF4-FFF2-40B4-BE49-F238E27FC236}">
                  <a16:creationId xmlns:a16="http://schemas.microsoft.com/office/drawing/2014/main" id="{1C133980-AC64-13AB-ADB9-04CBE307E7C6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18;p21">
              <a:extLst>
                <a:ext uri="{FF2B5EF4-FFF2-40B4-BE49-F238E27FC236}">
                  <a16:creationId xmlns:a16="http://schemas.microsoft.com/office/drawing/2014/main" id="{88A9C0C5-8A27-7CB3-6B46-3C9C5D24BA64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19;p21">
              <a:extLst>
                <a:ext uri="{FF2B5EF4-FFF2-40B4-BE49-F238E27FC236}">
                  <a16:creationId xmlns:a16="http://schemas.microsoft.com/office/drawing/2014/main" id="{7298512F-F8E0-D099-DCD6-0323619FCE94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20;p21">
              <a:extLst>
                <a:ext uri="{FF2B5EF4-FFF2-40B4-BE49-F238E27FC236}">
                  <a16:creationId xmlns:a16="http://schemas.microsoft.com/office/drawing/2014/main" id="{50EFB5FA-4AED-FD3C-5B42-F8D1E01E8FE7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21;p21">
              <a:extLst>
                <a:ext uri="{FF2B5EF4-FFF2-40B4-BE49-F238E27FC236}">
                  <a16:creationId xmlns:a16="http://schemas.microsoft.com/office/drawing/2014/main" id="{071EB1A0-EE08-8DB9-09E2-D43651665810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22;p21">
              <a:extLst>
                <a:ext uri="{FF2B5EF4-FFF2-40B4-BE49-F238E27FC236}">
                  <a16:creationId xmlns:a16="http://schemas.microsoft.com/office/drawing/2014/main" id="{5AFC1983-BCE0-B447-01C4-062BC1FCE607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23;p21">
              <a:extLst>
                <a:ext uri="{FF2B5EF4-FFF2-40B4-BE49-F238E27FC236}">
                  <a16:creationId xmlns:a16="http://schemas.microsoft.com/office/drawing/2014/main" id="{AAF57E91-6352-D6C9-8512-2120C477786E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24;p21">
              <a:extLst>
                <a:ext uri="{FF2B5EF4-FFF2-40B4-BE49-F238E27FC236}">
                  <a16:creationId xmlns:a16="http://schemas.microsoft.com/office/drawing/2014/main" id="{0DADF366-924B-8B5C-6C0B-E107813B2B7E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25;p21">
              <a:extLst>
                <a:ext uri="{FF2B5EF4-FFF2-40B4-BE49-F238E27FC236}">
                  <a16:creationId xmlns:a16="http://schemas.microsoft.com/office/drawing/2014/main" id="{8F11F789-1978-5173-5EAE-20792EDD6A08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26;p21">
              <a:extLst>
                <a:ext uri="{FF2B5EF4-FFF2-40B4-BE49-F238E27FC236}">
                  <a16:creationId xmlns:a16="http://schemas.microsoft.com/office/drawing/2014/main" id="{A040AF18-6873-9C24-A72F-0AC3A346AE92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27;p21">
              <a:extLst>
                <a:ext uri="{FF2B5EF4-FFF2-40B4-BE49-F238E27FC236}">
                  <a16:creationId xmlns:a16="http://schemas.microsoft.com/office/drawing/2014/main" id="{EDF97863-8F1B-3059-7F0A-5132FF59BB5D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28;p21">
              <a:extLst>
                <a:ext uri="{FF2B5EF4-FFF2-40B4-BE49-F238E27FC236}">
                  <a16:creationId xmlns:a16="http://schemas.microsoft.com/office/drawing/2014/main" id="{AC36255F-158B-557D-7764-8AB27176B663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29;p21">
              <a:extLst>
                <a:ext uri="{FF2B5EF4-FFF2-40B4-BE49-F238E27FC236}">
                  <a16:creationId xmlns:a16="http://schemas.microsoft.com/office/drawing/2014/main" id="{85A3BE29-1152-FA5D-2357-A51A884F8218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30;p21">
              <a:extLst>
                <a:ext uri="{FF2B5EF4-FFF2-40B4-BE49-F238E27FC236}">
                  <a16:creationId xmlns:a16="http://schemas.microsoft.com/office/drawing/2014/main" id="{917F5F7B-0BE9-A714-4F52-CDC45CDC9775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31;p21">
              <a:extLst>
                <a:ext uri="{FF2B5EF4-FFF2-40B4-BE49-F238E27FC236}">
                  <a16:creationId xmlns:a16="http://schemas.microsoft.com/office/drawing/2014/main" id="{F2AFE8FD-6602-E810-9C2A-D9138A3C7051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32;p21">
              <a:extLst>
                <a:ext uri="{FF2B5EF4-FFF2-40B4-BE49-F238E27FC236}">
                  <a16:creationId xmlns:a16="http://schemas.microsoft.com/office/drawing/2014/main" id="{06761194-279D-022C-7FDE-5B7C3616A60F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33;p21">
              <a:extLst>
                <a:ext uri="{FF2B5EF4-FFF2-40B4-BE49-F238E27FC236}">
                  <a16:creationId xmlns:a16="http://schemas.microsoft.com/office/drawing/2014/main" id="{FCB97066-5229-CDE6-4A73-A37AA3362FEF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34;p21">
              <a:extLst>
                <a:ext uri="{FF2B5EF4-FFF2-40B4-BE49-F238E27FC236}">
                  <a16:creationId xmlns:a16="http://schemas.microsoft.com/office/drawing/2014/main" id="{57BE79CE-68CE-CC3D-16F7-5DF27E517423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35;p21">
              <a:extLst>
                <a:ext uri="{FF2B5EF4-FFF2-40B4-BE49-F238E27FC236}">
                  <a16:creationId xmlns:a16="http://schemas.microsoft.com/office/drawing/2014/main" id="{C400CDE7-757F-0F86-D9DD-D9F97A8A9A31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36;p21">
              <a:extLst>
                <a:ext uri="{FF2B5EF4-FFF2-40B4-BE49-F238E27FC236}">
                  <a16:creationId xmlns:a16="http://schemas.microsoft.com/office/drawing/2014/main" id="{EED25A83-C254-792B-D771-FFBA99339BE0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37;p21">
              <a:extLst>
                <a:ext uri="{FF2B5EF4-FFF2-40B4-BE49-F238E27FC236}">
                  <a16:creationId xmlns:a16="http://schemas.microsoft.com/office/drawing/2014/main" id="{7C6ABD71-E7D2-9BE4-B537-A5BD57D16B68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38;p21">
              <a:extLst>
                <a:ext uri="{FF2B5EF4-FFF2-40B4-BE49-F238E27FC236}">
                  <a16:creationId xmlns:a16="http://schemas.microsoft.com/office/drawing/2014/main" id="{D631A3B8-7E9A-4E54-AC30-0569BDF32E84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39;p21">
              <a:extLst>
                <a:ext uri="{FF2B5EF4-FFF2-40B4-BE49-F238E27FC236}">
                  <a16:creationId xmlns:a16="http://schemas.microsoft.com/office/drawing/2014/main" id="{AA2F0FAB-C807-5E26-E0BE-7C901A2F2DF6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40;p21">
              <a:extLst>
                <a:ext uri="{FF2B5EF4-FFF2-40B4-BE49-F238E27FC236}">
                  <a16:creationId xmlns:a16="http://schemas.microsoft.com/office/drawing/2014/main" id="{F4478E29-EF8C-79FC-5E23-3504C3DE4D40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41;p21">
              <a:extLst>
                <a:ext uri="{FF2B5EF4-FFF2-40B4-BE49-F238E27FC236}">
                  <a16:creationId xmlns:a16="http://schemas.microsoft.com/office/drawing/2014/main" id="{35292033-0EC3-7C3B-4AE2-301935F33BC7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42;p21">
              <a:extLst>
                <a:ext uri="{FF2B5EF4-FFF2-40B4-BE49-F238E27FC236}">
                  <a16:creationId xmlns:a16="http://schemas.microsoft.com/office/drawing/2014/main" id="{EEBE3334-EA35-91E3-FEA1-310A765FC447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43;p21">
              <a:extLst>
                <a:ext uri="{FF2B5EF4-FFF2-40B4-BE49-F238E27FC236}">
                  <a16:creationId xmlns:a16="http://schemas.microsoft.com/office/drawing/2014/main" id="{0550E177-DA13-55EE-E957-96DC198D6A67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44;p21">
              <a:extLst>
                <a:ext uri="{FF2B5EF4-FFF2-40B4-BE49-F238E27FC236}">
                  <a16:creationId xmlns:a16="http://schemas.microsoft.com/office/drawing/2014/main" id="{638B3061-010A-7B63-5860-3A0DD9CFBE32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45;p21">
              <a:extLst>
                <a:ext uri="{FF2B5EF4-FFF2-40B4-BE49-F238E27FC236}">
                  <a16:creationId xmlns:a16="http://schemas.microsoft.com/office/drawing/2014/main" id="{33842716-4288-53D3-0143-CC554E1A0E74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46;p21">
              <a:extLst>
                <a:ext uri="{FF2B5EF4-FFF2-40B4-BE49-F238E27FC236}">
                  <a16:creationId xmlns:a16="http://schemas.microsoft.com/office/drawing/2014/main" id="{8764806E-EA00-4EBB-CD45-57F666A56FCF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47;p21">
              <a:extLst>
                <a:ext uri="{FF2B5EF4-FFF2-40B4-BE49-F238E27FC236}">
                  <a16:creationId xmlns:a16="http://schemas.microsoft.com/office/drawing/2014/main" id="{CF3C0D85-1829-27B7-0CDD-029674AC1867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48;p21">
              <a:extLst>
                <a:ext uri="{FF2B5EF4-FFF2-40B4-BE49-F238E27FC236}">
                  <a16:creationId xmlns:a16="http://schemas.microsoft.com/office/drawing/2014/main" id="{D6525F15-78A1-5C07-8EDC-A1430E0DD725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49;p21">
              <a:extLst>
                <a:ext uri="{FF2B5EF4-FFF2-40B4-BE49-F238E27FC236}">
                  <a16:creationId xmlns:a16="http://schemas.microsoft.com/office/drawing/2014/main" id="{648F6558-D0B7-F5AF-F803-B0FA674F353F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50;p21">
              <a:extLst>
                <a:ext uri="{FF2B5EF4-FFF2-40B4-BE49-F238E27FC236}">
                  <a16:creationId xmlns:a16="http://schemas.microsoft.com/office/drawing/2014/main" id="{45014608-C53D-3D0A-EC7B-EAD7533637BE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51;p21">
              <a:extLst>
                <a:ext uri="{FF2B5EF4-FFF2-40B4-BE49-F238E27FC236}">
                  <a16:creationId xmlns:a16="http://schemas.microsoft.com/office/drawing/2014/main" id="{3A71CDCD-B73F-A0EB-9CE5-40D2B8E58ECC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52;p21">
              <a:extLst>
                <a:ext uri="{FF2B5EF4-FFF2-40B4-BE49-F238E27FC236}">
                  <a16:creationId xmlns:a16="http://schemas.microsoft.com/office/drawing/2014/main" id="{4EF4C6B6-F8C0-063C-B37C-CC713F81A511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53;p21">
              <a:extLst>
                <a:ext uri="{FF2B5EF4-FFF2-40B4-BE49-F238E27FC236}">
                  <a16:creationId xmlns:a16="http://schemas.microsoft.com/office/drawing/2014/main" id="{24A9F01F-6100-6FEE-2C71-5E59255AF7D8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54;p21">
              <a:extLst>
                <a:ext uri="{FF2B5EF4-FFF2-40B4-BE49-F238E27FC236}">
                  <a16:creationId xmlns:a16="http://schemas.microsoft.com/office/drawing/2014/main" id="{B847CF60-7AB8-CF6C-CC41-15006F99F06B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55;p21">
              <a:extLst>
                <a:ext uri="{FF2B5EF4-FFF2-40B4-BE49-F238E27FC236}">
                  <a16:creationId xmlns:a16="http://schemas.microsoft.com/office/drawing/2014/main" id="{4E58A943-4079-689F-B7E0-B6329489CB0F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56;p21">
              <a:extLst>
                <a:ext uri="{FF2B5EF4-FFF2-40B4-BE49-F238E27FC236}">
                  <a16:creationId xmlns:a16="http://schemas.microsoft.com/office/drawing/2014/main" id="{ADC92580-ED3E-2EF8-CBED-BB3D063D9DD9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57;p21">
              <a:extLst>
                <a:ext uri="{FF2B5EF4-FFF2-40B4-BE49-F238E27FC236}">
                  <a16:creationId xmlns:a16="http://schemas.microsoft.com/office/drawing/2014/main" id="{EBE4F0E0-5EE5-CC7C-5D17-E6B1628C3C9D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58;p21">
              <a:extLst>
                <a:ext uri="{FF2B5EF4-FFF2-40B4-BE49-F238E27FC236}">
                  <a16:creationId xmlns:a16="http://schemas.microsoft.com/office/drawing/2014/main" id="{A29A5BA9-517D-C416-7FD9-8E3EDA247ED7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59;p21">
              <a:extLst>
                <a:ext uri="{FF2B5EF4-FFF2-40B4-BE49-F238E27FC236}">
                  <a16:creationId xmlns:a16="http://schemas.microsoft.com/office/drawing/2014/main" id="{2C004B03-FEB4-F3AF-473A-ADA2C291D0DD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60;p21">
              <a:extLst>
                <a:ext uri="{FF2B5EF4-FFF2-40B4-BE49-F238E27FC236}">
                  <a16:creationId xmlns:a16="http://schemas.microsoft.com/office/drawing/2014/main" id="{4E26CC22-14E0-A009-869E-72B564606FE3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61;p21">
              <a:extLst>
                <a:ext uri="{FF2B5EF4-FFF2-40B4-BE49-F238E27FC236}">
                  <a16:creationId xmlns:a16="http://schemas.microsoft.com/office/drawing/2014/main" id="{6FF8A986-88B1-B62A-2F03-51C2906DFCAB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62;p21">
              <a:extLst>
                <a:ext uri="{FF2B5EF4-FFF2-40B4-BE49-F238E27FC236}">
                  <a16:creationId xmlns:a16="http://schemas.microsoft.com/office/drawing/2014/main" id="{D19C4C7E-835F-FBD3-B0EE-3C83B931F11B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63;p21">
              <a:extLst>
                <a:ext uri="{FF2B5EF4-FFF2-40B4-BE49-F238E27FC236}">
                  <a16:creationId xmlns:a16="http://schemas.microsoft.com/office/drawing/2014/main" id="{FBA7F49C-88C6-3DA9-FD5E-B95F2E2DC248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64;p21">
              <a:extLst>
                <a:ext uri="{FF2B5EF4-FFF2-40B4-BE49-F238E27FC236}">
                  <a16:creationId xmlns:a16="http://schemas.microsoft.com/office/drawing/2014/main" id="{5C3F6F2C-0851-899E-D9AA-9AE851531183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65;p21">
              <a:extLst>
                <a:ext uri="{FF2B5EF4-FFF2-40B4-BE49-F238E27FC236}">
                  <a16:creationId xmlns:a16="http://schemas.microsoft.com/office/drawing/2014/main" id="{79714E0E-BEFA-DD0E-10B7-EA0A4A71DAFE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66;p21">
              <a:extLst>
                <a:ext uri="{FF2B5EF4-FFF2-40B4-BE49-F238E27FC236}">
                  <a16:creationId xmlns:a16="http://schemas.microsoft.com/office/drawing/2014/main" id="{EB339424-58E9-25A4-1B02-8DDA8DBCB36F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67;p21">
              <a:extLst>
                <a:ext uri="{FF2B5EF4-FFF2-40B4-BE49-F238E27FC236}">
                  <a16:creationId xmlns:a16="http://schemas.microsoft.com/office/drawing/2014/main" id="{ECF01B41-523D-91C5-2A68-77BDC8E3A1D1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68;p21">
              <a:extLst>
                <a:ext uri="{FF2B5EF4-FFF2-40B4-BE49-F238E27FC236}">
                  <a16:creationId xmlns:a16="http://schemas.microsoft.com/office/drawing/2014/main" id="{E9F35C80-4C94-62A2-067A-C17C52C8CAF5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69;p21">
              <a:extLst>
                <a:ext uri="{FF2B5EF4-FFF2-40B4-BE49-F238E27FC236}">
                  <a16:creationId xmlns:a16="http://schemas.microsoft.com/office/drawing/2014/main" id="{DFEA4480-CE97-EC31-76D1-95CF10CA5DBF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70;p21">
              <a:extLst>
                <a:ext uri="{FF2B5EF4-FFF2-40B4-BE49-F238E27FC236}">
                  <a16:creationId xmlns:a16="http://schemas.microsoft.com/office/drawing/2014/main" id="{F09C028F-B581-E717-515A-108B4B842DBF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71;p21">
              <a:extLst>
                <a:ext uri="{FF2B5EF4-FFF2-40B4-BE49-F238E27FC236}">
                  <a16:creationId xmlns:a16="http://schemas.microsoft.com/office/drawing/2014/main" id="{8AD7A650-94E4-125F-2321-C45B87D853B3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72;p21">
              <a:extLst>
                <a:ext uri="{FF2B5EF4-FFF2-40B4-BE49-F238E27FC236}">
                  <a16:creationId xmlns:a16="http://schemas.microsoft.com/office/drawing/2014/main" id="{E1E5A81A-AB04-9CD5-552F-3C7BAC459D67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73;p21">
              <a:extLst>
                <a:ext uri="{FF2B5EF4-FFF2-40B4-BE49-F238E27FC236}">
                  <a16:creationId xmlns:a16="http://schemas.microsoft.com/office/drawing/2014/main" id="{9AA180A7-1747-48DD-CD51-4720795B5A47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74;p21">
              <a:extLst>
                <a:ext uri="{FF2B5EF4-FFF2-40B4-BE49-F238E27FC236}">
                  <a16:creationId xmlns:a16="http://schemas.microsoft.com/office/drawing/2014/main" id="{002BC806-3855-93BC-CEDF-877B056A1AF5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75;p21">
              <a:extLst>
                <a:ext uri="{FF2B5EF4-FFF2-40B4-BE49-F238E27FC236}">
                  <a16:creationId xmlns:a16="http://schemas.microsoft.com/office/drawing/2014/main" id="{889B128C-50F6-7502-7738-95071178FA83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76;p21">
              <a:extLst>
                <a:ext uri="{FF2B5EF4-FFF2-40B4-BE49-F238E27FC236}">
                  <a16:creationId xmlns:a16="http://schemas.microsoft.com/office/drawing/2014/main" id="{D1DC55ED-3762-E506-B520-35C8B69538B6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2" name="Google Shape;3762;p41"/>
          <p:cNvSpPr/>
          <p:nvPr/>
        </p:nvSpPr>
        <p:spPr>
          <a:xfrm>
            <a:off x="2172177" y="2431123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195" y="0"/>
                </a:moveTo>
                <a:lnTo>
                  <a:pt x="1361714" y="817"/>
                </a:lnTo>
                <a:lnTo>
                  <a:pt x="1313643" y="3253"/>
                </a:lnTo>
                <a:lnTo>
                  <a:pt x="1266009" y="7280"/>
                </a:lnTo>
                <a:lnTo>
                  <a:pt x="1218837" y="12873"/>
                </a:lnTo>
                <a:lnTo>
                  <a:pt x="1172155" y="20005"/>
                </a:lnTo>
                <a:lnTo>
                  <a:pt x="1125988" y="28650"/>
                </a:lnTo>
                <a:lnTo>
                  <a:pt x="1080363" y="38782"/>
                </a:lnTo>
                <a:lnTo>
                  <a:pt x="1035305" y="50374"/>
                </a:lnTo>
                <a:lnTo>
                  <a:pt x="990842" y="63400"/>
                </a:lnTo>
                <a:lnTo>
                  <a:pt x="946999" y="77835"/>
                </a:lnTo>
                <a:lnTo>
                  <a:pt x="903802" y="93651"/>
                </a:lnTo>
                <a:lnTo>
                  <a:pt x="861279" y="110822"/>
                </a:lnTo>
                <a:lnTo>
                  <a:pt x="819454" y="129322"/>
                </a:lnTo>
                <a:lnTo>
                  <a:pt x="778355" y="149126"/>
                </a:lnTo>
                <a:lnTo>
                  <a:pt x="738007" y="170206"/>
                </a:lnTo>
                <a:lnTo>
                  <a:pt x="698437" y="192536"/>
                </a:lnTo>
                <a:lnTo>
                  <a:pt x="659672" y="216091"/>
                </a:lnTo>
                <a:lnTo>
                  <a:pt x="621736" y="240843"/>
                </a:lnTo>
                <a:lnTo>
                  <a:pt x="584658" y="266767"/>
                </a:lnTo>
                <a:lnTo>
                  <a:pt x="548462" y="293837"/>
                </a:lnTo>
                <a:lnTo>
                  <a:pt x="513175" y="322025"/>
                </a:lnTo>
                <a:lnTo>
                  <a:pt x="478824" y="351307"/>
                </a:lnTo>
                <a:lnTo>
                  <a:pt x="445434" y="381655"/>
                </a:lnTo>
                <a:lnTo>
                  <a:pt x="413032" y="413043"/>
                </a:lnTo>
                <a:lnTo>
                  <a:pt x="381644" y="445446"/>
                </a:lnTo>
                <a:lnTo>
                  <a:pt x="351297" y="478836"/>
                </a:lnTo>
                <a:lnTo>
                  <a:pt x="322016" y="513188"/>
                </a:lnTo>
                <a:lnTo>
                  <a:pt x="293828" y="548475"/>
                </a:lnTo>
                <a:lnTo>
                  <a:pt x="266759" y="584672"/>
                </a:lnTo>
                <a:lnTo>
                  <a:pt x="240836" y="621751"/>
                </a:lnTo>
                <a:lnTo>
                  <a:pt x="216084" y="659686"/>
                </a:lnTo>
                <a:lnTo>
                  <a:pt x="192530" y="698452"/>
                </a:lnTo>
                <a:lnTo>
                  <a:pt x="170200" y="738023"/>
                </a:lnTo>
                <a:lnTo>
                  <a:pt x="149121" y="778370"/>
                </a:lnTo>
                <a:lnTo>
                  <a:pt x="129318" y="819470"/>
                </a:lnTo>
                <a:lnTo>
                  <a:pt x="110818" y="861295"/>
                </a:lnTo>
                <a:lnTo>
                  <a:pt x="93647" y="903818"/>
                </a:lnTo>
                <a:lnTo>
                  <a:pt x="77832" y="947015"/>
                </a:lnTo>
                <a:lnTo>
                  <a:pt x="63398" y="990858"/>
                </a:lnTo>
                <a:lnTo>
                  <a:pt x="50372" y="1035321"/>
                </a:lnTo>
                <a:lnTo>
                  <a:pt x="38781" y="1080379"/>
                </a:lnTo>
                <a:lnTo>
                  <a:pt x="28649" y="1126004"/>
                </a:lnTo>
                <a:lnTo>
                  <a:pt x="20005" y="1172171"/>
                </a:lnTo>
                <a:lnTo>
                  <a:pt x="12873" y="1218852"/>
                </a:lnTo>
                <a:lnTo>
                  <a:pt x="7280" y="1266023"/>
                </a:lnTo>
                <a:lnTo>
                  <a:pt x="3253" y="1313657"/>
                </a:lnTo>
                <a:lnTo>
                  <a:pt x="817" y="1361727"/>
                </a:lnTo>
                <a:lnTo>
                  <a:pt x="0" y="1410208"/>
                </a:lnTo>
                <a:lnTo>
                  <a:pt x="817" y="1458688"/>
                </a:lnTo>
                <a:lnTo>
                  <a:pt x="3253" y="1506758"/>
                </a:lnTo>
                <a:lnTo>
                  <a:pt x="7280" y="1554392"/>
                </a:lnTo>
                <a:lnTo>
                  <a:pt x="12873" y="1601563"/>
                </a:lnTo>
                <a:lnTo>
                  <a:pt x="20005" y="1648244"/>
                </a:lnTo>
                <a:lnTo>
                  <a:pt x="28649" y="1694411"/>
                </a:lnTo>
                <a:lnTo>
                  <a:pt x="38781" y="1740036"/>
                </a:lnTo>
                <a:lnTo>
                  <a:pt x="50372" y="1785094"/>
                </a:lnTo>
                <a:lnTo>
                  <a:pt x="63398" y="1829557"/>
                </a:lnTo>
                <a:lnTo>
                  <a:pt x="77832" y="1873400"/>
                </a:lnTo>
                <a:lnTo>
                  <a:pt x="93647" y="1916597"/>
                </a:lnTo>
                <a:lnTo>
                  <a:pt x="110818" y="1959120"/>
                </a:lnTo>
                <a:lnTo>
                  <a:pt x="129318" y="2000945"/>
                </a:lnTo>
                <a:lnTo>
                  <a:pt x="149121" y="2042045"/>
                </a:lnTo>
                <a:lnTo>
                  <a:pt x="170200" y="2082392"/>
                </a:lnTo>
                <a:lnTo>
                  <a:pt x="192530" y="2121963"/>
                </a:lnTo>
                <a:lnTo>
                  <a:pt x="216084" y="2160729"/>
                </a:lnTo>
                <a:lnTo>
                  <a:pt x="240836" y="2198664"/>
                </a:lnTo>
                <a:lnTo>
                  <a:pt x="266759" y="2235743"/>
                </a:lnTo>
                <a:lnTo>
                  <a:pt x="293828" y="2271940"/>
                </a:lnTo>
                <a:lnTo>
                  <a:pt x="322016" y="2307227"/>
                </a:lnTo>
                <a:lnTo>
                  <a:pt x="351297" y="2341579"/>
                </a:lnTo>
                <a:lnTo>
                  <a:pt x="381644" y="2374969"/>
                </a:lnTo>
                <a:lnTo>
                  <a:pt x="413032" y="2407372"/>
                </a:lnTo>
                <a:lnTo>
                  <a:pt x="445434" y="2438760"/>
                </a:lnTo>
                <a:lnTo>
                  <a:pt x="478824" y="2469108"/>
                </a:lnTo>
                <a:lnTo>
                  <a:pt x="513175" y="2498390"/>
                </a:lnTo>
                <a:lnTo>
                  <a:pt x="548462" y="2526578"/>
                </a:lnTo>
                <a:lnTo>
                  <a:pt x="584658" y="2553648"/>
                </a:lnTo>
                <a:lnTo>
                  <a:pt x="621736" y="2579572"/>
                </a:lnTo>
                <a:lnTo>
                  <a:pt x="659672" y="2604324"/>
                </a:lnTo>
                <a:lnTo>
                  <a:pt x="698437" y="2627879"/>
                </a:lnTo>
                <a:lnTo>
                  <a:pt x="738007" y="2650209"/>
                </a:lnTo>
                <a:lnTo>
                  <a:pt x="778355" y="2671289"/>
                </a:lnTo>
                <a:lnTo>
                  <a:pt x="819454" y="2691093"/>
                </a:lnTo>
                <a:lnTo>
                  <a:pt x="861279" y="2709593"/>
                </a:lnTo>
                <a:lnTo>
                  <a:pt x="903802" y="2726764"/>
                </a:lnTo>
                <a:lnTo>
                  <a:pt x="946999" y="2742580"/>
                </a:lnTo>
                <a:lnTo>
                  <a:pt x="990842" y="2757015"/>
                </a:lnTo>
                <a:lnTo>
                  <a:pt x="1035305" y="2770041"/>
                </a:lnTo>
                <a:lnTo>
                  <a:pt x="1080363" y="2781633"/>
                </a:lnTo>
                <a:lnTo>
                  <a:pt x="1125988" y="2791765"/>
                </a:lnTo>
                <a:lnTo>
                  <a:pt x="1172155" y="2800410"/>
                </a:lnTo>
                <a:lnTo>
                  <a:pt x="1218837" y="2807542"/>
                </a:lnTo>
                <a:lnTo>
                  <a:pt x="1266009" y="2813135"/>
                </a:lnTo>
                <a:lnTo>
                  <a:pt x="1313643" y="2817162"/>
                </a:lnTo>
                <a:lnTo>
                  <a:pt x="1361714" y="2819598"/>
                </a:lnTo>
                <a:lnTo>
                  <a:pt x="1410195" y="2820416"/>
                </a:lnTo>
                <a:lnTo>
                  <a:pt x="1458675" y="2819598"/>
                </a:lnTo>
                <a:lnTo>
                  <a:pt x="1506745" y="2817162"/>
                </a:lnTo>
                <a:lnTo>
                  <a:pt x="1554379" y="2813135"/>
                </a:lnTo>
                <a:lnTo>
                  <a:pt x="1601550" y="2807542"/>
                </a:lnTo>
                <a:lnTo>
                  <a:pt x="1648232" y="2800410"/>
                </a:lnTo>
                <a:lnTo>
                  <a:pt x="1694398" y="2791765"/>
                </a:lnTo>
                <a:lnTo>
                  <a:pt x="1740023" y="2781633"/>
                </a:lnTo>
                <a:lnTo>
                  <a:pt x="1785081" y="2770041"/>
                </a:lnTo>
                <a:lnTo>
                  <a:pt x="1829544" y="2757015"/>
                </a:lnTo>
                <a:lnTo>
                  <a:pt x="1873387" y="2742580"/>
                </a:lnTo>
                <a:lnTo>
                  <a:pt x="1916584" y="2726764"/>
                </a:lnTo>
                <a:lnTo>
                  <a:pt x="1959108" y="2709593"/>
                </a:lnTo>
                <a:lnTo>
                  <a:pt x="2000932" y="2691093"/>
                </a:lnTo>
                <a:lnTo>
                  <a:pt x="2042032" y="2671289"/>
                </a:lnTo>
                <a:lnTo>
                  <a:pt x="2082380" y="2650209"/>
                </a:lnTo>
                <a:lnTo>
                  <a:pt x="2121950" y="2627879"/>
                </a:lnTo>
                <a:lnTo>
                  <a:pt x="2160716" y="2604324"/>
                </a:lnTo>
                <a:lnTo>
                  <a:pt x="2198652" y="2579572"/>
                </a:lnTo>
                <a:lnTo>
                  <a:pt x="2235731" y="2553648"/>
                </a:lnTo>
                <a:lnTo>
                  <a:pt x="2271927" y="2526578"/>
                </a:lnTo>
                <a:lnTo>
                  <a:pt x="2307214" y="2498390"/>
                </a:lnTo>
                <a:lnTo>
                  <a:pt x="2341566" y="2469108"/>
                </a:lnTo>
                <a:lnTo>
                  <a:pt x="2374957" y="2438760"/>
                </a:lnTo>
                <a:lnTo>
                  <a:pt x="2407359" y="2407372"/>
                </a:lnTo>
                <a:lnTo>
                  <a:pt x="2438748" y="2374969"/>
                </a:lnTo>
                <a:lnTo>
                  <a:pt x="2469096" y="2341579"/>
                </a:lnTo>
                <a:lnTo>
                  <a:pt x="2498377" y="2307227"/>
                </a:lnTo>
                <a:lnTo>
                  <a:pt x="2526566" y="2271940"/>
                </a:lnTo>
                <a:lnTo>
                  <a:pt x="2553635" y="2235743"/>
                </a:lnTo>
                <a:lnTo>
                  <a:pt x="2579559" y="2198664"/>
                </a:lnTo>
                <a:lnTo>
                  <a:pt x="2604312" y="2160729"/>
                </a:lnTo>
                <a:lnTo>
                  <a:pt x="2627866" y="2121963"/>
                </a:lnTo>
                <a:lnTo>
                  <a:pt x="2650197" y="2082392"/>
                </a:lnTo>
                <a:lnTo>
                  <a:pt x="2671277" y="2042045"/>
                </a:lnTo>
                <a:lnTo>
                  <a:pt x="2691080" y="2000945"/>
                </a:lnTo>
                <a:lnTo>
                  <a:pt x="2709580" y="1959120"/>
                </a:lnTo>
                <a:lnTo>
                  <a:pt x="2726752" y="1916597"/>
                </a:lnTo>
                <a:lnTo>
                  <a:pt x="2742568" y="1873400"/>
                </a:lnTo>
                <a:lnTo>
                  <a:pt x="2757002" y="1829557"/>
                </a:lnTo>
                <a:lnTo>
                  <a:pt x="2770028" y="1785094"/>
                </a:lnTo>
                <a:lnTo>
                  <a:pt x="2781620" y="1740036"/>
                </a:lnTo>
                <a:lnTo>
                  <a:pt x="2791752" y="1694411"/>
                </a:lnTo>
                <a:lnTo>
                  <a:pt x="2800397" y="1648244"/>
                </a:lnTo>
                <a:lnTo>
                  <a:pt x="2807529" y="1601563"/>
                </a:lnTo>
                <a:lnTo>
                  <a:pt x="2813122" y="1554392"/>
                </a:lnTo>
                <a:lnTo>
                  <a:pt x="2817149" y="1506758"/>
                </a:lnTo>
                <a:lnTo>
                  <a:pt x="2819585" y="1458688"/>
                </a:lnTo>
                <a:lnTo>
                  <a:pt x="2820403" y="1410208"/>
                </a:lnTo>
                <a:lnTo>
                  <a:pt x="2819585" y="1361727"/>
                </a:lnTo>
                <a:lnTo>
                  <a:pt x="2817149" y="1313657"/>
                </a:lnTo>
                <a:lnTo>
                  <a:pt x="2813122" y="1266023"/>
                </a:lnTo>
                <a:lnTo>
                  <a:pt x="2807529" y="1218852"/>
                </a:lnTo>
                <a:lnTo>
                  <a:pt x="2800397" y="1172171"/>
                </a:lnTo>
                <a:lnTo>
                  <a:pt x="2791752" y="1126004"/>
                </a:lnTo>
                <a:lnTo>
                  <a:pt x="2781620" y="1080379"/>
                </a:lnTo>
                <a:lnTo>
                  <a:pt x="2770028" y="1035321"/>
                </a:lnTo>
                <a:lnTo>
                  <a:pt x="2757002" y="990858"/>
                </a:lnTo>
                <a:lnTo>
                  <a:pt x="2742568" y="947015"/>
                </a:lnTo>
                <a:lnTo>
                  <a:pt x="2726752" y="903818"/>
                </a:lnTo>
                <a:lnTo>
                  <a:pt x="2709580" y="861295"/>
                </a:lnTo>
                <a:lnTo>
                  <a:pt x="2691080" y="819470"/>
                </a:lnTo>
                <a:lnTo>
                  <a:pt x="2671277" y="778370"/>
                </a:lnTo>
                <a:lnTo>
                  <a:pt x="2650197" y="738023"/>
                </a:lnTo>
                <a:lnTo>
                  <a:pt x="2627866" y="698452"/>
                </a:lnTo>
                <a:lnTo>
                  <a:pt x="2604312" y="659686"/>
                </a:lnTo>
                <a:lnTo>
                  <a:pt x="2579559" y="621751"/>
                </a:lnTo>
                <a:lnTo>
                  <a:pt x="2553635" y="584672"/>
                </a:lnTo>
                <a:lnTo>
                  <a:pt x="2526566" y="548475"/>
                </a:lnTo>
                <a:lnTo>
                  <a:pt x="2498377" y="513188"/>
                </a:lnTo>
                <a:lnTo>
                  <a:pt x="2469096" y="478836"/>
                </a:lnTo>
                <a:lnTo>
                  <a:pt x="2438748" y="445446"/>
                </a:lnTo>
                <a:lnTo>
                  <a:pt x="2407359" y="413043"/>
                </a:lnTo>
                <a:lnTo>
                  <a:pt x="2374957" y="381655"/>
                </a:lnTo>
                <a:lnTo>
                  <a:pt x="2341566" y="351307"/>
                </a:lnTo>
                <a:lnTo>
                  <a:pt x="2307214" y="322025"/>
                </a:lnTo>
                <a:lnTo>
                  <a:pt x="2271927" y="293837"/>
                </a:lnTo>
                <a:lnTo>
                  <a:pt x="2235731" y="266767"/>
                </a:lnTo>
                <a:lnTo>
                  <a:pt x="2198652" y="240843"/>
                </a:lnTo>
                <a:lnTo>
                  <a:pt x="2160716" y="216091"/>
                </a:lnTo>
                <a:lnTo>
                  <a:pt x="2121950" y="192536"/>
                </a:lnTo>
                <a:lnTo>
                  <a:pt x="2082380" y="170206"/>
                </a:lnTo>
                <a:lnTo>
                  <a:pt x="2042032" y="149126"/>
                </a:lnTo>
                <a:lnTo>
                  <a:pt x="2000932" y="129322"/>
                </a:lnTo>
                <a:lnTo>
                  <a:pt x="1959108" y="110822"/>
                </a:lnTo>
                <a:lnTo>
                  <a:pt x="1916584" y="93651"/>
                </a:lnTo>
                <a:lnTo>
                  <a:pt x="1873387" y="77835"/>
                </a:lnTo>
                <a:lnTo>
                  <a:pt x="1829544" y="63400"/>
                </a:lnTo>
                <a:lnTo>
                  <a:pt x="1785081" y="50374"/>
                </a:lnTo>
                <a:lnTo>
                  <a:pt x="1740023" y="38782"/>
                </a:lnTo>
                <a:lnTo>
                  <a:pt x="1694398" y="28650"/>
                </a:lnTo>
                <a:lnTo>
                  <a:pt x="1648232" y="20005"/>
                </a:lnTo>
                <a:lnTo>
                  <a:pt x="1601550" y="12873"/>
                </a:lnTo>
                <a:lnTo>
                  <a:pt x="1554379" y="7280"/>
                </a:lnTo>
                <a:lnTo>
                  <a:pt x="1506745" y="3253"/>
                </a:lnTo>
                <a:lnTo>
                  <a:pt x="1458675" y="817"/>
                </a:lnTo>
                <a:lnTo>
                  <a:pt x="1410195" y="0"/>
                </a:lnTo>
                <a:close/>
              </a:path>
            </a:pathLst>
          </a:custGeom>
          <a:solidFill>
            <a:srgbClr val="4F2F79">
              <a:alpha val="50379"/>
            </a:srgbClr>
          </a:solidFill>
          <a:ln w="28575" cap="flat" cmpd="sng">
            <a:solidFill>
              <a:srgbClr val="4F2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64" name="Google Shape;3764;p41"/>
          <p:cNvSpPr/>
          <p:nvPr/>
        </p:nvSpPr>
        <p:spPr>
          <a:xfrm>
            <a:off x="2177359" y="2437041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208" y="0"/>
                </a:moveTo>
                <a:lnTo>
                  <a:pt x="1361726" y="817"/>
                </a:lnTo>
                <a:lnTo>
                  <a:pt x="1313656" y="3253"/>
                </a:lnTo>
                <a:lnTo>
                  <a:pt x="1266021" y="7280"/>
                </a:lnTo>
                <a:lnTo>
                  <a:pt x="1218850" y="12873"/>
                </a:lnTo>
                <a:lnTo>
                  <a:pt x="1172167" y="20005"/>
                </a:lnTo>
                <a:lnTo>
                  <a:pt x="1126000" y="28650"/>
                </a:lnTo>
                <a:lnTo>
                  <a:pt x="1080375" y="38782"/>
                </a:lnTo>
                <a:lnTo>
                  <a:pt x="1035317" y="50374"/>
                </a:lnTo>
                <a:lnTo>
                  <a:pt x="990853" y="63400"/>
                </a:lnTo>
                <a:lnTo>
                  <a:pt x="947010" y="77835"/>
                </a:lnTo>
                <a:lnTo>
                  <a:pt x="903813" y="93651"/>
                </a:lnTo>
                <a:lnTo>
                  <a:pt x="861289" y="110822"/>
                </a:lnTo>
                <a:lnTo>
                  <a:pt x="819464" y="129322"/>
                </a:lnTo>
                <a:lnTo>
                  <a:pt x="778365" y="149126"/>
                </a:lnTo>
                <a:lnTo>
                  <a:pt x="738017" y="170206"/>
                </a:lnTo>
                <a:lnTo>
                  <a:pt x="698447" y="192536"/>
                </a:lnTo>
                <a:lnTo>
                  <a:pt x="659681" y="216091"/>
                </a:lnTo>
                <a:lnTo>
                  <a:pt x="621745" y="240843"/>
                </a:lnTo>
                <a:lnTo>
                  <a:pt x="584666" y="266767"/>
                </a:lnTo>
                <a:lnTo>
                  <a:pt x="548470" y="293837"/>
                </a:lnTo>
                <a:lnTo>
                  <a:pt x="513183" y="322025"/>
                </a:lnTo>
                <a:lnTo>
                  <a:pt x="478831" y="351307"/>
                </a:lnTo>
                <a:lnTo>
                  <a:pt x="445441" y="381655"/>
                </a:lnTo>
                <a:lnTo>
                  <a:pt x="413038" y="413043"/>
                </a:lnTo>
                <a:lnTo>
                  <a:pt x="381650" y="445446"/>
                </a:lnTo>
                <a:lnTo>
                  <a:pt x="351302" y="478836"/>
                </a:lnTo>
                <a:lnTo>
                  <a:pt x="322021" y="513188"/>
                </a:lnTo>
                <a:lnTo>
                  <a:pt x="293833" y="548475"/>
                </a:lnTo>
                <a:lnTo>
                  <a:pt x="266764" y="584672"/>
                </a:lnTo>
                <a:lnTo>
                  <a:pt x="240840" y="621751"/>
                </a:lnTo>
                <a:lnTo>
                  <a:pt x="216088" y="659686"/>
                </a:lnTo>
                <a:lnTo>
                  <a:pt x="192533" y="698452"/>
                </a:lnTo>
                <a:lnTo>
                  <a:pt x="170203" y="738023"/>
                </a:lnTo>
                <a:lnTo>
                  <a:pt x="149123" y="778370"/>
                </a:lnTo>
                <a:lnTo>
                  <a:pt x="129320" y="819470"/>
                </a:lnTo>
                <a:lnTo>
                  <a:pt x="110820" y="861295"/>
                </a:lnTo>
                <a:lnTo>
                  <a:pt x="93649" y="903818"/>
                </a:lnTo>
                <a:lnTo>
                  <a:pt x="77833" y="947015"/>
                </a:lnTo>
                <a:lnTo>
                  <a:pt x="63399" y="990858"/>
                </a:lnTo>
                <a:lnTo>
                  <a:pt x="50373" y="1035321"/>
                </a:lnTo>
                <a:lnTo>
                  <a:pt x="38781" y="1080379"/>
                </a:lnTo>
                <a:lnTo>
                  <a:pt x="28650" y="1126004"/>
                </a:lnTo>
                <a:lnTo>
                  <a:pt x="20005" y="1172171"/>
                </a:lnTo>
                <a:lnTo>
                  <a:pt x="12873" y="1218852"/>
                </a:lnTo>
                <a:lnTo>
                  <a:pt x="7280" y="1266023"/>
                </a:lnTo>
                <a:lnTo>
                  <a:pt x="3253" y="1313657"/>
                </a:lnTo>
                <a:lnTo>
                  <a:pt x="817" y="1361727"/>
                </a:lnTo>
                <a:lnTo>
                  <a:pt x="0" y="1410208"/>
                </a:lnTo>
                <a:lnTo>
                  <a:pt x="817" y="1458688"/>
                </a:lnTo>
                <a:lnTo>
                  <a:pt x="3253" y="1506758"/>
                </a:lnTo>
                <a:lnTo>
                  <a:pt x="7280" y="1554391"/>
                </a:lnTo>
                <a:lnTo>
                  <a:pt x="12873" y="1601562"/>
                </a:lnTo>
                <a:lnTo>
                  <a:pt x="20005" y="1648244"/>
                </a:lnTo>
                <a:lnTo>
                  <a:pt x="28650" y="1694411"/>
                </a:lnTo>
                <a:lnTo>
                  <a:pt x="38781" y="1740035"/>
                </a:lnTo>
                <a:lnTo>
                  <a:pt x="50373" y="1785093"/>
                </a:lnTo>
                <a:lnTo>
                  <a:pt x="63399" y="1829556"/>
                </a:lnTo>
                <a:lnTo>
                  <a:pt x="77833" y="1873399"/>
                </a:lnTo>
                <a:lnTo>
                  <a:pt x="93649" y="1916595"/>
                </a:lnTo>
                <a:lnTo>
                  <a:pt x="110820" y="1959118"/>
                </a:lnTo>
                <a:lnTo>
                  <a:pt x="129320" y="2000943"/>
                </a:lnTo>
                <a:lnTo>
                  <a:pt x="149123" y="2042042"/>
                </a:lnTo>
                <a:lnTo>
                  <a:pt x="170203" y="2082389"/>
                </a:lnTo>
                <a:lnTo>
                  <a:pt x="192533" y="2121959"/>
                </a:lnTo>
                <a:lnTo>
                  <a:pt x="216088" y="2160725"/>
                </a:lnTo>
                <a:lnTo>
                  <a:pt x="240840" y="2198660"/>
                </a:lnTo>
                <a:lnTo>
                  <a:pt x="266764" y="2235739"/>
                </a:lnTo>
                <a:lnTo>
                  <a:pt x="293833" y="2271935"/>
                </a:lnTo>
                <a:lnTo>
                  <a:pt x="322021" y="2307222"/>
                </a:lnTo>
                <a:lnTo>
                  <a:pt x="351302" y="2341573"/>
                </a:lnTo>
                <a:lnTo>
                  <a:pt x="381650" y="2374963"/>
                </a:lnTo>
                <a:lnTo>
                  <a:pt x="413038" y="2407365"/>
                </a:lnTo>
                <a:lnTo>
                  <a:pt x="445441" y="2438753"/>
                </a:lnTo>
                <a:lnTo>
                  <a:pt x="478831" y="2469101"/>
                </a:lnTo>
                <a:lnTo>
                  <a:pt x="513183" y="2498382"/>
                </a:lnTo>
                <a:lnTo>
                  <a:pt x="548470" y="2526570"/>
                </a:lnTo>
                <a:lnTo>
                  <a:pt x="584666" y="2553639"/>
                </a:lnTo>
                <a:lnTo>
                  <a:pt x="621745" y="2579563"/>
                </a:lnTo>
                <a:lnTo>
                  <a:pt x="659681" y="2604315"/>
                </a:lnTo>
                <a:lnTo>
                  <a:pt x="698447" y="2627869"/>
                </a:lnTo>
                <a:lnTo>
                  <a:pt x="738017" y="2650199"/>
                </a:lnTo>
                <a:lnTo>
                  <a:pt x="778365" y="2671279"/>
                </a:lnTo>
                <a:lnTo>
                  <a:pt x="819464" y="2691082"/>
                </a:lnTo>
                <a:lnTo>
                  <a:pt x="861289" y="2709582"/>
                </a:lnTo>
                <a:lnTo>
                  <a:pt x="903813" y="2726753"/>
                </a:lnTo>
                <a:lnTo>
                  <a:pt x="947010" y="2742569"/>
                </a:lnTo>
                <a:lnTo>
                  <a:pt x="990853" y="2757003"/>
                </a:lnTo>
                <a:lnTo>
                  <a:pt x="1035317" y="2770029"/>
                </a:lnTo>
                <a:lnTo>
                  <a:pt x="1080375" y="2781621"/>
                </a:lnTo>
                <a:lnTo>
                  <a:pt x="1126000" y="2791753"/>
                </a:lnTo>
                <a:lnTo>
                  <a:pt x="1172167" y="2800397"/>
                </a:lnTo>
                <a:lnTo>
                  <a:pt x="1218850" y="2807529"/>
                </a:lnTo>
                <a:lnTo>
                  <a:pt x="1266021" y="2813122"/>
                </a:lnTo>
                <a:lnTo>
                  <a:pt x="1313656" y="2817149"/>
                </a:lnTo>
                <a:lnTo>
                  <a:pt x="1361726" y="2819585"/>
                </a:lnTo>
                <a:lnTo>
                  <a:pt x="1410208" y="2820403"/>
                </a:lnTo>
                <a:lnTo>
                  <a:pt x="1458688" y="2819585"/>
                </a:lnTo>
                <a:lnTo>
                  <a:pt x="1506758" y="2817149"/>
                </a:lnTo>
                <a:lnTo>
                  <a:pt x="1554392" y="2813122"/>
                </a:lnTo>
                <a:lnTo>
                  <a:pt x="1601563" y="2807529"/>
                </a:lnTo>
                <a:lnTo>
                  <a:pt x="1648244" y="2800397"/>
                </a:lnTo>
                <a:lnTo>
                  <a:pt x="1694411" y="2791753"/>
                </a:lnTo>
                <a:lnTo>
                  <a:pt x="1740036" y="2781621"/>
                </a:lnTo>
                <a:lnTo>
                  <a:pt x="1785094" y="2770029"/>
                </a:lnTo>
                <a:lnTo>
                  <a:pt x="1829557" y="2757003"/>
                </a:lnTo>
                <a:lnTo>
                  <a:pt x="1873400" y="2742569"/>
                </a:lnTo>
                <a:lnTo>
                  <a:pt x="1916597" y="2726753"/>
                </a:lnTo>
                <a:lnTo>
                  <a:pt x="1959120" y="2709582"/>
                </a:lnTo>
                <a:lnTo>
                  <a:pt x="2000945" y="2691082"/>
                </a:lnTo>
                <a:lnTo>
                  <a:pt x="2042045" y="2671279"/>
                </a:lnTo>
                <a:lnTo>
                  <a:pt x="2082392" y="2650199"/>
                </a:lnTo>
                <a:lnTo>
                  <a:pt x="2121963" y="2627869"/>
                </a:lnTo>
                <a:lnTo>
                  <a:pt x="2160729" y="2604315"/>
                </a:lnTo>
                <a:lnTo>
                  <a:pt x="2198664" y="2579563"/>
                </a:lnTo>
                <a:lnTo>
                  <a:pt x="2235743" y="2553639"/>
                </a:lnTo>
                <a:lnTo>
                  <a:pt x="2271940" y="2526570"/>
                </a:lnTo>
                <a:lnTo>
                  <a:pt x="2307227" y="2498382"/>
                </a:lnTo>
                <a:lnTo>
                  <a:pt x="2341579" y="2469101"/>
                </a:lnTo>
                <a:lnTo>
                  <a:pt x="2374969" y="2438753"/>
                </a:lnTo>
                <a:lnTo>
                  <a:pt x="2407372" y="2407365"/>
                </a:lnTo>
                <a:lnTo>
                  <a:pt x="2438760" y="2374963"/>
                </a:lnTo>
                <a:lnTo>
                  <a:pt x="2469108" y="2341573"/>
                </a:lnTo>
                <a:lnTo>
                  <a:pt x="2498390" y="2307222"/>
                </a:lnTo>
                <a:lnTo>
                  <a:pt x="2526578" y="2271935"/>
                </a:lnTo>
                <a:lnTo>
                  <a:pt x="2553648" y="2235739"/>
                </a:lnTo>
                <a:lnTo>
                  <a:pt x="2579572" y="2198660"/>
                </a:lnTo>
                <a:lnTo>
                  <a:pt x="2604324" y="2160725"/>
                </a:lnTo>
                <a:lnTo>
                  <a:pt x="2627879" y="2121959"/>
                </a:lnTo>
                <a:lnTo>
                  <a:pt x="2650209" y="2082389"/>
                </a:lnTo>
                <a:lnTo>
                  <a:pt x="2671289" y="2042042"/>
                </a:lnTo>
                <a:lnTo>
                  <a:pt x="2691093" y="2000943"/>
                </a:lnTo>
                <a:lnTo>
                  <a:pt x="2709593" y="1959118"/>
                </a:lnTo>
                <a:lnTo>
                  <a:pt x="2726764" y="1916595"/>
                </a:lnTo>
                <a:lnTo>
                  <a:pt x="2742580" y="1873399"/>
                </a:lnTo>
                <a:lnTo>
                  <a:pt x="2757015" y="1829556"/>
                </a:lnTo>
                <a:lnTo>
                  <a:pt x="2770041" y="1785093"/>
                </a:lnTo>
                <a:lnTo>
                  <a:pt x="2781633" y="1740035"/>
                </a:lnTo>
                <a:lnTo>
                  <a:pt x="2791765" y="1694411"/>
                </a:lnTo>
                <a:lnTo>
                  <a:pt x="2800410" y="1648244"/>
                </a:lnTo>
                <a:lnTo>
                  <a:pt x="2807542" y="1601562"/>
                </a:lnTo>
                <a:lnTo>
                  <a:pt x="2813135" y="1554391"/>
                </a:lnTo>
                <a:lnTo>
                  <a:pt x="2817162" y="1506758"/>
                </a:lnTo>
                <a:lnTo>
                  <a:pt x="2819598" y="1458688"/>
                </a:lnTo>
                <a:lnTo>
                  <a:pt x="2820416" y="1410208"/>
                </a:lnTo>
                <a:lnTo>
                  <a:pt x="2819598" y="1361727"/>
                </a:lnTo>
                <a:lnTo>
                  <a:pt x="2817162" y="1313657"/>
                </a:lnTo>
                <a:lnTo>
                  <a:pt x="2813135" y="1266023"/>
                </a:lnTo>
                <a:lnTo>
                  <a:pt x="2807542" y="1218852"/>
                </a:lnTo>
                <a:lnTo>
                  <a:pt x="2800410" y="1172171"/>
                </a:lnTo>
                <a:lnTo>
                  <a:pt x="2791765" y="1126004"/>
                </a:lnTo>
                <a:lnTo>
                  <a:pt x="2781633" y="1080379"/>
                </a:lnTo>
                <a:lnTo>
                  <a:pt x="2770041" y="1035321"/>
                </a:lnTo>
                <a:lnTo>
                  <a:pt x="2757015" y="990858"/>
                </a:lnTo>
                <a:lnTo>
                  <a:pt x="2742580" y="947015"/>
                </a:lnTo>
                <a:lnTo>
                  <a:pt x="2726764" y="903818"/>
                </a:lnTo>
                <a:lnTo>
                  <a:pt x="2709593" y="861295"/>
                </a:lnTo>
                <a:lnTo>
                  <a:pt x="2691093" y="819470"/>
                </a:lnTo>
                <a:lnTo>
                  <a:pt x="2671289" y="778370"/>
                </a:lnTo>
                <a:lnTo>
                  <a:pt x="2650209" y="738023"/>
                </a:lnTo>
                <a:lnTo>
                  <a:pt x="2627879" y="698452"/>
                </a:lnTo>
                <a:lnTo>
                  <a:pt x="2604324" y="659686"/>
                </a:lnTo>
                <a:lnTo>
                  <a:pt x="2579572" y="621751"/>
                </a:lnTo>
                <a:lnTo>
                  <a:pt x="2553648" y="584672"/>
                </a:lnTo>
                <a:lnTo>
                  <a:pt x="2526578" y="548475"/>
                </a:lnTo>
                <a:lnTo>
                  <a:pt x="2498390" y="513188"/>
                </a:lnTo>
                <a:lnTo>
                  <a:pt x="2469108" y="478836"/>
                </a:lnTo>
                <a:lnTo>
                  <a:pt x="2438760" y="445446"/>
                </a:lnTo>
                <a:lnTo>
                  <a:pt x="2407372" y="413043"/>
                </a:lnTo>
                <a:lnTo>
                  <a:pt x="2374969" y="381655"/>
                </a:lnTo>
                <a:lnTo>
                  <a:pt x="2341579" y="351307"/>
                </a:lnTo>
                <a:lnTo>
                  <a:pt x="2307227" y="322025"/>
                </a:lnTo>
                <a:lnTo>
                  <a:pt x="2271940" y="293837"/>
                </a:lnTo>
                <a:lnTo>
                  <a:pt x="2235743" y="266767"/>
                </a:lnTo>
                <a:lnTo>
                  <a:pt x="2198664" y="240843"/>
                </a:lnTo>
                <a:lnTo>
                  <a:pt x="2160729" y="216091"/>
                </a:lnTo>
                <a:lnTo>
                  <a:pt x="2121963" y="192536"/>
                </a:lnTo>
                <a:lnTo>
                  <a:pt x="2082392" y="170206"/>
                </a:lnTo>
                <a:lnTo>
                  <a:pt x="2042045" y="149126"/>
                </a:lnTo>
                <a:lnTo>
                  <a:pt x="2000945" y="129322"/>
                </a:lnTo>
                <a:lnTo>
                  <a:pt x="1959120" y="110822"/>
                </a:lnTo>
                <a:lnTo>
                  <a:pt x="1916597" y="93651"/>
                </a:lnTo>
                <a:lnTo>
                  <a:pt x="1873400" y="77835"/>
                </a:lnTo>
                <a:lnTo>
                  <a:pt x="1829557" y="63400"/>
                </a:lnTo>
                <a:lnTo>
                  <a:pt x="1785094" y="50374"/>
                </a:lnTo>
                <a:lnTo>
                  <a:pt x="1740036" y="38782"/>
                </a:lnTo>
                <a:lnTo>
                  <a:pt x="1694411" y="28650"/>
                </a:lnTo>
                <a:lnTo>
                  <a:pt x="1648244" y="20005"/>
                </a:lnTo>
                <a:lnTo>
                  <a:pt x="1601563" y="12873"/>
                </a:lnTo>
                <a:lnTo>
                  <a:pt x="1554392" y="7280"/>
                </a:lnTo>
                <a:lnTo>
                  <a:pt x="1506758" y="3253"/>
                </a:lnTo>
                <a:lnTo>
                  <a:pt x="1458688" y="817"/>
                </a:lnTo>
                <a:lnTo>
                  <a:pt x="1410208" y="0"/>
                </a:lnTo>
                <a:close/>
              </a:path>
            </a:pathLst>
          </a:custGeom>
          <a:solidFill>
            <a:srgbClr val="753E93">
              <a:alpha val="49620"/>
            </a:srgbClr>
          </a:solidFill>
          <a:ln w="28575" cap="flat" cmpd="sng">
            <a:solidFill>
              <a:srgbClr val="753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763" name="Google Shape;3763;p41"/>
          <p:cNvSpPr/>
          <p:nvPr/>
        </p:nvSpPr>
        <p:spPr>
          <a:xfrm>
            <a:off x="2159477" y="2443806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195" y="0"/>
                </a:moveTo>
                <a:lnTo>
                  <a:pt x="1361714" y="817"/>
                </a:lnTo>
                <a:lnTo>
                  <a:pt x="1313644" y="3253"/>
                </a:lnTo>
                <a:lnTo>
                  <a:pt x="1266011" y="7280"/>
                </a:lnTo>
                <a:lnTo>
                  <a:pt x="1218840" y="12873"/>
                </a:lnTo>
                <a:lnTo>
                  <a:pt x="1172158" y="20005"/>
                </a:lnTo>
                <a:lnTo>
                  <a:pt x="1125992" y="28650"/>
                </a:lnTo>
                <a:lnTo>
                  <a:pt x="1080367" y="38781"/>
                </a:lnTo>
                <a:lnTo>
                  <a:pt x="1035310" y="50373"/>
                </a:lnTo>
                <a:lnTo>
                  <a:pt x="990847" y="63399"/>
                </a:lnTo>
                <a:lnTo>
                  <a:pt x="947004" y="77833"/>
                </a:lnTo>
                <a:lnTo>
                  <a:pt x="903807" y="93649"/>
                </a:lnTo>
                <a:lnTo>
                  <a:pt x="861284" y="110820"/>
                </a:lnTo>
                <a:lnTo>
                  <a:pt x="819459" y="129320"/>
                </a:lnTo>
                <a:lnTo>
                  <a:pt x="778360" y="149123"/>
                </a:lnTo>
                <a:lnTo>
                  <a:pt x="738013" y="170203"/>
                </a:lnTo>
                <a:lnTo>
                  <a:pt x="698443" y="192533"/>
                </a:lnTo>
                <a:lnTo>
                  <a:pt x="659677" y="216087"/>
                </a:lnTo>
                <a:lnTo>
                  <a:pt x="621742" y="240839"/>
                </a:lnTo>
                <a:lnTo>
                  <a:pt x="584663" y="266763"/>
                </a:lnTo>
                <a:lnTo>
                  <a:pt x="548467" y="293832"/>
                </a:lnTo>
                <a:lnTo>
                  <a:pt x="513180" y="322020"/>
                </a:lnTo>
                <a:lnTo>
                  <a:pt x="478829" y="351301"/>
                </a:lnTo>
                <a:lnTo>
                  <a:pt x="445439" y="381649"/>
                </a:lnTo>
                <a:lnTo>
                  <a:pt x="413037" y="413037"/>
                </a:lnTo>
                <a:lnTo>
                  <a:pt x="381649" y="445439"/>
                </a:lnTo>
                <a:lnTo>
                  <a:pt x="351301" y="478829"/>
                </a:lnTo>
                <a:lnTo>
                  <a:pt x="322020" y="513180"/>
                </a:lnTo>
                <a:lnTo>
                  <a:pt x="293832" y="548467"/>
                </a:lnTo>
                <a:lnTo>
                  <a:pt x="266763" y="584663"/>
                </a:lnTo>
                <a:lnTo>
                  <a:pt x="240839" y="621742"/>
                </a:lnTo>
                <a:lnTo>
                  <a:pt x="216087" y="659677"/>
                </a:lnTo>
                <a:lnTo>
                  <a:pt x="192533" y="698443"/>
                </a:lnTo>
                <a:lnTo>
                  <a:pt x="170203" y="738013"/>
                </a:lnTo>
                <a:lnTo>
                  <a:pt x="149123" y="778360"/>
                </a:lnTo>
                <a:lnTo>
                  <a:pt x="129320" y="819459"/>
                </a:lnTo>
                <a:lnTo>
                  <a:pt x="110820" y="861284"/>
                </a:lnTo>
                <a:lnTo>
                  <a:pt x="93649" y="903807"/>
                </a:lnTo>
                <a:lnTo>
                  <a:pt x="77833" y="947004"/>
                </a:lnTo>
                <a:lnTo>
                  <a:pt x="63399" y="990847"/>
                </a:lnTo>
                <a:lnTo>
                  <a:pt x="50373" y="1035310"/>
                </a:lnTo>
                <a:lnTo>
                  <a:pt x="38781" y="1080367"/>
                </a:lnTo>
                <a:lnTo>
                  <a:pt x="28650" y="1125992"/>
                </a:lnTo>
                <a:lnTo>
                  <a:pt x="20005" y="1172158"/>
                </a:lnTo>
                <a:lnTo>
                  <a:pt x="12873" y="1218840"/>
                </a:lnTo>
                <a:lnTo>
                  <a:pt x="7280" y="1266011"/>
                </a:lnTo>
                <a:lnTo>
                  <a:pt x="3253" y="1313644"/>
                </a:lnTo>
                <a:lnTo>
                  <a:pt x="817" y="1361714"/>
                </a:lnTo>
                <a:lnTo>
                  <a:pt x="0" y="1410195"/>
                </a:lnTo>
                <a:lnTo>
                  <a:pt x="817" y="1458675"/>
                </a:lnTo>
                <a:lnTo>
                  <a:pt x="3253" y="1506745"/>
                </a:lnTo>
                <a:lnTo>
                  <a:pt x="7280" y="1554379"/>
                </a:lnTo>
                <a:lnTo>
                  <a:pt x="12873" y="1601550"/>
                </a:lnTo>
                <a:lnTo>
                  <a:pt x="20005" y="1648232"/>
                </a:lnTo>
                <a:lnTo>
                  <a:pt x="28650" y="1694398"/>
                </a:lnTo>
                <a:lnTo>
                  <a:pt x="38781" y="1740023"/>
                </a:lnTo>
                <a:lnTo>
                  <a:pt x="50373" y="1785081"/>
                </a:lnTo>
                <a:lnTo>
                  <a:pt x="63399" y="1829544"/>
                </a:lnTo>
                <a:lnTo>
                  <a:pt x="77833" y="1873387"/>
                </a:lnTo>
                <a:lnTo>
                  <a:pt x="93649" y="1916584"/>
                </a:lnTo>
                <a:lnTo>
                  <a:pt x="110820" y="1959108"/>
                </a:lnTo>
                <a:lnTo>
                  <a:pt x="129320" y="2000932"/>
                </a:lnTo>
                <a:lnTo>
                  <a:pt x="149123" y="2042032"/>
                </a:lnTo>
                <a:lnTo>
                  <a:pt x="170203" y="2082380"/>
                </a:lnTo>
                <a:lnTo>
                  <a:pt x="192533" y="2121950"/>
                </a:lnTo>
                <a:lnTo>
                  <a:pt x="216087" y="2160716"/>
                </a:lnTo>
                <a:lnTo>
                  <a:pt x="240839" y="2198652"/>
                </a:lnTo>
                <a:lnTo>
                  <a:pt x="266763" y="2235731"/>
                </a:lnTo>
                <a:lnTo>
                  <a:pt x="293832" y="2271927"/>
                </a:lnTo>
                <a:lnTo>
                  <a:pt x="322020" y="2307214"/>
                </a:lnTo>
                <a:lnTo>
                  <a:pt x="351301" y="2341566"/>
                </a:lnTo>
                <a:lnTo>
                  <a:pt x="381649" y="2374957"/>
                </a:lnTo>
                <a:lnTo>
                  <a:pt x="413037" y="2407359"/>
                </a:lnTo>
                <a:lnTo>
                  <a:pt x="445439" y="2438748"/>
                </a:lnTo>
                <a:lnTo>
                  <a:pt x="478829" y="2469096"/>
                </a:lnTo>
                <a:lnTo>
                  <a:pt x="513180" y="2498377"/>
                </a:lnTo>
                <a:lnTo>
                  <a:pt x="548467" y="2526566"/>
                </a:lnTo>
                <a:lnTo>
                  <a:pt x="584663" y="2553635"/>
                </a:lnTo>
                <a:lnTo>
                  <a:pt x="621742" y="2579559"/>
                </a:lnTo>
                <a:lnTo>
                  <a:pt x="659677" y="2604312"/>
                </a:lnTo>
                <a:lnTo>
                  <a:pt x="698443" y="2627866"/>
                </a:lnTo>
                <a:lnTo>
                  <a:pt x="738013" y="2650197"/>
                </a:lnTo>
                <a:lnTo>
                  <a:pt x="778360" y="2671277"/>
                </a:lnTo>
                <a:lnTo>
                  <a:pt x="819459" y="2691080"/>
                </a:lnTo>
                <a:lnTo>
                  <a:pt x="861284" y="2709580"/>
                </a:lnTo>
                <a:lnTo>
                  <a:pt x="903807" y="2726752"/>
                </a:lnTo>
                <a:lnTo>
                  <a:pt x="947004" y="2742568"/>
                </a:lnTo>
                <a:lnTo>
                  <a:pt x="990847" y="2757002"/>
                </a:lnTo>
                <a:lnTo>
                  <a:pt x="1035310" y="2770028"/>
                </a:lnTo>
                <a:lnTo>
                  <a:pt x="1080367" y="2781620"/>
                </a:lnTo>
                <a:lnTo>
                  <a:pt x="1125992" y="2791752"/>
                </a:lnTo>
                <a:lnTo>
                  <a:pt x="1172158" y="2800397"/>
                </a:lnTo>
                <a:lnTo>
                  <a:pt x="1218840" y="2807529"/>
                </a:lnTo>
                <a:lnTo>
                  <a:pt x="1266011" y="2813122"/>
                </a:lnTo>
                <a:lnTo>
                  <a:pt x="1313644" y="2817149"/>
                </a:lnTo>
                <a:lnTo>
                  <a:pt x="1361714" y="2819585"/>
                </a:lnTo>
                <a:lnTo>
                  <a:pt x="1410195" y="2820403"/>
                </a:lnTo>
                <a:lnTo>
                  <a:pt x="1458675" y="2819585"/>
                </a:lnTo>
                <a:lnTo>
                  <a:pt x="1506745" y="2817149"/>
                </a:lnTo>
                <a:lnTo>
                  <a:pt x="1554379" y="2813122"/>
                </a:lnTo>
                <a:lnTo>
                  <a:pt x="1601550" y="2807529"/>
                </a:lnTo>
                <a:lnTo>
                  <a:pt x="1648232" y="2800397"/>
                </a:lnTo>
                <a:lnTo>
                  <a:pt x="1694398" y="2791752"/>
                </a:lnTo>
                <a:lnTo>
                  <a:pt x="1740023" y="2781620"/>
                </a:lnTo>
                <a:lnTo>
                  <a:pt x="1785081" y="2770028"/>
                </a:lnTo>
                <a:lnTo>
                  <a:pt x="1829544" y="2757002"/>
                </a:lnTo>
                <a:lnTo>
                  <a:pt x="1873387" y="2742568"/>
                </a:lnTo>
                <a:lnTo>
                  <a:pt x="1916584" y="2726752"/>
                </a:lnTo>
                <a:lnTo>
                  <a:pt x="1959108" y="2709580"/>
                </a:lnTo>
                <a:lnTo>
                  <a:pt x="2000932" y="2691080"/>
                </a:lnTo>
                <a:lnTo>
                  <a:pt x="2042032" y="2671277"/>
                </a:lnTo>
                <a:lnTo>
                  <a:pt x="2082380" y="2650197"/>
                </a:lnTo>
                <a:lnTo>
                  <a:pt x="2121950" y="2627866"/>
                </a:lnTo>
                <a:lnTo>
                  <a:pt x="2160716" y="2604312"/>
                </a:lnTo>
                <a:lnTo>
                  <a:pt x="2198652" y="2579559"/>
                </a:lnTo>
                <a:lnTo>
                  <a:pt x="2235731" y="2553635"/>
                </a:lnTo>
                <a:lnTo>
                  <a:pt x="2271927" y="2526566"/>
                </a:lnTo>
                <a:lnTo>
                  <a:pt x="2307214" y="2498377"/>
                </a:lnTo>
                <a:lnTo>
                  <a:pt x="2341566" y="2469096"/>
                </a:lnTo>
                <a:lnTo>
                  <a:pt x="2374957" y="2438748"/>
                </a:lnTo>
                <a:lnTo>
                  <a:pt x="2407359" y="2407359"/>
                </a:lnTo>
                <a:lnTo>
                  <a:pt x="2438748" y="2374957"/>
                </a:lnTo>
                <a:lnTo>
                  <a:pt x="2469096" y="2341566"/>
                </a:lnTo>
                <a:lnTo>
                  <a:pt x="2498377" y="2307214"/>
                </a:lnTo>
                <a:lnTo>
                  <a:pt x="2526566" y="2271927"/>
                </a:lnTo>
                <a:lnTo>
                  <a:pt x="2553635" y="2235731"/>
                </a:lnTo>
                <a:lnTo>
                  <a:pt x="2579559" y="2198652"/>
                </a:lnTo>
                <a:lnTo>
                  <a:pt x="2604312" y="2160716"/>
                </a:lnTo>
                <a:lnTo>
                  <a:pt x="2627866" y="2121950"/>
                </a:lnTo>
                <a:lnTo>
                  <a:pt x="2650197" y="2082380"/>
                </a:lnTo>
                <a:lnTo>
                  <a:pt x="2671277" y="2042032"/>
                </a:lnTo>
                <a:lnTo>
                  <a:pt x="2691080" y="2000932"/>
                </a:lnTo>
                <a:lnTo>
                  <a:pt x="2709580" y="1959108"/>
                </a:lnTo>
                <a:lnTo>
                  <a:pt x="2726752" y="1916584"/>
                </a:lnTo>
                <a:lnTo>
                  <a:pt x="2742568" y="1873387"/>
                </a:lnTo>
                <a:lnTo>
                  <a:pt x="2757002" y="1829544"/>
                </a:lnTo>
                <a:lnTo>
                  <a:pt x="2770028" y="1785081"/>
                </a:lnTo>
                <a:lnTo>
                  <a:pt x="2781620" y="1740023"/>
                </a:lnTo>
                <a:lnTo>
                  <a:pt x="2791752" y="1694398"/>
                </a:lnTo>
                <a:lnTo>
                  <a:pt x="2800397" y="1648232"/>
                </a:lnTo>
                <a:lnTo>
                  <a:pt x="2807529" y="1601550"/>
                </a:lnTo>
                <a:lnTo>
                  <a:pt x="2813122" y="1554379"/>
                </a:lnTo>
                <a:lnTo>
                  <a:pt x="2817149" y="1506745"/>
                </a:lnTo>
                <a:lnTo>
                  <a:pt x="2819585" y="1458675"/>
                </a:lnTo>
                <a:lnTo>
                  <a:pt x="2820403" y="1410195"/>
                </a:lnTo>
                <a:lnTo>
                  <a:pt x="2819585" y="1361714"/>
                </a:lnTo>
                <a:lnTo>
                  <a:pt x="2817149" y="1313644"/>
                </a:lnTo>
                <a:lnTo>
                  <a:pt x="2813122" y="1266011"/>
                </a:lnTo>
                <a:lnTo>
                  <a:pt x="2807529" y="1218840"/>
                </a:lnTo>
                <a:lnTo>
                  <a:pt x="2800397" y="1172158"/>
                </a:lnTo>
                <a:lnTo>
                  <a:pt x="2791752" y="1125992"/>
                </a:lnTo>
                <a:lnTo>
                  <a:pt x="2781620" y="1080367"/>
                </a:lnTo>
                <a:lnTo>
                  <a:pt x="2770028" y="1035310"/>
                </a:lnTo>
                <a:lnTo>
                  <a:pt x="2757002" y="990847"/>
                </a:lnTo>
                <a:lnTo>
                  <a:pt x="2742568" y="947004"/>
                </a:lnTo>
                <a:lnTo>
                  <a:pt x="2726752" y="903807"/>
                </a:lnTo>
                <a:lnTo>
                  <a:pt x="2709580" y="861284"/>
                </a:lnTo>
                <a:lnTo>
                  <a:pt x="2691080" y="819459"/>
                </a:lnTo>
                <a:lnTo>
                  <a:pt x="2671277" y="778360"/>
                </a:lnTo>
                <a:lnTo>
                  <a:pt x="2650197" y="738013"/>
                </a:lnTo>
                <a:lnTo>
                  <a:pt x="2627866" y="698443"/>
                </a:lnTo>
                <a:lnTo>
                  <a:pt x="2604312" y="659677"/>
                </a:lnTo>
                <a:lnTo>
                  <a:pt x="2579559" y="621742"/>
                </a:lnTo>
                <a:lnTo>
                  <a:pt x="2553635" y="584663"/>
                </a:lnTo>
                <a:lnTo>
                  <a:pt x="2526566" y="548467"/>
                </a:lnTo>
                <a:lnTo>
                  <a:pt x="2498377" y="513180"/>
                </a:lnTo>
                <a:lnTo>
                  <a:pt x="2469096" y="478829"/>
                </a:lnTo>
                <a:lnTo>
                  <a:pt x="2438748" y="445439"/>
                </a:lnTo>
                <a:lnTo>
                  <a:pt x="2407359" y="413037"/>
                </a:lnTo>
                <a:lnTo>
                  <a:pt x="2374957" y="381649"/>
                </a:lnTo>
                <a:lnTo>
                  <a:pt x="2341566" y="351301"/>
                </a:lnTo>
                <a:lnTo>
                  <a:pt x="2307214" y="322020"/>
                </a:lnTo>
                <a:lnTo>
                  <a:pt x="2271927" y="293832"/>
                </a:lnTo>
                <a:lnTo>
                  <a:pt x="2235731" y="266763"/>
                </a:lnTo>
                <a:lnTo>
                  <a:pt x="2198652" y="240839"/>
                </a:lnTo>
                <a:lnTo>
                  <a:pt x="2160716" y="216087"/>
                </a:lnTo>
                <a:lnTo>
                  <a:pt x="2121950" y="192533"/>
                </a:lnTo>
                <a:lnTo>
                  <a:pt x="2082380" y="170203"/>
                </a:lnTo>
                <a:lnTo>
                  <a:pt x="2042032" y="149123"/>
                </a:lnTo>
                <a:lnTo>
                  <a:pt x="2000932" y="129320"/>
                </a:lnTo>
                <a:lnTo>
                  <a:pt x="1959108" y="110820"/>
                </a:lnTo>
                <a:lnTo>
                  <a:pt x="1916584" y="93649"/>
                </a:lnTo>
                <a:lnTo>
                  <a:pt x="1873387" y="77833"/>
                </a:lnTo>
                <a:lnTo>
                  <a:pt x="1829544" y="63399"/>
                </a:lnTo>
                <a:lnTo>
                  <a:pt x="1785081" y="50373"/>
                </a:lnTo>
                <a:lnTo>
                  <a:pt x="1740023" y="38781"/>
                </a:lnTo>
                <a:lnTo>
                  <a:pt x="1694398" y="28650"/>
                </a:lnTo>
                <a:lnTo>
                  <a:pt x="1648232" y="20005"/>
                </a:lnTo>
                <a:lnTo>
                  <a:pt x="1601550" y="12873"/>
                </a:lnTo>
                <a:lnTo>
                  <a:pt x="1554379" y="7280"/>
                </a:lnTo>
                <a:lnTo>
                  <a:pt x="1506745" y="3253"/>
                </a:lnTo>
                <a:lnTo>
                  <a:pt x="1458675" y="817"/>
                </a:lnTo>
                <a:lnTo>
                  <a:pt x="1410195" y="0"/>
                </a:lnTo>
                <a:close/>
              </a:path>
            </a:pathLst>
          </a:custGeom>
          <a:solidFill>
            <a:srgbClr val="484991">
              <a:alpha val="51920"/>
            </a:srgbClr>
          </a:solidFill>
          <a:ln w="28575" cap="flat" cmpd="sng">
            <a:solidFill>
              <a:srgbClr val="484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84991"/>
              </a:solidFill>
            </a:endParaRPr>
          </a:p>
        </p:txBody>
      </p:sp>
      <p:sp>
        <p:nvSpPr>
          <p:cNvPr id="3765" name="Google Shape;3765;p41"/>
          <p:cNvSpPr/>
          <p:nvPr/>
        </p:nvSpPr>
        <p:spPr>
          <a:xfrm>
            <a:off x="2171787" y="2446714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208" y="0"/>
                </a:moveTo>
                <a:lnTo>
                  <a:pt x="1361726" y="817"/>
                </a:lnTo>
                <a:lnTo>
                  <a:pt x="1313656" y="3253"/>
                </a:lnTo>
                <a:lnTo>
                  <a:pt x="1266021" y="7280"/>
                </a:lnTo>
                <a:lnTo>
                  <a:pt x="1218850" y="12873"/>
                </a:lnTo>
                <a:lnTo>
                  <a:pt x="1172167" y="20005"/>
                </a:lnTo>
                <a:lnTo>
                  <a:pt x="1126000" y="28650"/>
                </a:lnTo>
                <a:lnTo>
                  <a:pt x="1080375" y="38781"/>
                </a:lnTo>
                <a:lnTo>
                  <a:pt x="1035317" y="50373"/>
                </a:lnTo>
                <a:lnTo>
                  <a:pt x="990853" y="63399"/>
                </a:lnTo>
                <a:lnTo>
                  <a:pt x="947010" y="77833"/>
                </a:lnTo>
                <a:lnTo>
                  <a:pt x="903813" y="93649"/>
                </a:lnTo>
                <a:lnTo>
                  <a:pt x="861289" y="110820"/>
                </a:lnTo>
                <a:lnTo>
                  <a:pt x="819464" y="129320"/>
                </a:lnTo>
                <a:lnTo>
                  <a:pt x="778365" y="149123"/>
                </a:lnTo>
                <a:lnTo>
                  <a:pt x="738017" y="170203"/>
                </a:lnTo>
                <a:lnTo>
                  <a:pt x="698447" y="192533"/>
                </a:lnTo>
                <a:lnTo>
                  <a:pt x="659681" y="216087"/>
                </a:lnTo>
                <a:lnTo>
                  <a:pt x="621745" y="240839"/>
                </a:lnTo>
                <a:lnTo>
                  <a:pt x="584666" y="266763"/>
                </a:lnTo>
                <a:lnTo>
                  <a:pt x="548470" y="293832"/>
                </a:lnTo>
                <a:lnTo>
                  <a:pt x="513183" y="322020"/>
                </a:lnTo>
                <a:lnTo>
                  <a:pt x="478831" y="351301"/>
                </a:lnTo>
                <a:lnTo>
                  <a:pt x="445441" y="381649"/>
                </a:lnTo>
                <a:lnTo>
                  <a:pt x="413038" y="413037"/>
                </a:lnTo>
                <a:lnTo>
                  <a:pt x="381650" y="445439"/>
                </a:lnTo>
                <a:lnTo>
                  <a:pt x="351302" y="478829"/>
                </a:lnTo>
                <a:lnTo>
                  <a:pt x="322021" y="513180"/>
                </a:lnTo>
                <a:lnTo>
                  <a:pt x="293833" y="548467"/>
                </a:lnTo>
                <a:lnTo>
                  <a:pt x="266764" y="584663"/>
                </a:lnTo>
                <a:lnTo>
                  <a:pt x="240840" y="621742"/>
                </a:lnTo>
                <a:lnTo>
                  <a:pt x="216088" y="659677"/>
                </a:lnTo>
                <a:lnTo>
                  <a:pt x="192533" y="698443"/>
                </a:lnTo>
                <a:lnTo>
                  <a:pt x="170203" y="738013"/>
                </a:lnTo>
                <a:lnTo>
                  <a:pt x="149123" y="778360"/>
                </a:lnTo>
                <a:lnTo>
                  <a:pt x="129320" y="819459"/>
                </a:lnTo>
                <a:lnTo>
                  <a:pt x="110820" y="861284"/>
                </a:lnTo>
                <a:lnTo>
                  <a:pt x="93649" y="903807"/>
                </a:lnTo>
                <a:lnTo>
                  <a:pt x="77833" y="947004"/>
                </a:lnTo>
                <a:lnTo>
                  <a:pt x="63399" y="990847"/>
                </a:lnTo>
                <a:lnTo>
                  <a:pt x="50373" y="1035310"/>
                </a:lnTo>
                <a:lnTo>
                  <a:pt x="38781" y="1080367"/>
                </a:lnTo>
                <a:lnTo>
                  <a:pt x="28650" y="1125992"/>
                </a:lnTo>
                <a:lnTo>
                  <a:pt x="20005" y="1172158"/>
                </a:lnTo>
                <a:lnTo>
                  <a:pt x="12873" y="1218840"/>
                </a:lnTo>
                <a:lnTo>
                  <a:pt x="7280" y="1266011"/>
                </a:lnTo>
                <a:lnTo>
                  <a:pt x="3253" y="1313644"/>
                </a:lnTo>
                <a:lnTo>
                  <a:pt x="817" y="1361714"/>
                </a:lnTo>
                <a:lnTo>
                  <a:pt x="0" y="1410195"/>
                </a:lnTo>
                <a:lnTo>
                  <a:pt x="817" y="1458676"/>
                </a:lnTo>
                <a:lnTo>
                  <a:pt x="3253" y="1506747"/>
                </a:lnTo>
                <a:lnTo>
                  <a:pt x="7280" y="1554381"/>
                </a:lnTo>
                <a:lnTo>
                  <a:pt x="12873" y="1601552"/>
                </a:lnTo>
                <a:lnTo>
                  <a:pt x="20005" y="1648235"/>
                </a:lnTo>
                <a:lnTo>
                  <a:pt x="28650" y="1694402"/>
                </a:lnTo>
                <a:lnTo>
                  <a:pt x="38781" y="1740028"/>
                </a:lnTo>
                <a:lnTo>
                  <a:pt x="50373" y="1785085"/>
                </a:lnTo>
                <a:lnTo>
                  <a:pt x="63399" y="1829549"/>
                </a:lnTo>
                <a:lnTo>
                  <a:pt x="77833" y="1873392"/>
                </a:lnTo>
                <a:lnTo>
                  <a:pt x="93649" y="1916589"/>
                </a:lnTo>
                <a:lnTo>
                  <a:pt x="110820" y="1959113"/>
                </a:lnTo>
                <a:lnTo>
                  <a:pt x="129320" y="2000938"/>
                </a:lnTo>
                <a:lnTo>
                  <a:pt x="149123" y="2042037"/>
                </a:lnTo>
                <a:lnTo>
                  <a:pt x="170203" y="2082385"/>
                </a:lnTo>
                <a:lnTo>
                  <a:pt x="192533" y="2121955"/>
                </a:lnTo>
                <a:lnTo>
                  <a:pt x="216088" y="2160722"/>
                </a:lnTo>
                <a:lnTo>
                  <a:pt x="240840" y="2198657"/>
                </a:lnTo>
                <a:lnTo>
                  <a:pt x="266764" y="2235736"/>
                </a:lnTo>
                <a:lnTo>
                  <a:pt x="293833" y="2271933"/>
                </a:lnTo>
                <a:lnTo>
                  <a:pt x="322021" y="2307220"/>
                </a:lnTo>
                <a:lnTo>
                  <a:pt x="351302" y="2341571"/>
                </a:lnTo>
                <a:lnTo>
                  <a:pt x="381650" y="2374962"/>
                </a:lnTo>
                <a:lnTo>
                  <a:pt x="413038" y="2407364"/>
                </a:lnTo>
                <a:lnTo>
                  <a:pt x="445441" y="2438752"/>
                </a:lnTo>
                <a:lnTo>
                  <a:pt x="478831" y="2469100"/>
                </a:lnTo>
                <a:lnTo>
                  <a:pt x="513183" y="2498381"/>
                </a:lnTo>
                <a:lnTo>
                  <a:pt x="548470" y="2526569"/>
                </a:lnTo>
                <a:lnTo>
                  <a:pt x="584666" y="2553639"/>
                </a:lnTo>
                <a:lnTo>
                  <a:pt x="621745" y="2579562"/>
                </a:lnTo>
                <a:lnTo>
                  <a:pt x="659681" y="2604315"/>
                </a:lnTo>
                <a:lnTo>
                  <a:pt x="698447" y="2627869"/>
                </a:lnTo>
                <a:lnTo>
                  <a:pt x="738017" y="2650199"/>
                </a:lnTo>
                <a:lnTo>
                  <a:pt x="778365" y="2671279"/>
                </a:lnTo>
                <a:lnTo>
                  <a:pt x="819464" y="2691082"/>
                </a:lnTo>
                <a:lnTo>
                  <a:pt x="861289" y="2709582"/>
                </a:lnTo>
                <a:lnTo>
                  <a:pt x="903813" y="2726753"/>
                </a:lnTo>
                <a:lnTo>
                  <a:pt x="947010" y="2742569"/>
                </a:lnTo>
                <a:lnTo>
                  <a:pt x="990853" y="2757003"/>
                </a:lnTo>
                <a:lnTo>
                  <a:pt x="1035317" y="2770029"/>
                </a:lnTo>
                <a:lnTo>
                  <a:pt x="1080375" y="2781621"/>
                </a:lnTo>
                <a:lnTo>
                  <a:pt x="1126000" y="2791753"/>
                </a:lnTo>
                <a:lnTo>
                  <a:pt x="1172167" y="2800397"/>
                </a:lnTo>
                <a:lnTo>
                  <a:pt x="1218850" y="2807529"/>
                </a:lnTo>
                <a:lnTo>
                  <a:pt x="1266021" y="2813122"/>
                </a:lnTo>
                <a:lnTo>
                  <a:pt x="1313656" y="2817149"/>
                </a:lnTo>
                <a:lnTo>
                  <a:pt x="1361726" y="2819585"/>
                </a:lnTo>
                <a:lnTo>
                  <a:pt x="1410208" y="2820403"/>
                </a:lnTo>
                <a:lnTo>
                  <a:pt x="1458688" y="2819585"/>
                </a:lnTo>
                <a:lnTo>
                  <a:pt x="1506758" y="2817149"/>
                </a:lnTo>
                <a:lnTo>
                  <a:pt x="1554391" y="2813122"/>
                </a:lnTo>
                <a:lnTo>
                  <a:pt x="1601562" y="2807529"/>
                </a:lnTo>
                <a:lnTo>
                  <a:pt x="1648244" y="2800397"/>
                </a:lnTo>
                <a:lnTo>
                  <a:pt x="1694411" y="2791753"/>
                </a:lnTo>
                <a:lnTo>
                  <a:pt x="1740035" y="2781621"/>
                </a:lnTo>
                <a:lnTo>
                  <a:pt x="1785093" y="2770029"/>
                </a:lnTo>
                <a:lnTo>
                  <a:pt x="1829556" y="2757003"/>
                </a:lnTo>
                <a:lnTo>
                  <a:pt x="1873399" y="2742569"/>
                </a:lnTo>
                <a:lnTo>
                  <a:pt x="1916595" y="2726753"/>
                </a:lnTo>
                <a:lnTo>
                  <a:pt x="1959118" y="2709582"/>
                </a:lnTo>
                <a:lnTo>
                  <a:pt x="2000943" y="2691082"/>
                </a:lnTo>
                <a:lnTo>
                  <a:pt x="2042042" y="2671279"/>
                </a:lnTo>
                <a:lnTo>
                  <a:pt x="2082389" y="2650199"/>
                </a:lnTo>
                <a:lnTo>
                  <a:pt x="2121959" y="2627869"/>
                </a:lnTo>
                <a:lnTo>
                  <a:pt x="2160725" y="2604315"/>
                </a:lnTo>
                <a:lnTo>
                  <a:pt x="2198660" y="2579562"/>
                </a:lnTo>
                <a:lnTo>
                  <a:pt x="2235739" y="2553639"/>
                </a:lnTo>
                <a:lnTo>
                  <a:pt x="2271935" y="2526569"/>
                </a:lnTo>
                <a:lnTo>
                  <a:pt x="2307222" y="2498381"/>
                </a:lnTo>
                <a:lnTo>
                  <a:pt x="2341573" y="2469100"/>
                </a:lnTo>
                <a:lnTo>
                  <a:pt x="2374963" y="2438752"/>
                </a:lnTo>
                <a:lnTo>
                  <a:pt x="2407365" y="2407364"/>
                </a:lnTo>
                <a:lnTo>
                  <a:pt x="2438753" y="2374962"/>
                </a:lnTo>
                <a:lnTo>
                  <a:pt x="2469101" y="2341571"/>
                </a:lnTo>
                <a:lnTo>
                  <a:pt x="2498382" y="2307220"/>
                </a:lnTo>
                <a:lnTo>
                  <a:pt x="2526570" y="2271933"/>
                </a:lnTo>
                <a:lnTo>
                  <a:pt x="2553639" y="2235736"/>
                </a:lnTo>
                <a:lnTo>
                  <a:pt x="2579563" y="2198657"/>
                </a:lnTo>
                <a:lnTo>
                  <a:pt x="2604315" y="2160722"/>
                </a:lnTo>
                <a:lnTo>
                  <a:pt x="2627869" y="2121955"/>
                </a:lnTo>
                <a:lnTo>
                  <a:pt x="2650199" y="2082385"/>
                </a:lnTo>
                <a:lnTo>
                  <a:pt x="2671279" y="2042037"/>
                </a:lnTo>
                <a:lnTo>
                  <a:pt x="2691082" y="2000938"/>
                </a:lnTo>
                <a:lnTo>
                  <a:pt x="2709582" y="1959113"/>
                </a:lnTo>
                <a:lnTo>
                  <a:pt x="2726753" y="1916589"/>
                </a:lnTo>
                <a:lnTo>
                  <a:pt x="2742569" y="1873392"/>
                </a:lnTo>
                <a:lnTo>
                  <a:pt x="2757003" y="1829549"/>
                </a:lnTo>
                <a:lnTo>
                  <a:pt x="2770029" y="1785085"/>
                </a:lnTo>
                <a:lnTo>
                  <a:pt x="2781621" y="1740028"/>
                </a:lnTo>
                <a:lnTo>
                  <a:pt x="2791753" y="1694402"/>
                </a:lnTo>
                <a:lnTo>
                  <a:pt x="2800397" y="1648235"/>
                </a:lnTo>
                <a:lnTo>
                  <a:pt x="2807529" y="1601552"/>
                </a:lnTo>
                <a:lnTo>
                  <a:pt x="2813122" y="1554381"/>
                </a:lnTo>
                <a:lnTo>
                  <a:pt x="2817149" y="1506747"/>
                </a:lnTo>
                <a:lnTo>
                  <a:pt x="2819585" y="1458676"/>
                </a:lnTo>
                <a:lnTo>
                  <a:pt x="2820403" y="1410195"/>
                </a:lnTo>
                <a:lnTo>
                  <a:pt x="2819585" y="1361714"/>
                </a:lnTo>
                <a:lnTo>
                  <a:pt x="2817149" y="1313644"/>
                </a:lnTo>
                <a:lnTo>
                  <a:pt x="2813122" y="1266011"/>
                </a:lnTo>
                <a:lnTo>
                  <a:pt x="2807529" y="1218840"/>
                </a:lnTo>
                <a:lnTo>
                  <a:pt x="2800397" y="1172158"/>
                </a:lnTo>
                <a:lnTo>
                  <a:pt x="2791753" y="1125992"/>
                </a:lnTo>
                <a:lnTo>
                  <a:pt x="2781621" y="1080367"/>
                </a:lnTo>
                <a:lnTo>
                  <a:pt x="2770029" y="1035310"/>
                </a:lnTo>
                <a:lnTo>
                  <a:pt x="2757003" y="990847"/>
                </a:lnTo>
                <a:lnTo>
                  <a:pt x="2742569" y="947004"/>
                </a:lnTo>
                <a:lnTo>
                  <a:pt x="2726753" y="903807"/>
                </a:lnTo>
                <a:lnTo>
                  <a:pt x="2709582" y="861284"/>
                </a:lnTo>
                <a:lnTo>
                  <a:pt x="2691082" y="819459"/>
                </a:lnTo>
                <a:lnTo>
                  <a:pt x="2671279" y="778360"/>
                </a:lnTo>
                <a:lnTo>
                  <a:pt x="2650199" y="738013"/>
                </a:lnTo>
                <a:lnTo>
                  <a:pt x="2627869" y="698443"/>
                </a:lnTo>
                <a:lnTo>
                  <a:pt x="2604315" y="659677"/>
                </a:lnTo>
                <a:lnTo>
                  <a:pt x="2579563" y="621742"/>
                </a:lnTo>
                <a:lnTo>
                  <a:pt x="2553639" y="584663"/>
                </a:lnTo>
                <a:lnTo>
                  <a:pt x="2526570" y="548467"/>
                </a:lnTo>
                <a:lnTo>
                  <a:pt x="2498382" y="513180"/>
                </a:lnTo>
                <a:lnTo>
                  <a:pt x="2469101" y="478829"/>
                </a:lnTo>
                <a:lnTo>
                  <a:pt x="2438753" y="445439"/>
                </a:lnTo>
                <a:lnTo>
                  <a:pt x="2407365" y="413037"/>
                </a:lnTo>
                <a:lnTo>
                  <a:pt x="2374963" y="381649"/>
                </a:lnTo>
                <a:lnTo>
                  <a:pt x="2341573" y="351301"/>
                </a:lnTo>
                <a:lnTo>
                  <a:pt x="2307222" y="322020"/>
                </a:lnTo>
                <a:lnTo>
                  <a:pt x="2271935" y="293832"/>
                </a:lnTo>
                <a:lnTo>
                  <a:pt x="2235739" y="266763"/>
                </a:lnTo>
                <a:lnTo>
                  <a:pt x="2198660" y="240839"/>
                </a:lnTo>
                <a:lnTo>
                  <a:pt x="2160725" y="216087"/>
                </a:lnTo>
                <a:lnTo>
                  <a:pt x="2121959" y="192533"/>
                </a:lnTo>
                <a:lnTo>
                  <a:pt x="2082389" y="170203"/>
                </a:lnTo>
                <a:lnTo>
                  <a:pt x="2042042" y="149123"/>
                </a:lnTo>
                <a:lnTo>
                  <a:pt x="2000943" y="129320"/>
                </a:lnTo>
                <a:lnTo>
                  <a:pt x="1959118" y="110820"/>
                </a:lnTo>
                <a:lnTo>
                  <a:pt x="1916595" y="93649"/>
                </a:lnTo>
                <a:lnTo>
                  <a:pt x="1873399" y="77833"/>
                </a:lnTo>
                <a:lnTo>
                  <a:pt x="1829556" y="63399"/>
                </a:lnTo>
                <a:lnTo>
                  <a:pt x="1785093" y="50373"/>
                </a:lnTo>
                <a:lnTo>
                  <a:pt x="1740035" y="38781"/>
                </a:lnTo>
                <a:lnTo>
                  <a:pt x="1694411" y="28650"/>
                </a:lnTo>
                <a:lnTo>
                  <a:pt x="1648244" y="20005"/>
                </a:lnTo>
                <a:lnTo>
                  <a:pt x="1601562" y="12873"/>
                </a:lnTo>
                <a:lnTo>
                  <a:pt x="1554391" y="7280"/>
                </a:lnTo>
                <a:lnTo>
                  <a:pt x="1506758" y="3253"/>
                </a:lnTo>
                <a:lnTo>
                  <a:pt x="1458688" y="817"/>
                </a:lnTo>
                <a:lnTo>
                  <a:pt x="1410208" y="0"/>
                </a:lnTo>
                <a:close/>
              </a:path>
            </a:pathLst>
          </a:custGeom>
          <a:solidFill>
            <a:srgbClr val="0F0F4B">
              <a:alpha val="49620"/>
            </a:srgbClr>
          </a:solidFill>
          <a:ln w="28575" cap="flat" cmpd="sng">
            <a:solidFill>
              <a:srgbClr val="0F0F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5148BC-07C7-40E0-E52D-3F64919AC85D}"/>
              </a:ext>
            </a:extLst>
          </p:cNvPr>
          <p:cNvGrpSpPr/>
          <p:nvPr/>
        </p:nvGrpSpPr>
        <p:grpSpPr>
          <a:xfrm>
            <a:off x="3417570" y="-137164"/>
            <a:ext cx="5707380" cy="565151"/>
            <a:chOff x="3417570" y="-137164"/>
            <a:chExt cx="5707380" cy="565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79F2AC0-3845-278D-8BC9-F61A09BE1B2B}"/>
                </a:ext>
              </a:extLst>
            </p:cNvPr>
            <p:cNvSpPr/>
            <p:nvPr/>
          </p:nvSpPr>
          <p:spPr>
            <a:xfrm>
              <a:off x="3417570" y="302642"/>
              <a:ext cx="5707380" cy="7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B713CA-7E74-A55C-8CB6-04A74024DA4E}"/>
                </a:ext>
              </a:extLst>
            </p:cNvPr>
            <p:cNvSpPr/>
            <p:nvPr/>
          </p:nvSpPr>
          <p:spPr>
            <a:xfrm rot="16200000">
              <a:off x="5724715" y="112201"/>
              <a:ext cx="565151" cy="66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11280E-228F-FBED-B72B-845FD1F7FFA2}"/>
              </a:ext>
            </a:extLst>
          </p:cNvPr>
          <p:cNvCxnSpPr>
            <a:cxnSpLocks/>
          </p:cNvCxnSpPr>
          <p:nvPr/>
        </p:nvCxnSpPr>
        <p:spPr>
          <a:xfrm>
            <a:off x="6007291" y="-207172"/>
            <a:ext cx="0" cy="528862"/>
          </a:xfrm>
          <a:prstGeom prst="line">
            <a:avLst/>
          </a:prstGeom>
          <a:ln w="41275">
            <a:solidFill>
              <a:srgbClr val="1C1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0BC79B-A9B6-1709-D16F-DEE45678823F}"/>
              </a:ext>
            </a:extLst>
          </p:cNvPr>
          <p:cNvCxnSpPr>
            <a:cxnSpLocks/>
          </p:cNvCxnSpPr>
          <p:nvPr/>
        </p:nvCxnSpPr>
        <p:spPr>
          <a:xfrm>
            <a:off x="3386138" y="313246"/>
            <a:ext cx="5753100" cy="0"/>
          </a:xfrm>
          <a:prstGeom prst="line">
            <a:avLst/>
          </a:prstGeom>
          <a:ln w="41275">
            <a:solidFill>
              <a:srgbClr val="1C1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3B27E5-0E5E-B80D-2054-016A6E759DA4}"/>
              </a:ext>
            </a:extLst>
          </p:cNvPr>
          <p:cNvSpPr txBox="1"/>
          <p:nvPr/>
        </p:nvSpPr>
        <p:spPr>
          <a:xfrm>
            <a:off x="6367347" y="931201"/>
            <a:ext cx="207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11058"/>
                </a:solidFill>
                <a:latin typeface="Unica One" panose="020B0604020202020204" charset="0"/>
              </a:rPr>
              <a:t>Why {FIONA:}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5148BC-07C7-40E0-E52D-3F64919AC85D}"/>
              </a:ext>
            </a:extLst>
          </p:cNvPr>
          <p:cNvGrpSpPr/>
          <p:nvPr/>
        </p:nvGrpSpPr>
        <p:grpSpPr>
          <a:xfrm>
            <a:off x="3417570" y="-137164"/>
            <a:ext cx="5707380" cy="565151"/>
            <a:chOff x="3417570" y="-137164"/>
            <a:chExt cx="5707380" cy="5651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79F2AC0-3845-278D-8BC9-F61A09BE1B2B}"/>
                </a:ext>
              </a:extLst>
            </p:cNvPr>
            <p:cNvSpPr/>
            <p:nvPr/>
          </p:nvSpPr>
          <p:spPr>
            <a:xfrm>
              <a:off x="3417570" y="302642"/>
              <a:ext cx="5707380" cy="7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B713CA-7E74-A55C-8CB6-04A74024DA4E}"/>
                </a:ext>
              </a:extLst>
            </p:cNvPr>
            <p:cNvSpPr/>
            <p:nvPr/>
          </p:nvSpPr>
          <p:spPr>
            <a:xfrm rot="16200000">
              <a:off x="5724715" y="112201"/>
              <a:ext cx="565151" cy="66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11280E-228F-FBED-B72B-845FD1F7FFA2}"/>
              </a:ext>
            </a:extLst>
          </p:cNvPr>
          <p:cNvCxnSpPr>
            <a:cxnSpLocks/>
          </p:cNvCxnSpPr>
          <p:nvPr/>
        </p:nvCxnSpPr>
        <p:spPr>
          <a:xfrm>
            <a:off x="6007291" y="-207172"/>
            <a:ext cx="0" cy="528862"/>
          </a:xfrm>
          <a:prstGeom prst="line">
            <a:avLst/>
          </a:prstGeom>
          <a:ln w="41275">
            <a:solidFill>
              <a:srgbClr val="1C1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0BC79B-A9B6-1709-D16F-DEE45678823F}"/>
              </a:ext>
            </a:extLst>
          </p:cNvPr>
          <p:cNvCxnSpPr>
            <a:cxnSpLocks/>
          </p:cNvCxnSpPr>
          <p:nvPr/>
        </p:nvCxnSpPr>
        <p:spPr>
          <a:xfrm>
            <a:off x="3386138" y="313246"/>
            <a:ext cx="5753100" cy="0"/>
          </a:xfrm>
          <a:prstGeom prst="line">
            <a:avLst/>
          </a:prstGeom>
          <a:ln w="41275">
            <a:solidFill>
              <a:srgbClr val="1C1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F722CC-CA99-F4AB-41CE-876F38E8AE0B}"/>
              </a:ext>
            </a:extLst>
          </p:cNvPr>
          <p:cNvSpPr txBox="1"/>
          <p:nvPr/>
        </p:nvSpPr>
        <p:spPr>
          <a:xfrm>
            <a:off x="6367347" y="931201"/>
            <a:ext cx="207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11058"/>
                </a:solidFill>
                <a:latin typeface="Unica One" panose="020B0604020202020204" charset="0"/>
              </a:rPr>
              <a:t>Why {FIONA:} ?</a:t>
            </a:r>
          </a:p>
        </p:txBody>
      </p:sp>
      <p:sp>
        <p:nvSpPr>
          <p:cNvPr id="14" name="Google Shape;3762;p41">
            <a:extLst>
              <a:ext uri="{FF2B5EF4-FFF2-40B4-BE49-F238E27FC236}">
                <a16:creationId xmlns:a16="http://schemas.microsoft.com/office/drawing/2014/main" id="{2F0558AE-704F-964F-D18F-9DEB641987FD}"/>
              </a:ext>
            </a:extLst>
          </p:cNvPr>
          <p:cNvSpPr/>
          <p:nvPr/>
        </p:nvSpPr>
        <p:spPr>
          <a:xfrm>
            <a:off x="2568871" y="3157265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195" y="0"/>
                </a:moveTo>
                <a:lnTo>
                  <a:pt x="1361714" y="817"/>
                </a:lnTo>
                <a:lnTo>
                  <a:pt x="1313643" y="3253"/>
                </a:lnTo>
                <a:lnTo>
                  <a:pt x="1266009" y="7280"/>
                </a:lnTo>
                <a:lnTo>
                  <a:pt x="1218837" y="12873"/>
                </a:lnTo>
                <a:lnTo>
                  <a:pt x="1172155" y="20005"/>
                </a:lnTo>
                <a:lnTo>
                  <a:pt x="1125988" y="28650"/>
                </a:lnTo>
                <a:lnTo>
                  <a:pt x="1080363" y="38782"/>
                </a:lnTo>
                <a:lnTo>
                  <a:pt x="1035305" y="50374"/>
                </a:lnTo>
                <a:lnTo>
                  <a:pt x="990842" y="63400"/>
                </a:lnTo>
                <a:lnTo>
                  <a:pt x="946999" y="77835"/>
                </a:lnTo>
                <a:lnTo>
                  <a:pt x="903802" y="93651"/>
                </a:lnTo>
                <a:lnTo>
                  <a:pt x="861279" y="110822"/>
                </a:lnTo>
                <a:lnTo>
                  <a:pt x="819454" y="129322"/>
                </a:lnTo>
                <a:lnTo>
                  <a:pt x="778355" y="149126"/>
                </a:lnTo>
                <a:lnTo>
                  <a:pt x="738007" y="170206"/>
                </a:lnTo>
                <a:lnTo>
                  <a:pt x="698437" y="192536"/>
                </a:lnTo>
                <a:lnTo>
                  <a:pt x="659672" y="216091"/>
                </a:lnTo>
                <a:lnTo>
                  <a:pt x="621736" y="240843"/>
                </a:lnTo>
                <a:lnTo>
                  <a:pt x="584658" y="266767"/>
                </a:lnTo>
                <a:lnTo>
                  <a:pt x="548462" y="293837"/>
                </a:lnTo>
                <a:lnTo>
                  <a:pt x="513175" y="322025"/>
                </a:lnTo>
                <a:lnTo>
                  <a:pt x="478824" y="351307"/>
                </a:lnTo>
                <a:lnTo>
                  <a:pt x="445434" y="381655"/>
                </a:lnTo>
                <a:lnTo>
                  <a:pt x="413032" y="413043"/>
                </a:lnTo>
                <a:lnTo>
                  <a:pt x="381644" y="445446"/>
                </a:lnTo>
                <a:lnTo>
                  <a:pt x="351297" y="478836"/>
                </a:lnTo>
                <a:lnTo>
                  <a:pt x="322016" y="513188"/>
                </a:lnTo>
                <a:lnTo>
                  <a:pt x="293828" y="548475"/>
                </a:lnTo>
                <a:lnTo>
                  <a:pt x="266759" y="584672"/>
                </a:lnTo>
                <a:lnTo>
                  <a:pt x="240836" y="621751"/>
                </a:lnTo>
                <a:lnTo>
                  <a:pt x="216084" y="659686"/>
                </a:lnTo>
                <a:lnTo>
                  <a:pt x="192530" y="698452"/>
                </a:lnTo>
                <a:lnTo>
                  <a:pt x="170200" y="738023"/>
                </a:lnTo>
                <a:lnTo>
                  <a:pt x="149121" y="778370"/>
                </a:lnTo>
                <a:lnTo>
                  <a:pt x="129318" y="819470"/>
                </a:lnTo>
                <a:lnTo>
                  <a:pt x="110818" y="861295"/>
                </a:lnTo>
                <a:lnTo>
                  <a:pt x="93647" y="903818"/>
                </a:lnTo>
                <a:lnTo>
                  <a:pt x="77832" y="947015"/>
                </a:lnTo>
                <a:lnTo>
                  <a:pt x="63398" y="990858"/>
                </a:lnTo>
                <a:lnTo>
                  <a:pt x="50372" y="1035321"/>
                </a:lnTo>
                <a:lnTo>
                  <a:pt x="38781" y="1080379"/>
                </a:lnTo>
                <a:lnTo>
                  <a:pt x="28649" y="1126004"/>
                </a:lnTo>
                <a:lnTo>
                  <a:pt x="20005" y="1172171"/>
                </a:lnTo>
                <a:lnTo>
                  <a:pt x="12873" y="1218852"/>
                </a:lnTo>
                <a:lnTo>
                  <a:pt x="7280" y="1266023"/>
                </a:lnTo>
                <a:lnTo>
                  <a:pt x="3253" y="1313657"/>
                </a:lnTo>
                <a:lnTo>
                  <a:pt x="817" y="1361727"/>
                </a:lnTo>
                <a:lnTo>
                  <a:pt x="0" y="1410208"/>
                </a:lnTo>
                <a:lnTo>
                  <a:pt x="817" y="1458688"/>
                </a:lnTo>
                <a:lnTo>
                  <a:pt x="3253" y="1506758"/>
                </a:lnTo>
                <a:lnTo>
                  <a:pt x="7280" y="1554392"/>
                </a:lnTo>
                <a:lnTo>
                  <a:pt x="12873" y="1601563"/>
                </a:lnTo>
                <a:lnTo>
                  <a:pt x="20005" y="1648244"/>
                </a:lnTo>
                <a:lnTo>
                  <a:pt x="28649" y="1694411"/>
                </a:lnTo>
                <a:lnTo>
                  <a:pt x="38781" y="1740036"/>
                </a:lnTo>
                <a:lnTo>
                  <a:pt x="50372" y="1785094"/>
                </a:lnTo>
                <a:lnTo>
                  <a:pt x="63398" y="1829557"/>
                </a:lnTo>
                <a:lnTo>
                  <a:pt x="77832" y="1873400"/>
                </a:lnTo>
                <a:lnTo>
                  <a:pt x="93647" y="1916597"/>
                </a:lnTo>
                <a:lnTo>
                  <a:pt x="110818" y="1959120"/>
                </a:lnTo>
                <a:lnTo>
                  <a:pt x="129318" y="2000945"/>
                </a:lnTo>
                <a:lnTo>
                  <a:pt x="149121" y="2042045"/>
                </a:lnTo>
                <a:lnTo>
                  <a:pt x="170200" y="2082392"/>
                </a:lnTo>
                <a:lnTo>
                  <a:pt x="192530" y="2121963"/>
                </a:lnTo>
                <a:lnTo>
                  <a:pt x="216084" y="2160729"/>
                </a:lnTo>
                <a:lnTo>
                  <a:pt x="240836" y="2198664"/>
                </a:lnTo>
                <a:lnTo>
                  <a:pt x="266759" y="2235743"/>
                </a:lnTo>
                <a:lnTo>
                  <a:pt x="293828" y="2271940"/>
                </a:lnTo>
                <a:lnTo>
                  <a:pt x="322016" y="2307227"/>
                </a:lnTo>
                <a:lnTo>
                  <a:pt x="351297" y="2341579"/>
                </a:lnTo>
                <a:lnTo>
                  <a:pt x="381644" y="2374969"/>
                </a:lnTo>
                <a:lnTo>
                  <a:pt x="413032" y="2407372"/>
                </a:lnTo>
                <a:lnTo>
                  <a:pt x="445434" y="2438760"/>
                </a:lnTo>
                <a:lnTo>
                  <a:pt x="478824" y="2469108"/>
                </a:lnTo>
                <a:lnTo>
                  <a:pt x="513175" y="2498390"/>
                </a:lnTo>
                <a:lnTo>
                  <a:pt x="548462" y="2526578"/>
                </a:lnTo>
                <a:lnTo>
                  <a:pt x="584658" y="2553648"/>
                </a:lnTo>
                <a:lnTo>
                  <a:pt x="621736" y="2579572"/>
                </a:lnTo>
                <a:lnTo>
                  <a:pt x="659672" y="2604324"/>
                </a:lnTo>
                <a:lnTo>
                  <a:pt x="698437" y="2627879"/>
                </a:lnTo>
                <a:lnTo>
                  <a:pt x="738007" y="2650209"/>
                </a:lnTo>
                <a:lnTo>
                  <a:pt x="778355" y="2671289"/>
                </a:lnTo>
                <a:lnTo>
                  <a:pt x="819454" y="2691093"/>
                </a:lnTo>
                <a:lnTo>
                  <a:pt x="861279" y="2709593"/>
                </a:lnTo>
                <a:lnTo>
                  <a:pt x="903802" y="2726764"/>
                </a:lnTo>
                <a:lnTo>
                  <a:pt x="946999" y="2742580"/>
                </a:lnTo>
                <a:lnTo>
                  <a:pt x="990842" y="2757015"/>
                </a:lnTo>
                <a:lnTo>
                  <a:pt x="1035305" y="2770041"/>
                </a:lnTo>
                <a:lnTo>
                  <a:pt x="1080363" y="2781633"/>
                </a:lnTo>
                <a:lnTo>
                  <a:pt x="1125988" y="2791765"/>
                </a:lnTo>
                <a:lnTo>
                  <a:pt x="1172155" y="2800410"/>
                </a:lnTo>
                <a:lnTo>
                  <a:pt x="1218837" y="2807542"/>
                </a:lnTo>
                <a:lnTo>
                  <a:pt x="1266009" y="2813135"/>
                </a:lnTo>
                <a:lnTo>
                  <a:pt x="1313643" y="2817162"/>
                </a:lnTo>
                <a:lnTo>
                  <a:pt x="1361714" y="2819598"/>
                </a:lnTo>
                <a:lnTo>
                  <a:pt x="1410195" y="2820416"/>
                </a:lnTo>
                <a:lnTo>
                  <a:pt x="1458675" y="2819598"/>
                </a:lnTo>
                <a:lnTo>
                  <a:pt x="1506745" y="2817162"/>
                </a:lnTo>
                <a:lnTo>
                  <a:pt x="1554379" y="2813135"/>
                </a:lnTo>
                <a:lnTo>
                  <a:pt x="1601550" y="2807542"/>
                </a:lnTo>
                <a:lnTo>
                  <a:pt x="1648232" y="2800410"/>
                </a:lnTo>
                <a:lnTo>
                  <a:pt x="1694398" y="2791765"/>
                </a:lnTo>
                <a:lnTo>
                  <a:pt x="1740023" y="2781633"/>
                </a:lnTo>
                <a:lnTo>
                  <a:pt x="1785081" y="2770041"/>
                </a:lnTo>
                <a:lnTo>
                  <a:pt x="1829544" y="2757015"/>
                </a:lnTo>
                <a:lnTo>
                  <a:pt x="1873387" y="2742580"/>
                </a:lnTo>
                <a:lnTo>
                  <a:pt x="1916584" y="2726764"/>
                </a:lnTo>
                <a:lnTo>
                  <a:pt x="1959108" y="2709593"/>
                </a:lnTo>
                <a:lnTo>
                  <a:pt x="2000932" y="2691093"/>
                </a:lnTo>
                <a:lnTo>
                  <a:pt x="2042032" y="2671289"/>
                </a:lnTo>
                <a:lnTo>
                  <a:pt x="2082380" y="2650209"/>
                </a:lnTo>
                <a:lnTo>
                  <a:pt x="2121950" y="2627879"/>
                </a:lnTo>
                <a:lnTo>
                  <a:pt x="2160716" y="2604324"/>
                </a:lnTo>
                <a:lnTo>
                  <a:pt x="2198652" y="2579572"/>
                </a:lnTo>
                <a:lnTo>
                  <a:pt x="2235731" y="2553648"/>
                </a:lnTo>
                <a:lnTo>
                  <a:pt x="2271927" y="2526578"/>
                </a:lnTo>
                <a:lnTo>
                  <a:pt x="2307214" y="2498390"/>
                </a:lnTo>
                <a:lnTo>
                  <a:pt x="2341566" y="2469108"/>
                </a:lnTo>
                <a:lnTo>
                  <a:pt x="2374957" y="2438760"/>
                </a:lnTo>
                <a:lnTo>
                  <a:pt x="2407359" y="2407372"/>
                </a:lnTo>
                <a:lnTo>
                  <a:pt x="2438748" y="2374969"/>
                </a:lnTo>
                <a:lnTo>
                  <a:pt x="2469096" y="2341579"/>
                </a:lnTo>
                <a:lnTo>
                  <a:pt x="2498377" y="2307227"/>
                </a:lnTo>
                <a:lnTo>
                  <a:pt x="2526566" y="2271940"/>
                </a:lnTo>
                <a:lnTo>
                  <a:pt x="2553635" y="2235743"/>
                </a:lnTo>
                <a:lnTo>
                  <a:pt x="2579559" y="2198664"/>
                </a:lnTo>
                <a:lnTo>
                  <a:pt x="2604312" y="2160729"/>
                </a:lnTo>
                <a:lnTo>
                  <a:pt x="2627866" y="2121963"/>
                </a:lnTo>
                <a:lnTo>
                  <a:pt x="2650197" y="2082392"/>
                </a:lnTo>
                <a:lnTo>
                  <a:pt x="2671277" y="2042045"/>
                </a:lnTo>
                <a:lnTo>
                  <a:pt x="2691080" y="2000945"/>
                </a:lnTo>
                <a:lnTo>
                  <a:pt x="2709580" y="1959120"/>
                </a:lnTo>
                <a:lnTo>
                  <a:pt x="2726752" y="1916597"/>
                </a:lnTo>
                <a:lnTo>
                  <a:pt x="2742568" y="1873400"/>
                </a:lnTo>
                <a:lnTo>
                  <a:pt x="2757002" y="1829557"/>
                </a:lnTo>
                <a:lnTo>
                  <a:pt x="2770028" y="1785094"/>
                </a:lnTo>
                <a:lnTo>
                  <a:pt x="2781620" y="1740036"/>
                </a:lnTo>
                <a:lnTo>
                  <a:pt x="2791752" y="1694411"/>
                </a:lnTo>
                <a:lnTo>
                  <a:pt x="2800397" y="1648244"/>
                </a:lnTo>
                <a:lnTo>
                  <a:pt x="2807529" y="1601563"/>
                </a:lnTo>
                <a:lnTo>
                  <a:pt x="2813122" y="1554392"/>
                </a:lnTo>
                <a:lnTo>
                  <a:pt x="2817149" y="1506758"/>
                </a:lnTo>
                <a:lnTo>
                  <a:pt x="2819585" y="1458688"/>
                </a:lnTo>
                <a:lnTo>
                  <a:pt x="2820403" y="1410208"/>
                </a:lnTo>
                <a:lnTo>
                  <a:pt x="2819585" y="1361727"/>
                </a:lnTo>
                <a:lnTo>
                  <a:pt x="2817149" y="1313657"/>
                </a:lnTo>
                <a:lnTo>
                  <a:pt x="2813122" y="1266023"/>
                </a:lnTo>
                <a:lnTo>
                  <a:pt x="2807529" y="1218852"/>
                </a:lnTo>
                <a:lnTo>
                  <a:pt x="2800397" y="1172171"/>
                </a:lnTo>
                <a:lnTo>
                  <a:pt x="2791752" y="1126004"/>
                </a:lnTo>
                <a:lnTo>
                  <a:pt x="2781620" y="1080379"/>
                </a:lnTo>
                <a:lnTo>
                  <a:pt x="2770028" y="1035321"/>
                </a:lnTo>
                <a:lnTo>
                  <a:pt x="2757002" y="990858"/>
                </a:lnTo>
                <a:lnTo>
                  <a:pt x="2742568" y="947015"/>
                </a:lnTo>
                <a:lnTo>
                  <a:pt x="2726752" y="903818"/>
                </a:lnTo>
                <a:lnTo>
                  <a:pt x="2709580" y="861295"/>
                </a:lnTo>
                <a:lnTo>
                  <a:pt x="2691080" y="819470"/>
                </a:lnTo>
                <a:lnTo>
                  <a:pt x="2671277" y="778370"/>
                </a:lnTo>
                <a:lnTo>
                  <a:pt x="2650197" y="738023"/>
                </a:lnTo>
                <a:lnTo>
                  <a:pt x="2627866" y="698452"/>
                </a:lnTo>
                <a:lnTo>
                  <a:pt x="2604312" y="659686"/>
                </a:lnTo>
                <a:lnTo>
                  <a:pt x="2579559" y="621751"/>
                </a:lnTo>
                <a:lnTo>
                  <a:pt x="2553635" y="584672"/>
                </a:lnTo>
                <a:lnTo>
                  <a:pt x="2526566" y="548475"/>
                </a:lnTo>
                <a:lnTo>
                  <a:pt x="2498377" y="513188"/>
                </a:lnTo>
                <a:lnTo>
                  <a:pt x="2469096" y="478836"/>
                </a:lnTo>
                <a:lnTo>
                  <a:pt x="2438748" y="445446"/>
                </a:lnTo>
                <a:lnTo>
                  <a:pt x="2407359" y="413043"/>
                </a:lnTo>
                <a:lnTo>
                  <a:pt x="2374957" y="381655"/>
                </a:lnTo>
                <a:lnTo>
                  <a:pt x="2341566" y="351307"/>
                </a:lnTo>
                <a:lnTo>
                  <a:pt x="2307214" y="322025"/>
                </a:lnTo>
                <a:lnTo>
                  <a:pt x="2271927" y="293837"/>
                </a:lnTo>
                <a:lnTo>
                  <a:pt x="2235731" y="266767"/>
                </a:lnTo>
                <a:lnTo>
                  <a:pt x="2198652" y="240843"/>
                </a:lnTo>
                <a:lnTo>
                  <a:pt x="2160716" y="216091"/>
                </a:lnTo>
                <a:lnTo>
                  <a:pt x="2121950" y="192536"/>
                </a:lnTo>
                <a:lnTo>
                  <a:pt x="2082380" y="170206"/>
                </a:lnTo>
                <a:lnTo>
                  <a:pt x="2042032" y="149126"/>
                </a:lnTo>
                <a:lnTo>
                  <a:pt x="2000932" y="129322"/>
                </a:lnTo>
                <a:lnTo>
                  <a:pt x="1959108" y="110822"/>
                </a:lnTo>
                <a:lnTo>
                  <a:pt x="1916584" y="93651"/>
                </a:lnTo>
                <a:lnTo>
                  <a:pt x="1873387" y="77835"/>
                </a:lnTo>
                <a:lnTo>
                  <a:pt x="1829544" y="63400"/>
                </a:lnTo>
                <a:lnTo>
                  <a:pt x="1785081" y="50374"/>
                </a:lnTo>
                <a:lnTo>
                  <a:pt x="1740023" y="38782"/>
                </a:lnTo>
                <a:lnTo>
                  <a:pt x="1694398" y="28650"/>
                </a:lnTo>
                <a:lnTo>
                  <a:pt x="1648232" y="20005"/>
                </a:lnTo>
                <a:lnTo>
                  <a:pt x="1601550" y="12873"/>
                </a:lnTo>
                <a:lnTo>
                  <a:pt x="1554379" y="7280"/>
                </a:lnTo>
                <a:lnTo>
                  <a:pt x="1506745" y="3253"/>
                </a:lnTo>
                <a:lnTo>
                  <a:pt x="1458675" y="817"/>
                </a:lnTo>
                <a:lnTo>
                  <a:pt x="1410195" y="0"/>
                </a:lnTo>
                <a:close/>
              </a:path>
            </a:pathLst>
          </a:custGeom>
          <a:solidFill>
            <a:srgbClr val="4F2F79">
              <a:alpha val="50379"/>
            </a:srgbClr>
          </a:solidFill>
          <a:ln w="28575" cap="flat" cmpd="sng">
            <a:solidFill>
              <a:srgbClr val="4F2F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" name="Google Shape;3764;p41">
            <a:extLst>
              <a:ext uri="{FF2B5EF4-FFF2-40B4-BE49-F238E27FC236}">
                <a16:creationId xmlns:a16="http://schemas.microsoft.com/office/drawing/2014/main" id="{B86143E7-963C-1EC9-EB00-1880C65524AD}"/>
              </a:ext>
            </a:extLst>
          </p:cNvPr>
          <p:cNvSpPr/>
          <p:nvPr/>
        </p:nvSpPr>
        <p:spPr>
          <a:xfrm>
            <a:off x="1390705" y="3163194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208" y="0"/>
                </a:moveTo>
                <a:lnTo>
                  <a:pt x="1361726" y="817"/>
                </a:lnTo>
                <a:lnTo>
                  <a:pt x="1313656" y="3253"/>
                </a:lnTo>
                <a:lnTo>
                  <a:pt x="1266021" y="7280"/>
                </a:lnTo>
                <a:lnTo>
                  <a:pt x="1218850" y="12873"/>
                </a:lnTo>
                <a:lnTo>
                  <a:pt x="1172167" y="20005"/>
                </a:lnTo>
                <a:lnTo>
                  <a:pt x="1126000" y="28650"/>
                </a:lnTo>
                <a:lnTo>
                  <a:pt x="1080375" y="38782"/>
                </a:lnTo>
                <a:lnTo>
                  <a:pt x="1035317" y="50374"/>
                </a:lnTo>
                <a:lnTo>
                  <a:pt x="990853" y="63400"/>
                </a:lnTo>
                <a:lnTo>
                  <a:pt x="947010" y="77835"/>
                </a:lnTo>
                <a:lnTo>
                  <a:pt x="903813" y="93651"/>
                </a:lnTo>
                <a:lnTo>
                  <a:pt x="861289" y="110822"/>
                </a:lnTo>
                <a:lnTo>
                  <a:pt x="819464" y="129322"/>
                </a:lnTo>
                <a:lnTo>
                  <a:pt x="778365" y="149126"/>
                </a:lnTo>
                <a:lnTo>
                  <a:pt x="738017" y="170206"/>
                </a:lnTo>
                <a:lnTo>
                  <a:pt x="698447" y="192536"/>
                </a:lnTo>
                <a:lnTo>
                  <a:pt x="659681" y="216091"/>
                </a:lnTo>
                <a:lnTo>
                  <a:pt x="621745" y="240843"/>
                </a:lnTo>
                <a:lnTo>
                  <a:pt x="584666" y="266767"/>
                </a:lnTo>
                <a:lnTo>
                  <a:pt x="548470" y="293837"/>
                </a:lnTo>
                <a:lnTo>
                  <a:pt x="513183" y="322025"/>
                </a:lnTo>
                <a:lnTo>
                  <a:pt x="478831" y="351307"/>
                </a:lnTo>
                <a:lnTo>
                  <a:pt x="445441" y="381655"/>
                </a:lnTo>
                <a:lnTo>
                  <a:pt x="413038" y="413043"/>
                </a:lnTo>
                <a:lnTo>
                  <a:pt x="381650" y="445446"/>
                </a:lnTo>
                <a:lnTo>
                  <a:pt x="351302" y="478836"/>
                </a:lnTo>
                <a:lnTo>
                  <a:pt x="322021" y="513188"/>
                </a:lnTo>
                <a:lnTo>
                  <a:pt x="293833" y="548475"/>
                </a:lnTo>
                <a:lnTo>
                  <a:pt x="266764" y="584672"/>
                </a:lnTo>
                <a:lnTo>
                  <a:pt x="240840" y="621751"/>
                </a:lnTo>
                <a:lnTo>
                  <a:pt x="216088" y="659686"/>
                </a:lnTo>
                <a:lnTo>
                  <a:pt x="192533" y="698452"/>
                </a:lnTo>
                <a:lnTo>
                  <a:pt x="170203" y="738023"/>
                </a:lnTo>
                <a:lnTo>
                  <a:pt x="149123" y="778370"/>
                </a:lnTo>
                <a:lnTo>
                  <a:pt x="129320" y="819470"/>
                </a:lnTo>
                <a:lnTo>
                  <a:pt x="110820" y="861295"/>
                </a:lnTo>
                <a:lnTo>
                  <a:pt x="93649" y="903818"/>
                </a:lnTo>
                <a:lnTo>
                  <a:pt x="77833" y="947015"/>
                </a:lnTo>
                <a:lnTo>
                  <a:pt x="63399" y="990858"/>
                </a:lnTo>
                <a:lnTo>
                  <a:pt x="50373" y="1035321"/>
                </a:lnTo>
                <a:lnTo>
                  <a:pt x="38781" y="1080379"/>
                </a:lnTo>
                <a:lnTo>
                  <a:pt x="28650" y="1126004"/>
                </a:lnTo>
                <a:lnTo>
                  <a:pt x="20005" y="1172171"/>
                </a:lnTo>
                <a:lnTo>
                  <a:pt x="12873" y="1218852"/>
                </a:lnTo>
                <a:lnTo>
                  <a:pt x="7280" y="1266023"/>
                </a:lnTo>
                <a:lnTo>
                  <a:pt x="3253" y="1313657"/>
                </a:lnTo>
                <a:lnTo>
                  <a:pt x="817" y="1361727"/>
                </a:lnTo>
                <a:lnTo>
                  <a:pt x="0" y="1410208"/>
                </a:lnTo>
                <a:lnTo>
                  <a:pt x="817" y="1458688"/>
                </a:lnTo>
                <a:lnTo>
                  <a:pt x="3253" y="1506758"/>
                </a:lnTo>
                <a:lnTo>
                  <a:pt x="7280" y="1554391"/>
                </a:lnTo>
                <a:lnTo>
                  <a:pt x="12873" y="1601562"/>
                </a:lnTo>
                <a:lnTo>
                  <a:pt x="20005" y="1648244"/>
                </a:lnTo>
                <a:lnTo>
                  <a:pt x="28650" y="1694411"/>
                </a:lnTo>
                <a:lnTo>
                  <a:pt x="38781" y="1740035"/>
                </a:lnTo>
                <a:lnTo>
                  <a:pt x="50373" y="1785093"/>
                </a:lnTo>
                <a:lnTo>
                  <a:pt x="63399" y="1829556"/>
                </a:lnTo>
                <a:lnTo>
                  <a:pt x="77833" y="1873399"/>
                </a:lnTo>
                <a:lnTo>
                  <a:pt x="93649" y="1916595"/>
                </a:lnTo>
                <a:lnTo>
                  <a:pt x="110820" y="1959118"/>
                </a:lnTo>
                <a:lnTo>
                  <a:pt x="129320" y="2000943"/>
                </a:lnTo>
                <a:lnTo>
                  <a:pt x="149123" y="2042042"/>
                </a:lnTo>
                <a:lnTo>
                  <a:pt x="170203" y="2082389"/>
                </a:lnTo>
                <a:lnTo>
                  <a:pt x="192533" y="2121959"/>
                </a:lnTo>
                <a:lnTo>
                  <a:pt x="216088" y="2160725"/>
                </a:lnTo>
                <a:lnTo>
                  <a:pt x="240840" y="2198660"/>
                </a:lnTo>
                <a:lnTo>
                  <a:pt x="266764" y="2235739"/>
                </a:lnTo>
                <a:lnTo>
                  <a:pt x="293833" y="2271935"/>
                </a:lnTo>
                <a:lnTo>
                  <a:pt x="322021" y="2307222"/>
                </a:lnTo>
                <a:lnTo>
                  <a:pt x="351302" y="2341573"/>
                </a:lnTo>
                <a:lnTo>
                  <a:pt x="381650" y="2374963"/>
                </a:lnTo>
                <a:lnTo>
                  <a:pt x="413038" y="2407365"/>
                </a:lnTo>
                <a:lnTo>
                  <a:pt x="445441" y="2438753"/>
                </a:lnTo>
                <a:lnTo>
                  <a:pt x="478831" y="2469101"/>
                </a:lnTo>
                <a:lnTo>
                  <a:pt x="513183" y="2498382"/>
                </a:lnTo>
                <a:lnTo>
                  <a:pt x="548470" y="2526570"/>
                </a:lnTo>
                <a:lnTo>
                  <a:pt x="584666" y="2553639"/>
                </a:lnTo>
                <a:lnTo>
                  <a:pt x="621745" y="2579563"/>
                </a:lnTo>
                <a:lnTo>
                  <a:pt x="659681" y="2604315"/>
                </a:lnTo>
                <a:lnTo>
                  <a:pt x="698447" y="2627869"/>
                </a:lnTo>
                <a:lnTo>
                  <a:pt x="738017" y="2650199"/>
                </a:lnTo>
                <a:lnTo>
                  <a:pt x="778365" y="2671279"/>
                </a:lnTo>
                <a:lnTo>
                  <a:pt x="819464" y="2691082"/>
                </a:lnTo>
                <a:lnTo>
                  <a:pt x="861289" y="2709582"/>
                </a:lnTo>
                <a:lnTo>
                  <a:pt x="903813" y="2726753"/>
                </a:lnTo>
                <a:lnTo>
                  <a:pt x="947010" y="2742569"/>
                </a:lnTo>
                <a:lnTo>
                  <a:pt x="990853" y="2757003"/>
                </a:lnTo>
                <a:lnTo>
                  <a:pt x="1035317" y="2770029"/>
                </a:lnTo>
                <a:lnTo>
                  <a:pt x="1080375" y="2781621"/>
                </a:lnTo>
                <a:lnTo>
                  <a:pt x="1126000" y="2791753"/>
                </a:lnTo>
                <a:lnTo>
                  <a:pt x="1172167" y="2800397"/>
                </a:lnTo>
                <a:lnTo>
                  <a:pt x="1218850" y="2807529"/>
                </a:lnTo>
                <a:lnTo>
                  <a:pt x="1266021" y="2813122"/>
                </a:lnTo>
                <a:lnTo>
                  <a:pt x="1313656" y="2817149"/>
                </a:lnTo>
                <a:lnTo>
                  <a:pt x="1361726" y="2819585"/>
                </a:lnTo>
                <a:lnTo>
                  <a:pt x="1410208" y="2820403"/>
                </a:lnTo>
                <a:lnTo>
                  <a:pt x="1458688" y="2819585"/>
                </a:lnTo>
                <a:lnTo>
                  <a:pt x="1506758" y="2817149"/>
                </a:lnTo>
                <a:lnTo>
                  <a:pt x="1554392" y="2813122"/>
                </a:lnTo>
                <a:lnTo>
                  <a:pt x="1601563" y="2807529"/>
                </a:lnTo>
                <a:lnTo>
                  <a:pt x="1648244" y="2800397"/>
                </a:lnTo>
                <a:lnTo>
                  <a:pt x="1694411" y="2791753"/>
                </a:lnTo>
                <a:lnTo>
                  <a:pt x="1740036" y="2781621"/>
                </a:lnTo>
                <a:lnTo>
                  <a:pt x="1785094" y="2770029"/>
                </a:lnTo>
                <a:lnTo>
                  <a:pt x="1829557" y="2757003"/>
                </a:lnTo>
                <a:lnTo>
                  <a:pt x="1873400" y="2742569"/>
                </a:lnTo>
                <a:lnTo>
                  <a:pt x="1916597" y="2726753"/>
                </a:lnTo>
                <a:lnTo>
                  <a:pt x="1959120" y="2709582"/>
                </a:lnTo>
                <a:lnTo>
                  <a:pt x="2000945" y="2691082"/>
                </a:lnTo>
                <a:lnTo>
                  <a:pt x="2042045" y="2671279"/>
                </a:lnTo>
                <a:lnTo>
                  <a:pt x="2082392" y="2650199"/>
                </a:lnTo>
                <a:lnTo>
                  <a:pt x="2121963" y="2627869"/>
                </a:lnTo>
                <a:lnTo>
                  <a:pt x="2160729" y="2604315"/>
                </a:lnTo>
                <a:lnTo>
                  <a:pt x="2198664" y="2579563"/>
                </a:lnTo>
                <a:lnTo>
                  <a:pt x="2235743" y="2553639"/>
                </a:lnTo>
                <a:lnTo>
                  <a:pt x="2271940" y="2526570"/>
                </a:lnTo>
                <a:lnTo>
                  <a:pt x="2307227" y="2498382"/>
                </a:lnTo>
                <a:lnTo>
                  <a:pt x="2341579" y="2469101"/>
                </a:lnTo>
                <a:lnTo>
                  <a:pt x="2374969" y="2438753"/>
                </a:lnTo>
                <a:lnTo>
                  <a:pt x="2407372" y="2407365"/>
                </a:lnTo>
                <a:lnTo>
                  <a:pt x="2438760" y="2374963"/>
                </a:lnTo>
                <a:lnTo>
                  <a:pt x="2469108" y="2341573"/>
                </a:lnTo>
                <a:lnTo>
                  <a:pt x="2498390" y="2307222"/>
                </a:lnTo>
                <a:lnTo>
                  <a:pt x="2526578" y="2271935"/>
                </a:lnTo>
                <a:lnTo>
                  <a:pt x="2553648" y="2235739"/>
                </a:lnTo>
                <a:lnTo>
                  <a:pt x="2579572" y="2198660"/>
                </a:lnTo>
                <a:lnTo>
                  <a:pt x="2604324" y="2160725"/>
                </a:lnTo>
                <a:lnTo>
                  <a:pt x="2627879" y="2121959"/>
                </a:lnTo>
                <a:lnTo>
                  <a:pt x="2650209" y="2082389"/>
                </a:lnTo>
                <a:lnTo>
                  <a:pt x="2671289" y="2042042"/>
                </a:lnTo>
                <a:lnTo>
                  <a:pt x="2691093" y="2000943"/>
                </a:lnTo>
                <a:lnTo>
                  <a:pt x="2709593" y="1959118"/>
                </a:lnTo>
                <a:lnTo>
                  <a:pt x="2726764" y="1916595"/>
                </a:lnTo>
                <a:lnTo>
                  <a:pt x="2742580" y="1873399"/>
                </a:lnTo>
                <a:lnTo>
                  <a:pt x="2757015" y="1829556"/>
                </a:lnTo>
                <a:lnTo>
                  <a:pt x="2770041" y="1785093"/>
                </a:lnTo>
                <a:lnTo>
                  <a:pt x="2781633" y="1740035"/>
                </a:lnTo>
                <a:lnTo>
                  <a:pt x="2791765" y="1694411"/>
                </a:lnTo>
                <a:lnTo>
                  <a:pt x="2800410" y="1648244"/>
                </a:lnTo>
                <a:lnTo>
                  <a:pt x="2807542" y="1601562"/>
                </a:lnTo>
                <a:lnTo>
                  <a:pt x="2813135" y="1554391"/>
                </a:lnTo>
                <a:lnTo>
                  <a:pt x="2817162" y="1506758"/>
                </a:lnTo>
                <a:lnTo>
                  <a:pt x="2819598" y="1458688"/>
                </a:lnTo>
                <a:lnTo>
                  <a:pt x="2820416" y="1410208"/>
                </a:lnTo>
                <a:lnTo>
                  <a:pt x="2819598" y="1361727"/>
                </a:lnTo>
                <a:lnTo>
                  <a:pt x="2817162" y="1313657"/>
                </a:lnTo>
                <a:lnTo>
                  <a:pt x="2813135" y="1266023"/>
                </a:lnTo>
                <a:lnTo>
                  <a:pt x="2807542" y="1218852"/>
                </a:lnTo>
                <a:lnTo>
                  <a:pt x="2800410" y="1172171"/>
                </a:lnTo>
                <a:lnTo>
                  <a:pt x="2791765" y="1126004"/>
                </a:lnTo>
                <a:lnTo>
                  <a:pt x="2781633" y="1080379"/>
                </a:lnTo>
                <a:lnTo>
                  <a:pt x="2770041" y="1035321"/>
                </a:lnTo>
                <a:lnTo>
                  <a:pt x="2757015" y="990858"/>
                </a:lnTo>
                <a:lnTo>
                  <a:pt x="2742580" y="947015"/>
                </a:lnTo>
                <a:lnTo>
                  <a:pt x="2726764" y="903818"/>
                </a:lnTo>
                <a:lnTo>
                  <a:pt x="2709593" y="861295"/>
                </a:lnTo>
                <a:lnTo>
                  <a:pt x="2691093" y="819470"/>
                </a:lnTo>
                <a:lnTo>
                  <a:pt x="2671289" y="778370"/>
                </a:lnTo>
                <a:lnTo>
                  <a:pt x="2650209" y="738023"/>
                </a:lnTo>
                <a:lnTo>
                  <a:pt x="2627879" y="698452"/>
                </a:lnTo>
                <a:lnTo>
                  <a:pt x="2604324" y="659686"/>
                </a:lnTo>
                <a:lnTo>
                  <a:pt x="2579572" y="621751"/>
                </a:lnTo>
                <a:lnTo>
                  <a:pt x="2553648" y="584672"/>
                </a:lnTo>
                <a:lnTo>
                  <a:pt x="2526578" y="548475"/>
                </a:lnTo>
                <a:lnTo>
                  <a:pt x="2498390" y="513188"/>
                </a:lnTo>
                <a:lnTo>
                  <a:pt x="2469108" y="478836"/>
                </a:lnTo>
                <a:lnTo>
                  <a:pt x="2438760" y="445446"/>
                </a:lnTo>
                <a:lnTo>
                  <a:pt x="2407372" y="413043"/>
                </a:lnTo>
                <a:lnTo>
                  <a:pt x="2374969" y="381655"/>
                </a:lnTo>
                <a:lnTo>
                  <a:pt x="2341579" y="351307"/>
                </a:lnTo>
                <a:lnTo>
                  <a:pt x="2307227" y="322025"/>
                </a:lnTo>
                <a:lnTo>
                  <a:pt x="2271940" y="293837"/>
                </a:lnTo>
                <a:lnTo>
                  <a:pt x="2235743" y="266767"/>
                </a:lnTo>
                <a:lnTo>
                  <a:pt x="2198664" y="240843"/>
                </a:lnTo>
                <a:lnTo>
                  <a:pt x="2160729" y="216091"/>
                </a:lnTo>
                <a:lnTo>
                  <a:pt x="2121963" y="192536"/>
                </a:lnTo>
                <a:lnTo>
                  <a:pt x="2082392" y="170206"/>
                </a:lnTo>
                <a:lnTo>
                  <a:pt x="2042045" y="149126"/>
                </a:lnTo>
                <a:lnTo>
                  <a:pt x="2000945" y="129322"/>
                </a:lnTo>
                <a:lnTo>
                  <a:pt x="1959120" y="110822"/>
                </a:lnTo>
                <a:lnTo>
                  <a:pt x="1916597" y="93651"/>
                </a:lnTo>
                <a:lnTo>
                  <a:pt x="1873400" y="77835"/>
                </a:lnTo>
                <a:lnTo>
                  <a:pt x="1829557" y="63400"/>
                </a:lnTo>
                <a:lnTo>
                  <a:pt x="1785094" y="50374"/>
                </a:lnTo>
                <a:lnTo>
                  <a:pt x="1740036" y="38782"/>
                </a:lnTo>
                <a:lnTo>
                  <a:pt x="1694411" y="28650"/>
                </a:lnTo>
                <a:lnTo>
                  <a:pt x="1648244" y="20005"/>
                </a:lnTo>
                <a:lnTo>
                  <a:pt x="1601563" y="12873"/>
                </a:lnTo>
                <a:lnTo>
                  <a:pt x="1554392" y="7280"/>
                </a:lnTo>
                <a:lnTo>
                  <a:pt x="1506758" y="3253"/>
                </a:lnTo>
                <a:lnTo>
                  <a:pt x="1458688" y="817"/>
                </a:lnTo>
                <a:lnTo>
                  <a:pt x="1410208" y="0"/>
                </a:lnTo>
                <a:close/>
              </a:path>
            </a:pathLst>
          </a:custGeom>
          <a:solidFill>
            <a:srgbClr val="753E93">
              <a:alpha val="49620"/>
            </a:srgbClr>
          </a:solidFill>
          <a:ln w="28575" cap="flat" cmpd="sng">
            <a:solidFill>
              <a:srgbClr val="753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6" name="Google Shape;3763;p41">
            <a:extLst>
              <a:ext uri="{FF2B5EF4-FFF2-40B4-BE49-F238E27FC236}">
                <a16:creationId xmlns:a16="http://schemas.microsoft.com/office/drawing/2014/main" id="{BDE93034-7A3A-80E8-EEC0-BD3CE1814441}"/>
              </a:ext>
            </a:extLst>
          </p:cNvPr>
          <p:cNvSpPr/>
          <p:nvPr/>
        </p:nvSpPr>
        <p:spPr>
          <a:xfrm>
            <a:off x="2630130" y="1919367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195" y="0"/>
                </a:moveTo>
                <a:lnTo>
                  <a:pt x="1361714" y="817"/>
                </a:lnTo>
                <a:lnTo>
                  <a:pt x="1313644" y="3253"/>
                </a:lnTo>
                <a:lnTo>
                  <a:pt x="1266011" y="7280"/>
                </a:lnTo>
                <a:lnTo>
                  <a:pt x="1218840" y="12873"/>
                </a:lnTo>
                <a:lnTo>
                  <a:pt x="1172158" y="20005"/>
                </a:lnTo>
                <a:lnTo>
                  <a:pt x="1125992" y="28650"/>
                </a:lnTo>
                <a:lnTo>
                  <a:pt x="1080367" y="38781"/>
                </a:lnTo>
                <a:lnTo>
                  <a:pt x="1035310" y="50373"/>
                </a:lnTo>
                <a:lnTo>
                  <a:pt x="990847" y="63399"/>
                </a:lnTo>
                <a:lnTo>
                  <a:pt x="947004" y="77833"/>
                </a:lnTo>
                <a:lnTo>
                  <a:pt x="903807" y="93649"/>
                </a:lnTo>
                <a:lnTo>
                  <a:pt x="861284" y="110820"/>
                </a:lnTo>
                <a:lnTo>
                  <a:pt x="819459" y="129320"/>
                </a:lnTo>
                <a:lnTo>
                  <a:pt x="778360" y="149123"/>
                </a:lnTo>
                <a:lnTo>
                  <a:pt x="738013" y="170203"/>
                </a:lnTo>
                <a:lnTo>
                  <a:pt x="698443" y="192533"/>
                </a:lnTo>
                <a:lnTo>
                  <a:pt x="659677" y="216087"/>
                </a:lnTo>
                <a:lnTo>
                  <a:pt x="621742" y="240839"/>
                </a:lnTo>
                <a:lnTo>
                  <a:pt x="584663" y="266763"/>
                </a:lnTo>
                <a:lnTo>
                  <a:pt x="548467" y="293832"/>
                </a:lnTo>
                <a:lnTo>
                  <a:pt x="513180" y="322020"/>
                </a:lnTo>
                <a:lnTo>
                  <a:pt x="478829" y="351301"/>
                </a:lnTo>
                <a:lnTo>
                  <a:pt x="445439" y="381649"/>
                </a:lnTo>
                <a:lnTo>
                  <a:pt x="413037" y="413037"/>
                </a:lnTo>
                <a:lnTo>
                  <a:pt x="381649" y="445439"/>
                </a:lnTo>
                <a:lnTo>
                  <a:pt x="351301" y="478829"/>
                </a:lnTo>
                <a:lnTo>
                  <a:pt x="322020" y="513180"/>
                </a:lnTo>
                <a:lnTo>
                  <a:pt x="293832" y="548467"/>
                </a:lnTo>
                <a:lnTo>
                  <a:pt x="266763" y="584663"/>
                </a:lnTo>
                <a:lnTo>
                  <a:pt x="240839" y="621742"/>
                </a:lnTo>
                <a:lnTo>
                  <a:pt x="216087" y="659677"/>
                </a:lnTo>
                <a:lnTo>
                  <a:pt x="192533" y="698443"/>
                </a:lnTo>
                <a:lnTo>
                  <a:pt x="170203" y="738013"/>
                </a:lnTo>
                <a:lnTo>
                  <a:pt x="149123" y="778360"/>
                </a:lnTo>
                <a:lnTo>
                  <a:pt x="129320" y="819459"/>
                </a:lnTo>
                <a:lnTo>
                  <a:pt x="110820" y="861284"/>
                </a:lnTo>
                <a:lnTo>
                  <a:pt x="93649" y="903807"/>
                </a:lnTo>
                <a:lnTo>
                  <a:pt x="77833" y="947004"/>
                </a:lnTo>
                <a:lnTo>
                  <a:pt x="63399" y="990847"/>
                </a:lnTo>
                <a:lnTo>
                  <a:pt x="50373" y="1035310"/>
                </a:lnTo>
                <a:lnTo>
                  <a:pt x="38781" y="1080367"/>
                </a:lnTo>
                <a:lnTo>
                  <a:pt x="28650" y="1125992"/>
                </a:lnTo>
                <a:lnTo>
                  <a:pt x="20005" y="1172158"/>
                </a:lnTo>
                <a:lnTo>
                  <a:pt x="12873" y="1218840"/>
                </a:lnTo>
                <a:lnTo>
                  <a:pt x="7280" y="1266011"/>
                </a:lnTo>
                <a:lnTo>
                  <a:pt x="3253" y="1313644"/>
                </a:lnTo>
                <a:lnTo>
                  <a:pt x="817" y="1361714"/>
                </a:lnTo>
                <a:lnTo>
                  <a:pt x="0" y="1410195"/>
                </a:lnTo>
                <a:lnTo>
                  <a:pt x="817" y="1458675"/>
                </a:lnTo>
                <a:lnTo>
                  <a:pt x="3253" y="1506745"/>
                </a:lnTo>
                <a:lnTo>
                  <a:pt x="7280" y="1554379"/>
                </a:lnTo>
                <a:lnTo>
                  <a:pt x="12873" y="1601550"/>
                </a:lnTo>
                <a:lnTo>
                  <a:pt x="20005" y="1648232"/>
                </a:lnTo>
                <a:lnTo>
                  <a:pt x="28650" y="1694398"/>
                </a:lnTo>
                <a:lnTo>
                  <a:pt x="38781" y="1740023"/>
                </a:lnTo>
                <a:lnTo>
                  <a:pt x="50373" y="1785081"/>
                </a:lnTo>
                <a:lnTo>
                  <a:pt x="63399" y="1829544"/>
                </a:lnTo>
                <a:lnTo>
                  <a:pt x="77833" y="1873387"/>
                </a:lnTo>
                <a:lnTo>
                  <a:pt x="93649" y="1916584"/>
                </a:lnTo>
                <a:lnTo>
                  <a:pt x="110820" y="1959108"/>
                </a:lnTo>
                <a:lnTo>
                  <a:pt x="129320" y="2000932"/>
                </a:lnTo>
                <a:lnTo>
                  <a:pt x="149123" y="2042032"/>
                </a:lnTo>
                <a:lnTo>
                  <a:pt x="170203" y="2082380"/>
                </a:lnTo>
                <a:lnTo>
                  <a:pt x="192533" y="2121950"/>
                </a:lnTo>
                <a:lnTo>
                  <a:pt x="216087" y="2160716"/>
                </a:lnTo>
                <a:lnTo>
                  <a:pt x="240839" y="2198652"/>
                </a:lnTo>
                <a:lnTo>
                  <a:pt x="266763" y="2235731"/>
                </a:lnTo>
                <a:lnTo>
                  <a:pt x="293832" y="2271927"/>
                </a:lnTo>
                <a:lnTo>
                  <a:pt x="322020" y="2307214"/>
                </a:lnTo>
                <a:lnTo>
                  <a:pt x="351301" y="2341566"/>
                </a:lnTo>
                <a:lnTo>
                  <a:pt x="381649" y="2374957"/>
                </a:lnTo>
                <a:lnTo>
                  <a:pt x="413037" y="2407359"/>
                </a:lnTo>
                <a:lnTo>
                  <a:pt x="445439" y="2438748"/>
                </a:lnTo>
                <a:lnTo>
                  <a:pt x="478829" y="2469096"/>
                </a:lnTo>
                <a:lnTo>
                  <a:pt x="513180" y="2498377"/>
                </a:lnTo>
                <a:lnTo>
                  <a:pt x="548467" y="2526566"/>
                </a:lnTo>
                <a:lnTo>
                  <a:pt x="584663" y="2553635"/>
                </a:lnTo>
                <a:lnTo>
                  <a:pt x="621742" y="2579559"/>
                </a:lnTo>
                <a:lnTo>
                  <a:pt x="659677" y="2604312"/>
                </a:lnTo>
                <a:lnTo>
                  <a:pt x="698443" y="2627866"/>
                </a:lnTo>
                <a:lnTo>
                  <a:pt x="738013" y="2650197"/>
                </a:lnTo>
                <a:lnTo>
                  <a:pt x="778360" y="2671277"/>
                </a:lnTo>
                <a:lnTo>
                  <a:pt x="819459" y="2691080"/>
                </a:lnTo>
                <a:lnTo>
                  <a:pt x="861284" y="2709580"/>
                </a:lnTo>
                <a:lnTo>
                  <a:pt x="903807" y="2726752"/>
                </a:lnTo>
                <a:lnTo>
                  <a:pt x="947004" y="2742568"/>
                </a:lnTo>
                <a:lnTo>
                  <a:pt x="990847" y="2757002"/>
                </a:lnTo>
                <a:lnTo>
                  <a:pt x="1035310" y="2770028"/>
                </a:lnTo>
                <a:lnTo>
                  <a:pt x="1080367" y="2781620"/>
                </a:lnTo>
                <a:lnTo>
                  <a:pt x="1125992" y="2791752"/>
                </a:lnTo>
                <a:lnTo>
                  <a:pt x="1172158" y="2800397"/>
                </a:lnTo>
                <a:lnTo>
                  <a:pt x="1218840" y="2807529"/>
                </a:lnTo>
                <a:lnTo>
                  <a:pt x="1266011" y="2813122"/>
                </a:lnTo>
                <a:lnTo>
                  <a:pt x="1313644" y="2817149"/>
                </a:lnTo>
                <a:lnTo>
                  <a:pt x="1361714" y="2819585"/>
                </a:lnTo>
                <a:lnTo>
                  <a:pt x="1410195" y="2820403"/>
                </a:lnTo>
                <a:lnTo>
                  <a:pt x="1458675" y="2819585"/>
                </a:lnTo>
                <a:lnTo>
                  <a:pt x="1506745" y="2817149"/>
                </a:lnTo>
                <a:lnTo>
                  <a:pt x="1554379" y="2813122"/>
                </a:lnTo>
                <a:lnTo>
                  <a:pt x="1601550" y="2807529"/>
                </a:lnTo>
                <a:lnTo>
                  <a:pt x="1648232" y="2800397"/>
                </a:lnTo>
                <a:lnTo>
                  <a:pt x="1694398" y="2791752"/>
                </a:lnTo>
                <a:lnTo>
                  <a:pt x="1740023" y="2781620"/>
                </a:lnTo>
                <a:lnTo>
                  <a:pt x="1785081" y="2770028"/>
                </a:lnTo>
                <a:lnTo>
                  <a:pt x="1829544" y="2757002"/>
                </a:lnTo>
                <a:lnTo>
                  <a:pt x="1873387" y="2742568"/>
                </a:lnTo>
                <a:lnTo>
                  <a:pt x="1916584" y="2726752"/>
                </a:lnTo>
                <a:lnTo>
                  <a:pt x="1959108" y="2709580"/>
                </a:lnTo>
                <a:lnTo>
                  <a:pt x="2000932" y="2691080"/>
                </a:lnTo>
                <a:lnTo>
                  <a:pt x="2042032" y="2671277"/>
                </a:lnTo>
                <a:lnTo>
                  <a:pt x="2082380" y="2650197"/>
                </a:lnTo>
                <a:lnTo>
                  <a:pt x="2121950" y="2627866"/>
                </a:lnTo>
                <a:lnTo>
                  <a:pt x="2160716" y="2604312"/>
                </a:lnTo>
                <a:lnTo>
                  <a:pt x="2198652" y="2579559"/>
                </a:lnTo>
                <a:lnTo>
                  <a:pt x="2235731" y="2553635"/>
                </a:lnTo>
                <a:lnTo>
                  <a:pt x="2271927" y="2526566"/>
                </a:lnTo>
                <a:lnTo>
                  <a:pt x="2307214" y="2498377"/>
                </a:lnTo>
                <a:lnTo>
                  <a:pt x="2341566" y="2469096"/>
                </a:lnTo>
                <a:lnTo>
                  <a:pt x="2374957" y="2438748"/>
                </a:lnTo>
                <a:lnTo>
                  <a:pt x="2407359" y="2407359"/>
                </a:lnTo>
                <a:lnTo>
                  <a:pt x="2438748" y="2374957"/>
                </a:lnTo>
                <a:lnTo>
                  <a:pt x="2469096" y="2341566"/>
                </a:lnTo>
                <a:lnTo>
                  <a:pt x="2498377" y="2307214"/>
                </a:lnTo>
                <a:lnTo>
                  <a:pt x="2526566" y="2271927"/>
                </a:lnTo>
                <a:lnTo>
                  <a:pt x="2553635" y="2235731"/>
                </a:lnTo>
                <a:lnTo>
                  <a:pt x="2579559" y="2198652"/>
                </a:lnTo>
                <a:lnTo>
                  <a:pt x="2604312" y="2160716"/>
                </a:lnTo>
                <a:lnTo>
                  <a:pt x="2627866" y="2121950"/>
                </a:lnTo>
                <a:lnTo>
                  <a:pt x="2650197" y="2082380"/>
                </a:lnTo>
                <a:lnTo>
                  <a:pt x="2671277" y="2042032"/>
                </a:lnTo>
                <a:lnTo>
                  <a:pt x="2691080" y="2000932"/>
                </a:lnTo>
                <a:lnTo>
                  <a:pt x="2709580" y="1959108"/>
                </a:lnTo>
                <a:lnTo>
                  <a:pt x="2726752" y="1916584"/>
                </a:lnTo>
                <a:lnTo>
                  <a:pt x="2742568" y="1873387"/>
                </a:lnTo>
                <a:lnTo>
                  <a:pt x="2757002" y="1829544"/>
                </a:lnTo>
                <a:lnTo>
                  <a:pt x="2770028" y="1785081"/>
                </a:lnTo>
                <a:lnTo>
                  <a:pt x="2781620" y="1740023"/>
                </a:lnTo>
                <a:lnTo>
                  <a:pt x="2791752" y="1694398"/>
                </a:lnTo>
                <a:lnTo>
                  <a:pt x="2800397" y="1648232"/>
                </a:lnTo>
                <a:lnTo>
                  <a:pt x="2807529" y="1601550"/>
                </a:lnTo>
                <a:lnTo>
                  <a:pt x="2813122" y="1554379"/>
                </a:lnTo>
                <a:lnTo>
                  <a:pt x="2817149" y="1506745"/>
                </a:lnTo>
                <a:lnTo>
                  <a:pt x="2819585" y="1458675"/>
                </a:lnTo>
                <a:lnTo>
                  <a:pt x="2820403" y="1410195"/>
                </a:lnTo>
                <a:lnTo>
                  <a:pt x="2819585" y="1361714"/>
                </a:lnTo>
                <a:lnTo>
                  <a:pt x="2817149" y="1313644"/>
                </a:lnTo>
                <a:lnTo>
                  <a:pt x="2813122" y="1266011"/>
                </a:lnTo>
                <a:lnTo>
                  <a:pt x="2807529" y="1218840"/>
                </a:lnTo>
                <a:lnTo>
                  <a:pt x="2800397" y="1172158"/>
                </a:lnTo>
                <a:lnTo>
                  <a:pt x="2791752" y="1125992"/>
                </a:lnTo>
                <a:lnTo>
                  <a:pt x="2781620" y="1080367"/>
                </a:lnTo>
                <a:lnTo>
                  <a:pt x="2770028" y="1035310"/>
                </a:lnTo>
                <a:lnTo>
                  <a:pt x="2757002" y="990847"/>
                </a:lnTo>
                <a:lnTo>
                  <a:pt x="2742568" y="947004"/>
                </a:lnTo>
                <a:lnTo>
                  <a:pt x="2726752" y="903807"/>
                </a:lnTo>
                <a:lnTo>
                  <a:pt x="2709580" y="861284"/>
                </a:lnTo>
                <a:lnTo>
                  <a:pt x="2691080" y="819459"/>
                </a:lnTo>
                <a:lnTo>
                  <a:pt x="2671277" y="778360"/>
                </a:lnTo>
                <a:lnTo>
                  <a:pt x="2650197" y="738013"/>
                </a:lnTo>
                <a:lnTo>
                  <a:pt x="2627866" y="698443"/>
                </a:lnTo>
                <a:lnTo>
                  <a:pt x="2604312" y="659677"/>
                </a:lnTo>
                <a:lnTo>
                  <a:pt x="2579559" y="621742"/>
                </a:lnTo>
                <a:lnTo>
                  <a:pt x="2553635" y="584663"/>
                </a:lnTo>
                <a:lnTo>
                  <a:pt x="2526566" y="548467"/>
                </a:lnTo>
                <a:lnTo>
                  <a:pt x="2498377" y="513180"/>
                </a:lnTo>
                <a:lnTo>
                  <a:pt x="2469096" y="478829"/>
                </a:lnTo>
                <a:lnTo>
                  <a:pt x="2438748" y="445439"/>
                </a:lnTo>
                <a:lnTo>
                  <a:pt x="2407359" y="413037"/>
                </a:lnTo>
                <a:lnTo>
                  <a:pt x="2374957" y="381649"/>
                </a:lnTo>
                <a:lnTo>
                  <a:pt x="2341566" y="351301"/>
                </a:lnTo>
                <a:lnTo>
                  <a:pt x="2307214" y="322020"/>
                </a:lnTo>
                <a:lnTo>
                  <a:pt x="2271927" y="293832"/>
                </a:lnTo>
                <a:lnTo>
                  <a:pt x="2235731" y="266763"/>
                </a:lnTo>
                <a:lnTo>
                  <a:pt x="2198652" y="240839"/>
                </a:lnTo>
                <a:lnTo>
                  <a:pt x="2160716" y="216087"/>
                </a:lnTo>
                <a:lnTo>
                  <a:pt x="2121950" y="192533"/>
                </a:lnTo>
                <a:lnTo>
                  <a:pt x="2082380" y="170203"/>
                </a:lnTo>
                <a:lnTo>
                  <a:pt x="2042032" y="149123"/>
                </a:lnTo>
                <a:lnTo>
                  <a:pt x="2000932" y="129320"/>
                </a:lnTo>
                <a:lnTo>
                  <a:pt x="1959108" y="110820"/>
                </a:lnTo>
                <a:lnTo>
                  <a:pt x="1916584" y="93649"/>
                </a:lnTo>
                <a:lnTo>
                  <a:pt x="1873387" y="77833"/>
                </a:lnTo>
                <a:lnTo>
                  <a:pt x="1829544" y="63399"/>
                </a:lnTo>
                <a:lnTo>
                  <a:pt x="1785081" y="50373"/>
                </a:lnTo>
                <a:lnTo>
                  <a:pt x="1740023" y="38781"/>
                </a:lnTo>
                <a:lnTo>
                  <a:pt x="1694398" y="28650"/>
                </a:lnTo>
                <a:lnTo>
                  <a:pt x="1648232" y="20005"/>
                </a:lnTo>
                <a:lnTo>
                  <a:pt x="1601550" y="12873"/>
                </a:lnTo>
                <a:lnTo>
                  <a:pt x="1554379" y="7280"/>
                </a:lnTo>
                <a:lnTo>
                  <a:pt x="1506745" y="3253"/>
                </a:lnTo>
                <a:lnTo>
                  <a:pt x="1458675" y="817"/>
                </a:lnTo>
                <a:lnTo>
                  <a:pt x="1410195" y="0"/>
                </a:lnTo>
                <a:close/>
              </a:path>
            </a:pathLst>
          </a:custGeom>
          <a:solidFill>
            <a:srgbClr val="484991">
              <a:alpha val="51920"/>
            </a:srgbClr>
          </a:solidFill>
          <a:ln w="28575" cap="flat" cmpd="sng">
            <a:solidFill>
              <a:srgbClr val="484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84991"/>
              </a:solidFill>
            </a:endParaRPr>
          </a:p>
        </p:txBody>
      </p:sp>
      <p:sp>
        <p:nvSpPr>
          <p:cNvPr id="17" name="Google Shape;3765;p41">
            <a:extLst>
              <a:ext uri="{FF2B5EF4-FFF2-40B4-BE49-F238E27FC236}">
                <a16:creationId xmlns:a16="http://schemas.microsoft.com/office/drawing/2014/main" id="{07FB96D9-F411-8A50-5E1E-76CAEA232796}"/>
              </a:ext>
            </a:extLst>
          </p:cNvPr>
          <p:cNvSpPr/>
          <p:nvPr/>
        </p:nvSpPr>
        <p:spPr>
          <a:xfrm>
            <a:off x="1385128" y="1922275"/>
            <a:ext cx="1487903" cy="1487903"/>
          </a:xfrm>
          <a:custGeom>
            <a:avLst/>
            <a:gdLst/>
            <a:ahLst/>
            <a:cxnLst/>
            <a:rect l="l" t="t" r="r" b="b"/>
            <a:pathLst>
              <a:path w="2820670" h="2820670" extrusionOk="0">
                <a:moveTo>
                  <a:pt x="1410208" y="0"/>
                </a:moveTo>
                <a:lnTo>
                  <a:pt x="1361726" y="817"/>
                </a:lnTo>
                <a:lnTo>
                  <a:pt x="1313656" y="3253"/>
                </a:lnTo>
                <a:lnTo>
                  <a:pt x="1266021" y="7280"/>
                </a:lnTo>
                <a:lnTo>
                  <a:pt x="1218850" y="12873"/>
                </a:lnTo>
                <a:lnTo>
                  <a:pt x="1172167" y="20005"/>
                </a:lnTo>
                <a:lnTo>
                  <a:pt x="1126000" y="28650"/>
                </a:lnTo>
                <a:lnTo>
                  <a:pt x="1080375" y="38781"/>
                </a:lnTo>
                <a:lnTo>
                  <a:pt x="1035317" y="50373"/>
                </a:lnTo>
                <a:lnTo>
                  <a:pt x="990853" y="63399"/>
                </a:lnTo>
                <a:lnTo>
                  <a:pt x="947010" y="77833"/>
                </a:lnTo>
                <a:lnTo>
                  <a:pt x="903813" y="93649"/>
                </a:lnTo>
                <a:lnTo>
                  <a:pt x="861289" y="110820"/>
                </a:lnTo>
                <a:lnTo>
                  <a:pt x="819464" y="129320"/>
                </a:lnTo>
                <a:lnTo>
                  <a:pt x="778365" y="149123"/>
                </a:lnTo>
                <a:lnTo>
                  <a:pt x="738017" y="170203"/>
                </a:lnTo>
                <a:lnTo>
                  <a:pt x="698447" y="192533"/>
                </a:lnTo>
                <a:lnTo>
                  <a:pt x="659681" y="216087"/>
                </a:lnTo>
                <a:lnTo>
                  <a:pt x="621745" y="240839"/>
                </a:lnTo>
                <a:lnTo>
                  <a:pt x="584666" y="266763"/>
                </a:lnTo>
                <a:lnTo>
                  <a:pt x="548470" y="293832"/>
                </a:lnTo>
                <a:lnTo>
                  <a:pt x="513183" y="322020"/>
                </a:lnTo>
                <a:lnTo>
                  <a:pt x="478831" y="351301"/>
                </a:lnTo>
                <a:lnTo>
                  <a:pt x="445441" y="381649"/>
                </a:lnTo>
                <a:lnTo>
                  <a:pt x="413038" y="413037"/>
                </a:lnTo>
                <a:lnTo>
                  <a:pt x="381650" y="445439"/>
                </a:lnTo>
                <a:lnTo>
                  <a:pt x="351302" y="478829"/>
                </a:lnTo>
                <a:lnTo>
                  <a:pt x="322021" y="513180"/>
                </a:lnTo>
                <a:lnTo>
                  <a:pt x="293833" y="548467"/>
                </a:lnTo>
                <a:lnTo>
                  <a:pt x="266764" y="584663"/>
                </a:lnTo>
                <a:lnTo>
                  <a:pt x="240840" y="621742"/>
                </a:lnTo>
                <a:lnTo>
                  <a:pt x="216088" y="659677"/>
                </a:lnTo>
                <a:lnTo>
                  <a:pt x="192533" y="698443"/>
                </a:lnTo>
                <a:lnTo>
                  <a:pt x="170203" y="738013"/>
                </a:lnTo>
                <a:lnTo>
                  <a:pt x="149123" y="778360"/>
                </a:lnTo>
                <a:lnTo>
                  <a:pt x="129320" y="819459"/>
                </a:lnTo>
                <a:lnTo>
                  <a:pt x="110820" y="861284"/>
                </a:lnTo>
                <a:lnTo>
                  <a:pt x="93649" y="903807"/>
                </a:lnTo>
                <a:lnTo>
                  <a:pt x="77833" y="947004"/>
                </a:lnTo>
                <a:lnTo>
                  <a:pt x="63399" y="990847"/>
                </a:lnTo>
                <a:lnTo>
                  <a:pt x="50373" y="1035310"/>
                </a:lnTo>
                <a:lnTo>
                  <a:pt x="38781" y="1080367"/>
                </a:lnTo>
                <a:lnTo>
                  <a:pt x="28650" y="1125992"/>
                </a:lnTo>
                <a:lnTo>
                  <a:pt x="20005" y="1172158"/>
                </a:lnTo>
                <a:lnTo>
                  <a:pt x="12873" y="1218840"/>
                </a:lnTo>
                <a:lnTo>
                  <a:pt x="7280" y="1266011"/>
                </a:lnTo>
                <a:lnTo>
                  <a:pt x="3253" y="1313644"/>
                </a:lnTo>
                <a:lnTo>
                  <a:pt x="817" y="1361714"/>
                </a:lnTo>
                <a:lnTo>
                  <a:pt x="0" y="1410195"/>
                </a:lnTo>
                <a:lnTo>
                  <a:pt x="817" y="1458676"/>
                </a:lnTo>
                <a:lnTo>
                  <a:pt x="3253" y="1506747"/>
                </a:lnTo>
                <a:lnTo>
                  <a:pt x="7280" y="1554381"/>
                </a:lnTo>
                <a:lnTo>
                  <a:pt x="12873" y="1601552"/>
                </a:lnTo>
                <a:lnTo>
                  <a:pt x="20005" y="1648235"/>
                </a:lnTo>
                <a:lnTo>
                  <a:pt x="28650" y="1694402"/>
                </a:lnTo>
                <a:lnTo>
                  <a:pt x="38781" y="1740028"/>
                </a:lnTo>
                <a:lnTo>
                  <a:pt x="50373" y="1785085"/>
                </a:lnTo>
                <a:lnTo>
                  <a:pt x="63399" y="1829549"/>
                </a:lnTo>
                <a:lnTo>
                  <a:pt x="77833" y="1873392"/>
                </a:lnTo>
                <a:lnTo>
                  <a:pt x="93649" y="1916589"/>
                </a:lnTo>
                <a:lnTo>
                  <a:pt x="110820" y="1959113"/>
                </a:lnTo>
                <a:lnTo>
                  <a:pt x="129320" y="2000938"/>
                </a:lnTo>
                <a:lnTo>
                  <a:pt x="149123" y="2042037"/>
                </a:lnTo>
                <a:lnTo>
                  <a:pt x="170203" y="2082385"/>
                </a:lnTo>
                <a:lnTo>
                  <a:pt x="192533" y="2121955"/>
                </a:lnTo>
                <a:lnTo>
                  <a:pt x="216088" y="2160722"/>
                </a:lnTo>
                <a:lnTo>
                  <a:pt x="240840" y="2198657"/>
                </a:lnTo>
                <a:lnTo>
                  <a:pt x="266764" y="2235736"/>
                </a:lnTo>
                <a:lnTo>
                  <a:pt x="293833" y="2271933"/>
                </a:lnTo>
                <a:lnTo>
                  <a:pt x="322021" y="2307220"/>
                </a:lnTo>
                <a:lnTo>
                  <a:pt x="351302" y="2341571"/>
                </a:lnTo>
                <a:lnTo>
                  <a:pt x="381650" y="2374962"/>
                </a:lnTo>
                <a:lnTo>
                  <a:pt x="413038" y="2407364"/>
                </a:lnTo>
                <a:lnTo>
                  <a:pt x="445441" y="2438752"/>
                </a:lnTo>
                <a:lnTo>
                  <a:pt x="478831" y="2469100"/>
                </a:lnTo>
                <a:lnTo>
                  <a:pt x="513183" y="2498381"/>
                </a:lnTo>
                <a:lnTo>
                  <a:pt x="548470" y="2526569"/>
                </a:lnTo>
                <a:lnTo>
                  <a:pt x="584666" y="2553639"/>
                </a:lnTo>
                <a:lnTo>
                  <a:pt x="621745" y="2579562"/>
                </a:lnTo>
                <a:lnTo>
                  <a:pt x="659681" y="2604315"/>
                </a:lnTo>
                <a:lnTo>
                  <a:pt x="698447" y="2627869"/>
                </a:lnTo>
                <a:lnTo>
                  <a:pt x="738017" y="2650199"/>
                </a:lnTo>
                <a:lnTo>
                  <a:pt x="778365" y="2671279"/>
                </a:lnTo>
                <a:lnTo>
                  <a:pt x="819464" y="2691082"/>
                </a:lnTo>
                <a:lnTo>
                  <a:pt x="861289" y="2709582"/>
                </a:lnTo>
                <a:lnTo>
                  <a:pt x="903813" y="2726753"/>
                </a:lnTo>
                <a:lnTo>
                  <a:pt x="947010" y="2742569"/>
                </a:lnTo>
                <a:lnTo>
                  <a:pt x="990853" y="2757003"/>
                </a:lnTo>
                <a:lnTo>
                  <a:pt x="1035317" y="2770029"/>
                </a:lnTo>
                <a:lnTo>
                  <a:pt x="1080375" y="2781621"/>
                </a:lnTo>
                <a:lnTo>
                  <a:pt x="1126000" y="2791753"/>
                </a:lnTo>
                <a:lnTo>
                  <a:pt x="1172167" y="2800397"/>
                </a:lnTo>
                <a:lnTo>
                  <a:pt x="1218850" y="2807529"/>
                </a:lnTo>
                <a:lnTo>
                  <a:pt x="1266021" y="2813122"/>
                </a:lnTo>
                <a:lnTo>
                  <a:pt x="1313656" y="2817149"/>
                </a:lnTo>
                <a:lnTo>
                  <a:pt x="1361726" y="2819585"/>
                </a:lnTo>
                <a:lnTo>
                  <a:pt x="1410208" y="2820403"/>
                </a:lnTo>
                <a:lnTo>
                  <a:pt x="1458688" y="2819585"/>
                </a:lnTo>
                <a:lnTo>
                  <a:pt x="1506758" y="2817149"/>
                </a:lnTo>
                <a:lnTo>
                  <a:pt x="1554391" y="2813122"/>
                </a:lnTo>
                <a:lnTo>
                  <a:pt x="1601562" y="2807529"/>
                </a:lnTo>
                <a:lnTo>
                  <a:pt x="1648244" y="2800397"/>
                </a:lnTo>
                <a:lnTo>
                  <a:pt x="1694411" y="2791753"/>
                </a:lnTo>
                <a:lnTo>
                  <a:pt x="1740035" y="2781621"/>
                </a:lnTo>
                <a:lnTo>
                  <a:pt x="1785093" y="2770029"/>
                </a:lnTo>
                <a:lnTo>
                  <a:pt x="1829556" y="2757003"/>
                </a:lnTo>
                <a:lnTo>
                  <a:pt x="1873399" y="2742569"/>
                </a:lnTo>
                <a:lnTo>
                  <a:pt x="1916595" y="2726753"/>
                </a:lnTo>
                <a:lnTo>
                  <a:pt x="1959118" y="2709582"/>
                </a:lnTo>
                <a:lnTo>
                  <a:pt x="2000943" y="2691082"/>
                </a:lnTo>
                <a:lnTo>
                  <a:pt x="2042042" y="2671279"/>
                </a:lnTo>
                <a:lnTo>
                  <a:pt x="2082389" y="2650199"/>
                </a:lnTo>
                <a:lnTo>
                  <a:pt x="2121959" y="2627869"/>
                </a:lnTo>
                <a:lnTo>
                  <a:pt x="2160725" y="2604315"/>
                </a:lnTo>
                <a:lnTo>
                  <a:pt x="2198660" y="2579562"/>
                </a:lnTo>
                <a:lnTo>
                  <a:pt x="2235739" y="2553639"/>
                </a:lnTo>
                <a:lnTo>
                  <a:pt x="2271935" y="2526569"/>
                </a:lnTo>
                <a:lnTo>
                  <a:pt x="2307222" y="2498381"/>
                </a:lnTo>
                <a:lnTo>
                  <a:pt x="2341573" y="2469100"/>
                </a:lnTo>
                <a:lnTo>
                  <a:pt x="2374963" y="2438752"/>
                </a:lnTo>
                <a:lnTo>
                  <a:pt x="2407365" y="2407364"/>
                </a:lnTo>
                <a:lnTo>
                  <a:pt x="2438753" y="2374962"/>
                </a:lnTo>
                <a:lnTo>
                  <a:pt x="2469101" y="2341571"/>
                </a:lnTo>
                <a:lnTo>
                  <a:pt x="2498382" y="2307220"/>
                </a:lnTo>
                <a:lnTo>
                  <a:pt x="2526570" y="2271933"/>
                </a:lnTo>
                <a:lnTo>
                  <a:pt x="2553639" y="2235736"/>
                </a:lnTo>
                <a:lnTo>
                  <a:pt x="2579563" y="2198657"/>
                </a:lnTo>
                <a:lnTo>
                  <a:pt x="2604315" y="2160722"/>
                </a:lnTo>
                <a:lnTo>
                  <a:pt x="2627869" y="2121955"/>
                </a:lnTo>
                <a:lnTo>
                  <a:pt x="2650199" y="2082385"/>
                </a:lnTo>
                <a:lnTo>
                  <a:pt x="2671279" y="2042037"/>
                </a:lnTo>
                <a:lnTo>
                  <a:pt x="2691082" y="2000938"/>
                </a:lnTo>
                <a:lnTo>
                  <a:pt x="2709582" y="1959113"/>
                </a:lnTo>
                <a:lnTo>
                  <a:pt x="2726753" y="1916589"/>
                </a:lnTo>
                <a:lnTo>
                  <a:pt x="2742569" y="1873392"/>
                </a:lnTo>
                <a:lnTo>
                  <a:pt x="2757003" y="1829549"/>
                </a:lnTo>
                <a:lnTo>
                  <a:pt x="2770029" y="1785085"/>
                </a:lnTo>
                <a:lnTo>
                  <a:pt x="2781621" y="1740028"/>
                </a:lnTo>
                <a:lnTo>
                  <a:pt x="2791753" y="1694402"/>
                </a:lnTo>
                <a:lnTo>
                  <a:pt x="2800397" y="1648235"/>
                </a:lnTo>
                <a:lnTo>
                  <a:pt x="2807529" y="1601552"/>
                </a:lnTo>
                <a:lnTo>
                  <a:pt x="2813122" y="1554381"/>
                </a:lnTo>
                <a:lnTo>
                  <a:pt x="2817149" y="1506747"/>
                </a:lnTo>
                <a:lnTo>
                  <a:pt x="2819585" y="1458676"/>
                </a:lnTo>
                <a:lnTo>
                  <a:pt x="2820403" y="1410195"/>
                </a:lnTo>
                <a:lnTo>
                  <a:pt x="2819585" y="1361714"/>
                </a:lnTo>
                <a:lnTo>
                  <a:pt x="2817149" y="1313644"/>
                </a:lnTo>
                <a:lnTo>
                  <a:pt x="2813122" y="1266011"/>
                </a:lnTo>
                <a:lnTo>
                  <a:pt x="2807529" y="1218840"/>
                </a:lnTo>
                <a:lnTo>
                  <a:pt x="2800397" y="1172158"/>
                </a:lnTo>
                <a:lnTo>
                  <a:pt x="2791753" y="1125992"/>
                </a:lnTo>
                <a:lnTo>
                  <a:pt x="2781621" y="1080367"/>
                </a:lnTo>
                <a:lnTo>
                  <a:pt x="2770029" y="1035310"/>
                </a:lnTo>
                <a:lnTo>
                  <a:pt x="2757003" y="990847"/>
                </a:lnTo>
                <a:lnTo>
                  <a:pt x="2742569" y="947004"/>
                </a:lnTo>
                <a:lnTo>
                  <a:pt x="2726753" y="903807"/>
                </a:lnTo>
                <a:lnTo>
                  <a:pt x="2709582" y="861284"/>
                </a:lnTo>
                <a:lnTo>
                  <a:pt x="2691082" y="819459"/>
                </a:lnTo>
                <a:lnTo>
                  <a:pt x="2671279" y="778360"/>
                </a:lnTo>
                <a:lnTo>
                  <a:pt x="2650199" y="738013"/>
                </a:lnTo>
                <a:lnTo>
                  <a:pt x="2627869" y="698443"/>
                </a:lnTo>
                <a:lnTo>
                  <a:pt x="2604315" y="659677"/>
                </a:lnTo>
                <a:lnTo>
                  <a:pt x="2579563" y="621742"/>
                </a:lnTo>
                <a:lnTo>
                  <a:pt x="2553639" y="584663"/>
                </a:lnTo>
                <a:lnTo>
                  <a:pt x="2526570" y="548467"/>
                </a:lnTo>
                <a:lnTo>
                  <a:pt x="2498382" y="513180"/>
                </a:lnTo>
                <a:lnTo>
                  <a:pt x="2469101" y="478829"/>
                </a:lnTo>
                <a:lnTo>
                  <a:pt x="2438753" y="445439"/>
                </a:lnTo>
                <a:lnTo>
                  <a:pt x="2407365" y="413037"/>
                </a:lnTo>
                <a:lnTo>
                  <a:pt x="2374963" y="381649"/>
                </a:lnTo>
                <a:lnTo>
                  <a:pt x="2341573" y="351301"/>
                </a:lnTo>
                <a:lnTo>
                  <a:pt x="2307222" y="322020"/>
                </a:lnTo>
                <a:lnTo>
                  <a:pt x="2271935" y="293832"/>
                </a:lnTo>
                <a:lnTo>
                  <a:pt x="2235739" y="266763"/>
                </a:lnTo>
                <a:lnTo>
                  <a:pt x="2198660" y="240839"/>
                </a:lnTo>
                <a:lnTo>
                  <a:pt x="2160725" y="216087"/>
                </a:lnTo>
                <a:lnTo>
                  <a:pt x="2121959" y="192533"/>
                </a:lnTo>
                <a:lnTo>
                  <a:pt x="2082389" y="170203"/>
                </a:lnTo>
                <a:lnTo>
                  <a:pt x="2042042" y="149123"/>
                </a:lnTo>
                <a:lnTo>
                  <a:pt x="2000943" y="129320"/>
                </a:lnTo>
                <a:lnTo>
                  <a:pt x="1959118" y="110820"/>
                </a:lnTo>
                <a:lnTo>
                  <a:pt x="1916595" y="93649"/>
                </a:lnTo>
                <a:lnTo>
                  <a:pt x="1873399" y="77833"/>
                </a:lnTo>
                <a:lnTo>
                  <a:pt x="1829556" y="63399"/>
                </a:lnTo>
                <a:lnTo>
                  <a:pt x="1785093" y="50373"/>
                </a:lnTo>
                <a:lnTo>
                  <a:pt x="1740035" y="38781"/>
                </a:lnTo>
                <a:lnTo>
                  <a:pt x="1694411" y="28650"/>
                </a:lnTo>
                <a:lnTo>
                  <a:pt x="1648244" y="20005"/>
                </a:lnTo>
                <a:lnTo>
                  <a:pt x="1601562" y="12873"/>
                </a:lnTo>
                <a:lnTo>
                  <a:pt x="1554391" y="7280"/>
                </a:lnTo>
                <a:lnTo>
                  <a:pt x="1506758" y="3253"/>
                </a:lnTo>
                <a:lnTo>
                  <a:pt x="1458688" y="817"/>
                </a:lnTo>
                <a:lnTo>
                  <a:pt x="1410208" y="0"/>
                </a:lnTo>
                <a:close/>
              </a:path>
            </a:pathLst>
          </a:custGeom>
          <a:solidFill>
            <a:srgbClr val="0F0F4B">
              <a:alpha val="49620"/>
            </a:srgbClr>
          </a:solidFill>
          <a:ln w="28575" cap="flat" cmpd="sng">
            <a:solidFill>
              <a:srgbClr val="0F0F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8" name="Google Shape;3766;p41">
            <a:extLst>
              <a:ext uri="{FF2B5EF4-FFF2-40B4-BE49-F238E27FC236}">
                <a16:creationId xmlns:a16="http://schemas.microsoft.com/office/drawing/2014/main" id="{AF36A0E1-0348-C6D0-447D-E30E8137D976}"/>
              </a:ext>
            </a:extLst>
          </p:cNvPr>
          <p:cNvSpPr txBox="1"/>
          <p:nvPr/>
        </p:nvSpPr>
        <p:spPr>
          <a:xfrm>
            <a:off x="4271629" y="2378103"/>
            <a:ext cx="12042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53E93"/>
                </a:solidFill>
                <a:latin typeface="Unica One"/>
                <a:ea typeface="Unica One"/>
                <a:cs typeface="Unica One"/>
                <a:sym typeface="Unica One"/>
              </a:rPr>
              <a:t>ALERT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53E93"/>
                </a:solidFill>
                <a:latin typeface="Unica One"/>
                <a:ea typeface="Unica One"/>
                <a:cs typeface="Unica One"/>
                <a:sym typeface="Unica One"/>
              </a:rPr>
              <a:t>SYSTEM</a:t>
            </a:r>
            <a:endParaRPr dirty="0">
              <a:solidFill>
                <a:srgbClr val="753E9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" name="Google Shape;3767;p41">
            <a:extLst>
              <a:ext uri="{FF2B5EF4-FFF2-40B4-BE49-F238E27FC236}">
                <a16:creationId xmlns:a16="http://schemas.microsoft.com/office/drawing/2014/main" id="{30C33309-9691-F975-0FA9-661D0196D0AA}"/>
              </a:ext>
            </a:extLst>
          </p:cNvPr>
          <p:cNvSpPr txBox="1"/>
          <p:nvPr/>
        </p:nvSpPr>
        <p:spPr>
          <a:xfrm>
            <a:off x="-35081" y="3622448"/>
            <a:ext cx="12042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84991"/>
                </a:solidFill>
                <a:latin typeface="Unica One"/>
                <a:ea typeface="Unica One"/>
                <a:cs typeface="Unica One"/>
                <a:sym typeface="Unica One"/>
              </a:rPr>
              <a:t>SCHEDULE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84991"/>
                </a:solidFill>
                <a:latin typeface="Unica One"/>
                <a:ea typeface="Unica One"/>
                <a:cs typeface="Unica One"/>
                <a:sym typeface="Unica One"/>
              </a:rPr>
              <a:t>MANAGEMENT</a:t>
            </a:r>
            <a:endParaRPr dirty="0">
              <a:solidFill>
                <a:srgbClr val="48499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0" name="Google Shape;3768;p41">
            <a:extLst>
              <a:ext uri="{FF2B5EF4-FFF2-40B4-BE49-F238E27FC236}">
                <a16:creationId xmlns:a16="http://schemas.microsoft.com/office/drawing/2014/main" id="{53CE7BEA-B9DA-B72F-83D1-689712A1100A}"/>
              </a:ext>
            </a:extLst>
          </p:cNvPr>
          <p:cNvSpPr txBox="1"/>
          <p:nvPr/>
        </p:nvSpPr>
        <p:spPr>
          <a:xfrm>
            <a:off x="4243709" y="3619190"/>
            <a:ext cx="13323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F0F4B"/>
                </a:solidFill>
                <a:latin typeface="Unica One"/>
                <a:ea typeface="Unica One"/>
                <a:cs typeface="Unica One"/>
                <a:sym typeface="Unica One"/>
              </a:rPr>
              <a:t>SMART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F0F4B"/>
                </a:solidFill>
                <a:latin typeface="Unica One"/>
                <a:ea typeface="Unica One"/>
                <a:cs typeface="Unica One"/>
                <a:sym typeface="Unica One"/>
              </a:rPr>
              <a:t>COMPANION</a:t>
            </a:r>
          </a:p>
        </p:txBody>
      </p:sp>
      <p:sp>
        <p:nvSpPr>
          <p:cNvPr id="21" name="Google Shape;3769;p41">
            <a:extLst>
              <a:ext uri="{FF2B5EF4-FFF2-40B4-BE49-F238E27FC236}">
                <a16:creationId xmlns:a16="http://schemas.microsoft.com/office/drawing/2014/main" id="{F461D783-0D34-4A79-6BEE-A2363FBA646F}"/>
              </a:ext>
            </a:extLst>
          </p:cNvPr>
          <p:cNvSpPr txBox="1"/>
          <p:nvPr/>
        </p:nvSpPr>
        <p:spPr>
          <a:xfrm>
            <a:off x="-14043" y="2384543"/>
            <a:ext cx="11751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F2F79"/>
                </a:solidFill>
                <a:latin typeface="Unica One"/>
                <a:ea typeface="Unica One"/>
                <a:cs typeface="Unica One"/>
                <a:sym typeface="Unica One"/>
              </a:rPr>
              <a:t>EMERGENCY</a:t>
            </a:r>
          </a:p>
          <a:p>
            <a:pPr algn="r"/>
            <a:r>
              <a:rPr lang="en-US" dirty="0">
                <a:solidFill>
                  <a:srgbClr val="4F2F79"/>
                </a:solidFill>
                <a:latin typeface="Unica One"/>
                <a:ea typeface="Unica One"/>
                <a:cs typeface="Unica One"/>
                <a:sym typeface="Unica One"/>
              </a:rPr>
              <a:t>MOMENTUM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F2F79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6FB06E-BE9E-6C6C-38A6-028F3DE5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09" y="2328742"/>
            <a:ext cx="0" cy="0"/>
          </a:xfrm>
          <a:prstGeom prst="rect">
            <a:avLst/>
          </a:prstGeom>
          <a:solidFill>
            <a:srgbClr val="8787A5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66719B-5C6C-0A2A-41CC-258889056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97" y="2349521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0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9"/>
          <p:cNvSpPr txBox="1">
            <a:spLocks noGrp="1"/>
          </p:cNvSpPr>
          <p:nvPr>
            <p:ph type="title"/>
          </p:nvPr>
        </p:nvSpPr>
        <p:spPr>
          <a:xfrm>
            <a:off x="4481006" y="415030"/>
            <a:ext cx="3296287" cy="951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</a:t>
            </a:r>
            <a:r>
              <a:rPr lang="es" sz="4000" dirty="0"/>
              <a:t> work</a:t>
            </a:r>
            <a:endParaRPr sz="4000" dirty="0"/>
          </a:p>
        </p:txBody>
      </p:sp>
      <p:sp>
        <p:nvSpPr>
          <p:cNvPr id="2634" name="Google Shape;2634;p29"/>
          <p:cNvSpPr txBox="1">
            <a:spLocks noGrp="1"/>
          </p:cNvSpPr>
          <p:nvPr>
            <p:ph type="title" idx="2"/>
          </p:nvPr>
        </p:nvSpPr>
        <p:spPr>
          <a:xfrm flipH="1">
            <a:off x="1273475" y="319071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BOT TRAINING</a:t>
            </a:r>
            <a:endParaRPr dirty="0"/>
          </a:p>
        </p:txBody>
      </p:sp>
      <p:sp>
        <p:nvSpPr>
          <p:cNvPr id="2636" name="Google Shape;2636;p29"/>
          <p:cNvSpPr txBox="1">
            <a:spLocks noGrp="1"/>
          </p:cNvSpPr>
          <p:nvPr>
            <p:ph type="title" idx="3"/>
          </p:nvPr>
        </p:nvSpPr>
        <p:spPr>
          <a:xfrm flipH="1">
            <a:off x="4098250" y="318309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QUEUE</a:t>
            </a:r>
            <a:endParaRPr dirty="0"/>
          </a:p>
        </p:txBody>
      </p:sp>
      <p:grpSp>
        <p:nvGrpSpPr>
          <p:cNvPr id="2" name="Google Shape;3932;p50">
            <a:extLst>
              <a:ext uri="{FF2B5EF4-FFF2-40B4-BE49-F238E27FC236}">
                <a16:creationId xmlns:a16="http://schemas.microsoft.com/office/drawing/2014/main" id="{66DF8DE5-AE77-AA8C-583F-167CF21272D0}"/>
              </a:ext>
            </a:extLst>
          </p:cNvPr>
          <p:cNvGrpSpPr/>
          <p:nvPr/>
        </p:nvGrpSpPr>
        <p:grpSpPr>
          <a:xfrm>
            <a:off x="4360440" y="-928334"/>
            <a:ext cx="404019" cy="908554"/>
            <a:chOff x="619975" y="3437025"/>
            <a:chExt cx="232225" cy="522225"/>
          </a:xfrm>
        </p:grpSpPr>
        <p:sp>
          <p:nvSpPr>
            <p:cNvPr id="3" name="Google Shape;3933;p50">
              <a:extLst>
                <a:ext uri="{FF2B5EF4-FFF2-40B4-BE49-F238E27FC236}">
                  <a16:creationId xmlns:a16="http://schemas.microsoft.com/office/drawing/2014/main" id="{45E181C1-20D0-6987-C15B-614AD09FD961}"/>
                </a:ext>
              </a:extLst>
            </p:cNvPr>
            <p:cNvSpPr/>
            <p:nvPr/>
          </p:nvSpPr>
          <p:spPr>
            <a:xfrm>
              <a:off x="640900" y="3833650"/>
              <a:ext cx="190375" cy="125600"/>
            </a:xfrm>
            <a:custGeom>
              <a:avLst/>
              <a:gdLst/>
              <a:ahLst/>
              <a:cxnLst/>
              <a:rect l="l" t="t" r="r" b="b"/>
              <a:pathLst>
                <a:path w="7615" h="5024" extrusionOk="0">
                  <a:moveTo>
                    <a:pt x="4342" y="1"/>
                  </a:moveTo>
                  <a:cubicBezTo>
                    <a:pt x="4342" y="1"/>
                    <a:pt x="7615" y="2182"/>
                    <a:pt x="3809" y="5024"/>
                  </a:cubicBezTo>
                  <a:cubicBezTo>
                    <a:pt x="0" y="2182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934;p50">
              <a:extLst>
                <a:ext uri="{FF2B5EF4-FFF2-40B4-BE49-F238E27FC236}">
                  <a16:creationId xmlns:a16="http://schemas.microsoft.com/office/drawing/2014/main" id="{D52A97DD-B6B3-B999-0DCA-5D4B1D6A08D5}"/>
                </a:ext>
              </a:extLst>
            </p:cNvPr>
            <p:cNvSpPr/>
            <p:nvPr/>
          </p:nvSpPr>
          <p:spPr>
            <a:xfrm>
              <a:off x="673475" y="3833650"/>
              <a:ext cx="125000" cy="82350"/>
            </a:xfrm>
            <a:custGeom>
              <a:avLst/>
              <a:gdLst/>
              <a:ahLst/>
              <a:cxnLst/>
              <a:rect l="l" t="t" r="r" b="b"/>
              <a:pathLst>
                <a:path w="5000" h="3294" extrusionOk="0">
                  <a:moveTo>
                    <a:pt x="2855" y="1"/>
                  </a:moveTo>
                  <a:cubicBezTo>
                    <a:pt x="2855" y="1"/>
                    <a:pt x="5000" y="1428"/>
                    <a:pt x="2506" y="3293"/>
                  </a:cubicBezTo>
                  <a:cubicBezTo>
                    <a:pt x="1" y="1428"/>
                    <a:pt x="2154" y="1"/>
                    <a:pt x="2154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35;p50">
              <a:extLst>
                <a:ext uri="{FF2B5EF4-FFF2-40B4-BE49-F238E27FC236}">
                  <a16:creationId xmlns:a16="http://schemas.microsoft.com/office/drawing/2014/main" id="{220D483D-0E86-4C50-5FD8-839676764728}"/>
                </a:ext>
              </a:extLst>
            </p:cNvPr>
            <p:cNvSpPr/>
            <p:nvPr/>
          </p:nvSpPr>
          <p:spPr>
            <a:xfrm>
              <a:off x="699225" y="3833650"/>
              <a:ext cx="73625" cy="48525"/>
            </a:xfrm>
            <a:custGeom>
              <a:avLst/>
              <a:gdLst/>
              <a:ahLst/>
              <a:cxnLst/>
              <a:rect l="l" t="t" r="r" b="b"/>
              <a:pathLst>
                <a:path w="2945" h="1941" extrusionOk="0">
                  <a:moveTo>
                    <a:pt x="1681" y="1"/>
                  </a:moveTo>
                  <a:cubicBezTo>
                    <a:pt x="1681" y="1"/>
                    <a:pt x="2944" y="845"/>
                    <a:pt x="1476" y="1940"/>
                  </a:cubicBezTo>
                  <a:cubicBezTo>
                    <a:pt x="0" y="841"/>
                    <a:pt x="1271" y="1"/>
                    <a:pt x="1271" y="1"/>
                  </a:cubicBezTo>
                  <a:close/>
                </a:path>
              </a:pathLst>
            </a:custGeom>
            <a:solidFill>
              <a:srgbClr val="592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36;p50">
              <a:extLst>
                <a:ext uri="{FF2B5EF4-FFF2-40B4-BE49-F238E27FC236}">
                  <a16:creationId xmlns:a16="http://schemas.microsoft.com/office/drawing/2014/main" id="{71D77CFD-958A-879A-3550-96B3A5EE4C2F}"/>
                </a:ext>
              </a:extLst>
            </p:cNvPr>
            <p:cNvSpPr/>
            <p:nvPr/>
          </p:nvSpPr>
          <p:spPr>
            <a:xfrm>
              <a:off x="61997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854" y="0"/>
                  </a:moveTo>
                  <a:lnTo>
                    <a:pt x="398" y="2461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93"/>
                  </a:lnTo>
                  <a:cubicBezTo>
                    <a:pt x="1145" y="5392"/>
                    <a:pt x="1682" y="4868"/>
                    <a:pt x="1801" y="4183"/>
                  </a:cubicBezTo>
                  <a:lnTo>
                    <a:pt x="1801" y="4179"/>
                  </a:lnTo>
                  <a:lnTo>
                    <a:pt x="3342" y="34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37;p50">
              <a:extLst>
                <a:ext uri="{FF2B5EF4-FFF2-40B4-BE49-F238E27FC236}">
                  <a16:creationId xmlns:a16="http://schemas.microsoft.com/office/drawing/2014/main" id="{F2F2C349-2B9E-CDAB-2BA3-0B6D14DEE3E7}"/>
                </a:ext>
              </a:extLst>
            </p:cNvPr>
            <p:cNvSpPr/>
            <p:nvPr/>
          </p:nvSpPr>
          <p:spPr>
            <a:xfrm>
              <a:off x="619975" y="3715875"/>
              <a:ext cx="46475" cy="139750"/>
            </a:xfrm>
            <a:custGeom>
              <a:avLst/>
              <a:gdLst/>
              <a:ahLst/>
              <a:cxnLst/>
              <a:rect l="l" t="t" r="r" b="b"/>
              <a:pathLst>
                <a:path w="1859" h="5590" extrusionOk="0">
                  <a:moveTo>
                    <a:pt x="411" y="4207"/>
                  </a:moveTo>
                  <a:cubicBezTo>
                    <a:pt x="308" y="3633"/>
                    <a:pt x="411" y="2973"/>
                    <a:pt x="652" y="2428"/>
                  </a:cubicBezTo>
                  <a:cubicBezTo>
                    <a:pt x="1046" y="1546"/>
                    <a:pt x="1858" y="0"/>
                    <a:pt x="1858" y="0"/>
                  </a:cubicBezTo>
                  <a:lnTo>
                    <a:pt x="402" y="2460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89"/>
                  </a:lnTo>
                  <a:cubicBezTo>
                    <a:pt x="464" y="5565"/>
                    <a:pt x="558" y="5536"/>
                    <a:pt x="648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38;p50">
              <a:extLst>
                <a:ext uri="{FF2B5EF4-FFF2-40B4-BE49-F238E27FC236}">
                  <a16:creationId xmlns:a16="http://schemas.microsoft.com/office/drawing/2014/main" id="{BE24C78E-F928-E71C-7B78-26E4DABAA282}"/>
                </a:ext>
              </a:extLst>
            </p:cNvPr>
            <p:cNvSpPr/>
            <p:nvPr/>
          </p:nvSpPr>
          <p:spPr>
            <a:xfrm>
              <a:off x="76862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489" y="0"/>
                  </a:moveTo>
                  <a:lnTo>
                    <a:pt x="0" y="3457"/>
                  </a:lnTo>
                  <a:lnTo>
                    <a:pt x="1542" y="4179"/>
                  </a:lnTo>
                  <a:lnTo>
                    <a:pt x="1542" y="4183"/>
                  </a:lnTo>
                  <a:cubicBezTo>
                    <a:pt x="1661" y="4868"/>
                    <a:pt x="2198" y="5392"/>
                    <a:pt x="2977" y="5593"/>
                  </a:cubicBezTo>
                  <a:lnTo>
                    <a:pt x="3240" y="4125"/>
                  </a:lnTo>
                  <a:cubicBezTo>
                    <a:pt x="3342" y="3551"/>
                    <a:pt x="3244" y="2969"/>
                    <a:pt x="2944" y="246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39;p50">
              <a:extLst>
                <a:ext uri="{FF2B5EF4-FFF2-40B4-BE49-F238E27FC236}">
                  <a16:creationId xmlns:a16="http://schemas.microsoft.com/office/drawing/2014/main" id="{27D57B5C-1CB3-8629-7792-6054ED5A006E}"/>
                </a:ext>
              </a:extLst>
            </p:cNvPr>
            <p:cNvSpPr/>
            <p:nvPr/>
          </p:nvSpPr>
          <p:spPr>
            <a:xfrm>
              <a:off x="805825" y="3715875"/>
              <a:ext cx="46375" cy="139750"/>
            </a:xfrm>
            <a:custGeom>
              <a:avLst/>
              <a:gdLst/>
              <a:ahLst/>
              <a:cxnLst/>
              <a:rect l="l" t="t" r="r" b="b"/>
              <a:pathLst>
                <a:path w="1855" h="5590" extrusionOk="0">
                  <a:moveTo>
                    <a:pt x="1444" y="4207"/>
                  </a:moveTo>
                  <a:cubicBezTo>
                    <a:pt x="1547" y="3633"/>
                    <a:pt x="1444" y="2973"/>
                    <a:pt x="1202" y="2428"/>
                  </a:cubicBezTo>
                  <a:cubicBezTo>
                    <a:pt x="809" y="1546"/>
                    <a:pt x="1" y="0"/>
                    <a:pt x="1" y="0"/>
                  </a:cubicBezTo>
                  <a:lnTo>
                    <a:pt x="1456" y="2460"/>
                  </a:lnTo>
                  <a:cubicBezTo>
                    <a:pt x="1756" y="2969"/>
                    <a:pt x="1854" y="3551"/>
                    <a:pt x="1752" y="4125"/>
                  </a:cubicBezTo>
                  <a:lnTo>
                    <a:pt x="1489" y="5589"/>
                  </a:lnTo>
                  <a:cubicBezTo>
                    <a:pt x="1395" y="5565"/>
                    <a:pt x="1297" y="5536"/>
                    <a:pt x="1210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40;p50">
              <a:extLst>
                <a:ext uri="{FF2B5EF4-FFF2-40B4-BE49-F238E27FC236}">
                  <a16:creationId xmlns:a16="http://schemas.microsoft.com/office/drawing/2014/main" id="{6BC08A4E-1218-B6A0-F925-845437D8C4DD}"/>
                </a:ext>
              </a:extLst>
            </p:cNvPr>
            <p:cNvSpPr/>
            <p:nvPr/>
          </p:nvSpPr>
          <p:spPr>
            <a:xfrm>
              <a:off x="628175" y="3483475"/>
              <a:ext cx="215925" cy="320575"/>
            </a:xfrm>
            <a:custGeom>
              <a:avLst/>
              <a:gdLst/>
              <a:ahLst/>
              <a:cxnLst/>
              <a:rect l="l" t="t" r="r" b="b"/>
              <a:pathLst>
                <a:path w="8637" h="12823" extrusionOk="0">
                  <a:moveTo>
                    <a:pt x="8091" y="2969"/>
                  </a:moveTo>
                  <a:cubicBezTo>
                    <a:pt x="7890" y="1694"/>
                    <a:pt x="7382" y="726"/>
                    <a:pt x="6803" y="0"/>
                  </a:cubicBezTo>
                  <a:lnTo>
                    <a:pt x="1842" y="0"/>
                  </a:lnTo>
                  <a:cubicBezTo>
                    <a:pt x="1259" y="726"/>
                    <a:pt x="755" y="1694"/>
                    <a:pt x="554" y="2969"/>
                  </a:cubicBezTo>
                  <a:cubicBezTo>
                    <a:pt x="1" y="6467"/>
                    <a:pt x="1866" y="10776"/>
                    <a:pt x="2896" y="12823"/>
                  </a:cubicBezTo>
                  <a:lnTo>
                    <a:pt x="5749" y="12823"/>
                  </a:lnTo>
                  <a:cubicBezTo>
                    <a:pt x="6771" y="10776"/>
                    <a:pt x="8636" y="6467"/>
                    <a:pt x="8091" y="296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1;p50">
              <a:extLst>
                <a:ext uri="{FF2B5EF4-FFF2-40B4-BE49-F238E27FC236}">
                  <a16:creationId xmlns:a16="http://schemas.microsoft.com/office/drawing/2014/main" id="{5A695FC1-AD6D-238F-64A3-D0CC586FDCC9}"/>
                </a:ext>
              </a:extLst>
            </p:cNvPr>
            <p:cNvSpPr/>
            <p:nvPr/>
          </p:nvSpPr>
          <p:spPr>
            <a:xfrm>
              <a:off x="700450" y="3804125"/>
              <a:ext cx="71375" cy="29650"/>
            </a:xfrm>
            <a:custGeom>
              <a:avLst/>
              <a:gdLst/>
              <a:ahLst/>
              <a:cxnLst/>
              <a:rect l="l" t="t" r="r" b="b"/>
              <a:pathLst>
                <a:path w="2855" h="1186" extrusionOk="0">
                  <a:moveTo>
                    <a:pt x="505" y="956"/>
                  </a:moveTo>
                  <a:cubicBezTo>
                    <a:pt x="579" y="1100"/>
                    <a:pt x="730" y="1186"/>
                    <a:pt x="894" y="1186"/>
                  </a:cubicBezTo>
                  <a:lnTo>
                    <a:pt x="1960" y="1186"/>
                  </a:lnTo>
                  <a:cubicBezTo>
                    <a:pt x="2124" y="1186"/>
                    <a:pt x="2272" y="1100"/>
                    <a:pt x="2350" y="956"/>
                  </a:cubicBezTo>
                  <a:cubicBezTo>
                    <a:pt x="2461" y="755"/>
                    <a:pt x="2641" y="427"/>
                    <a:pt x="2854" y="1"/>
                  </a:cubicBezTo>
                  <a:lnTo>
                    <a:pt x="0" y="1"/>
                  </a:lnTo>
                  <a:cubicBezTo>
                    <a:pt x="210" y="419"/>
                    <a:pt x="390" y="751"/>
                    <a:pt x="505" y="956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2;p50">
              <a:extLst>
                <a:ext uri="{FF2B5EF4-FFF2-40B4-BE49-F238E27FC236}">
                  <a16:creationId xmlns:a16="http://schemas.microsoft.com/office/drawing/2014/main" id="{81C24387-014C-53DB-5A09-125D76FD8B22}"/>
                </a:ext>
              </a:extLst>
            </p:cNvPr>
            <p:cNvSpPr/>
            <p:nvPr/>
          </p:nvSpPr>
          <p:spPr>
            <a:xfrm>
              <a:off x="674100" y="3437025"/>
              <a:ext cx="124075" cy="46575"/>
            </a:xfrm>
            <a:custGeom>
              <a:avLst/>
              <a:gdLst/>
              <a:ahLst/>
              <a:cxnLst/>
              <a:rect l="l" t="t" r="r" b="b"/>
              <a:pathLst>
                <a:path w="4963" h="1863" extrusionOk="0">
                  <a:moveTo>
                    <a:pt x="2481" y="1"/>
                  </a:moveTo>
                  <a:cubicBezTo>
                    <a:pt x="2481" y="1"/>
                    <a:pt x="1108" y="481"/>
                    <a:pt x="1" y="1862"/>
                  </a:cubicBezTo>
                  <a:lnTo>
                    <a:pt x="4962" y="1862"/>
                  </a:lnTo>
                  <a:cubicBezTo>
                    <a:pt x="3855" y="481"/>
                    <a:pt x="2481" y="1"/>
                    <a:pt x="2481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3;p50">
              <a:extLst>
                <a:ext uri="{FF2B5EF4-FFF2-40B4-BE49-F238E27FC236}">
                  <a16:creationId xmlns:a16="http://schemas.microsoft.com/office/drawing/2014/main" id="{7C406EED-B208-F7DC-DFE3-1679188B8051}"/>
                </a:ext>
              </a:extLst>
            </p:cNvPr>
            <p:cNvSpPr/>
            <p:nvPr/>
          </p:nvSpPr>
          <p:spPr>
            <a:xfrm>
              <a:off x="628075" y="3437025"/>
              <a:ext cx="108075" cy="396650"/>
            </a:xfrm>
            <a:custGeom>
              <a:avLst/>
              <a:gdLst/>
              <a:ahLst/>
              <a:cxnLst/>
              <a:rect l="l" t="t" r="r" b="b"/>
              <a:pathLst>
                <a:path w="4323" h="15866" extrusionOk="0">
                  <a:moveTo>
                    <a:pt x="4322" y="1"/>
                  </a:moveTo>
                  <a:cubicBezTo>
                    <a:pt x="4322" y="1"/>
                    <a:pt x="2949" y="481"/>
                    <a:pt x="1842" y="1862"/>
                  </a:cubicBezTo>
                  <a:cubicBezTo>
                    <a:pt x="1259" y="2584"/>
                    <a:pt x="755" y="3552"/>
                    <a:pt x="554" y="4827"/>
                  </a:cubicBezTo>
                  <a:cubicBezTo>
                    <a:pt x="0" y="8325"/>
                    <a:pt x="1866" y="12634"/>
                    <a:pt x="2895" y="14681"/>
                  </a:cubicBezTo>
                  <a:cubicBezTo>
                    <a:pt x="3113" y="15107"/>
                    <a:pt x="3289" y="15435"/>
                    <a:pt x="3404" y="15632"/>
                  </a:cubicBezTo>
                  <a:cubicBezTo>
                    <a:pt x="3482" y="15775"/>
                    <a:pt x="3629" y="15866"/>
                    <a:pt x="3793" y="15866"/>
                  </a:cubicBezTo>
                  <a:cubicBezTo>
                    <a:pt x="54" y="6475"/>
                    <a:pt x="911" y="3470"/>
                    <a:pt x="4322" y="1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4;p50">
              <a:extLst>
                <a:ext uri="{FF2B5EF4-FFF2-40B4-BE49-F238E27FC236}">
                  <a16:creationId xmlns:a16="http://schemas.microsoft.com/office/drawing/2014/main" id="{4AFF995B-C3C6-CED3-01CC-11F9A6486EFC}"/>
                </a:ext>
              </a:extLst>
            </p:cNvPr>
            <p:cNvSpPr/>
            <p:nvPr/>
          </p:nvSpPr>
          <p:spPr>
            <a:xfrm>
              <a:off x="676450" y="3505200"/>
              <a:ext cx="119250" cy="119150"/>
            </a:xfrm>
            <a:custGeom>
              <a:avLst/>
              <a:gdLst/>
              <a:ahLst/>
              <a:cxnLst/>
              <a:rect l="l" t="t" r="r" b="b"/>
              <a:pathLst>
                <a:path w="4770" h="4766" extrusionOk="0">
                  <a:moveTo>
                    <a:pt x="2387" y="1"/>
                  </a:moveTo>
                  <a:cubicBezTo>
                    <a:pt x="1067" y="1"/>
                    <a:pt x="1" y="1067"/>
                    <a:pt x="1" y="2383"/>
                  </a:cubicBezTo>
                  <a:cubicBezTo>
                    <a:pt x="1" y="3699"/>
                    <a:pt x="1067" y="4765"/>
                    <a:pt x="2387" y="4765"/>
                  </a:cubicBezTo>
                  <a:cubicBezTo>
                    <a:pt x="3704" y="4765"/>
                    <a:pt x="4770" y="3699"/>
                    <a:pt x="4770" y="2383"/>
                  </a:cubicBezTo>
                  <a:cubicBezTo>
                    <a:pt x="4770" y="1067"/>
                    <a:pt x="3704" y="1"/>
                    <a:pt x="2387" y="1"/>
                  </a:cubicBezTo>
                  <a:close/>
                </a:path>
              </a:pathLst>
            </a:custGeom>
            <a:solidFill>
              <a:srgbClr val="452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5;p50">
              <a:extLst>
                <a:ext uri="{FF2B5EF4-FFF2-40B4-BE49-F238E27FC236}">
                  <a16:creationId xmlns:a16="http://schemas.microsoft.com/office/drawing/2014/main" id="{F8813198-4F4D-FEFF-1EE1-9F5584F8FAF0}"/>
                </a:ext>
              </a:extLst>
            </p:cNvPr>
            <p:cNvSpPr/>
            <p:nvPr/>
          </p:nvSpPr>
          <p:spPr>
            <a:xfrm>
              <a:off x="677375" y="3503450"/>
              <a:ext cx="117400" cy="117400"/>
            </a:xfrm>
            <a:custGeom>
              <a:avLst/>
              <a:gdLst/>
              <a:ahLst/>
              <a:cxnLst/>
              <a:rect l="l" t="t" r="r" b="b"/>
              <a:pathLst>
                <a:path w="4696" h="4696" extrusionOk="0">
                  <a:moveTo>
                    <a:pt x="2350" y="1"/>
                  </a:moveTo>
                  <a:cubicBezTo>
                    <a:pt x="1051" y="1"/>
                    <a:pt x="1" y="1055"/>
                    <a:pt x="1" y="2350"/>
                  </a:cubicBezTo>
                  <a:cubicBezTo>
                    <a:pt x="1" y="3646"/>
                    <a:pt x="1051" y="4696"/>
                    <a:pt x="2350" y="4696"/>
                  </a:cubicBezTo>
                  <a:cubicBezTo>
                    <a:pt x="3646" y="4696"/>
                    <a:pt x="4696" y="3646"/>
                    <a:pt x="4696" y="2350"/>
                  </a:cubicBezTo>
                  <a:cubicBezTo>
                    <a:pt x="4696" y="1055"/>
                    <a:pt x="3646" y="1"/>
                    <a:pt x="235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6;p50">
              <a:extLst>
                <a:ext uri="{FF2B5EF4-FFF2-40B4-BE49-F238E27FC236}">
                  <a16:creationId xmlns:a16="http://schemas.microsoft.com/office/drawing/2014/main" id="{24380C51-6A38-53F0-4A7B-606F445C1526}"/>
                </a:ext>
              </a:extLst>
            </p:cNvPr>
            <p:cNvSpPr/>
            <p:nvPr/>
          </p:nvSpPr>
          <p:spPr>
            <a:xfrm>
              <a:off x="689275" y="3515450"/>
              <a:ext cx="93625" cy="93525"/>
            </a:xfrm>
            <a:custGeom>
              <a:avLst/>
              <a:gdLst/>
              <a:ahLst/>
              <a:cxnLst/>
              <a:rect l="l" t="t" r="r" b="b"/>
              <a:pathLst>
                <a:path w="3745" h="3741" extrusionOk="0">
                  <a:moveTo>
                    <a:pt x="3744" y="1870"/>
                  </a:moveTo>
                  <a:cubicBezTo>
                    <a:pt x="3744" y="2904"/>
                    <a:pt x="2904" y="3740"/>
                    <a:pt x="1874" y="3740"/>
                  </a:cubicBezTo>
                  <a:cubicBezTo>
                    <a:pt x="841" y="3740"/>
                    <a:pt x="0" y="2904"/>
                    <a:pt x="0" y="1870"/>
                  </a:cubicBezTo>
                  <a:cubicBezTo>
                    <a:pt x="0" y="837"/>
                    <a:pt x="841" y="1"/>
                    <a:pt x="1874" y="1"/>
                  </a:cubicBezTo>
                  <a:cubicBezTo>
                    <a:pt x="2904" y="1"/>
                    <a:pt x="3744" y="837"/>
                    <a:pt x="3744" y="1870"/>
                  </a:cubicBezTo>
                  <a:close/>
                </a:path>
              </a:pathLst>
            </a:custGeom>
            <a:solidFill>
              <a:srgbClr val="3E1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7;p50">
              <a:extLst>
                <a:ext uri="{FF2B5EF4-FFF2-40B4-BE49-F238E27FC236}">
                  <a16:creationId xmlns:a16="http://schemas.microsoft.com/office/drawing/2014/main" id="{B3085609-1934-87CC-537C-DEEA3E83A5C2}"/>
                </a:ext>
              </a:extLst>
            </p:cNvPr>
            <p:cNvSpPr/>
            <p:nvPr/>
          </p:nvSpPr>
          <p:spPr>
            <a:xfrm>
              <a:off x="697675" y="3523750"/>
              <a:ext cx="76925" cy="76925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1538" y="1"/>
                  </a:moveTo>
                  <a:cubicBezTo>
                    <a:pt x="685" y="1"/>
                    <a:pt x="1" y="690"/>
                    <a:pt x="1" y="1538"/>
                  </a:cubicBezTo>
                  <a:cubicBezTo>
                    <a:pt x="1" y="2387"/>
                    <a:pt x="685" y="3076"/>
                    <a:pt x="1538" y="3076"/>
                  </a:cubicBezTo>
                  <a:cubicBezTo>
                    <a:pt x="2387" y="3076"/>
                    <a:pt x="3076" y="2387"/>
                    <a:pt x="3076" y="1538"/>
                  </a:cubicBezTo>
                  <a:cubicBezTo>
                    <a:pt x="3076" y="690"/>
                    <a:pt x="2387" y="1"/>
                    <a:pt x="153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8;p50">
              <a:extLst>
                <a:ext uri="{FF2B5EF4-FFF2-40B4-BE49-F238E27FC236}">
                  <a16:creationId xmlns:a16="http://schemas.microsoft.com/office/drawing/2014/main" id="{72095D55-DB45-66E0-1E6A-A63DA8E494A8}"/>
                </a:ext>
              </a:extLst>
            </p:cNvPr>
            <p:cNvSpPr/>
            <p:nvPr/>
          </p:nvSpPr>
          <p:spPr>
            <a:xfrm>
              <a:off x="706600" y="3532850"/>
              <a:ext cx="29550" cy="29375"/>
            </a:xfrm>
            <a:custGeom>
              <a:avLst/>
              <a:gdLst/>
              <a:ahLst/>
              <a:cxnLst/>
              <a:rect l="l" t="t" r="r" b="b"/>
              <a:pathLst>
                <a:path w="1182" h="1175" extrusionOk="0">
                  <a:moveTo>
                    <a:pt x="1129" y="0"/>
                  </a:moveTo>
                  <a:cubicBezTo>
                    <a:pt x="992" y="0"/>
                    <a:pt x="858" y="29"/>
                    <a:pt x="730" y="84"/>
                  </a:cubicBezTo>
                  <a:cubicBezTo>
                    <a:pt x="587" y="137"/>
                    <a:pt x="452" y="227"/>
                    <a:pt x="341" y="334"/>
                  </a:cubicBezTo>
                  <a:cubicBezTo>
                    <a:pt x="230" y="445"/>
                    <a:pt x="144" y="580"/>
                    <a:pt x="87" y="723"/>
                  </a:cubicBezTo>
                  <a:cubicBezTo>
                    <a:pt x="25" y="867"/>
                    <a:pt x="0" y="1019"/>
                    <a:pt x="5" y="1174"/>
                  </a:cubicBezTo>
                  <a:lnTo>
                    <a:pt x="33" y="1174"/>
                  </a:lnTo>
                  <a:cubicBezTo>
                    <a:pt x="128" y="1027"/>
                    <a:pt x="205" y="908"/>
                    <a:pt x="287" y="805"/>
                  </a:cubicBezTo>
                  <a:cubicBezTo>
                    <a:pt x="370" y="703"/>
                    <a:pt x="452" y="617"/>
                    <a:pt x="534" y="531"/>
                  </a:cubicBezTo>
                  <a:cubicBezTo>
                    <a:pt x="620" y="441"/>
                    <a:pt x="710" y="363"/>
                    <a:pt x="812" y="281"/>
                  </a:cubicBezTo>
                  <a:cubicBezTo>
                    <a:pt x="915" y="207"/>
                    <a:pt x="1030" y="125"/>
                    <a:pt x="1181" y="26"/>
                  </a:cubicBezTo>
                  <a:lnTo>
                    <a:pt x="1181" y="2"/>
                  </a:lnTo>
                  <a:cubicBezTo>
                    <a:pt x="1164" y="1"/>
                    <a:pt x="1147" y="0"/>
                    <a:pt x="1129" y="0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49;p50">
              <a:extLst>
                <a:ext uri="{FF2B5EF4-FFF2-40B4-BE49-F238E27FC236}">
                  <a16:creationId xmlns:a16="http://schemas.microsoft.com/office/drawing/2014/main" id="{5A21882A-6C1C-475A-DE2D-ED01A329AFF1}"/>
                </a:ext>
              </a:extLst>
            </p:cNvPr>
            <p:cNvSpPr/>
            <p:nvPr/>
          </p:nvSpPr>
          <p:spPr>
            <a:xfrm>
              <a:off x="716950" y="3543125"/>
              <a:ext cx="55900" cy="55800"/>
            </a:xfrm>
            <a:custGeom>
              <a:avLst/>
              <a:gdLst/>
              <a:ahLst/>
              <a:cxnLst/>
              <a:rect l="l" t="t" r="r" b="b"/>
              <a:pathLst>
                <a:path w="2236" h="2232" extrusionOk="0">
                  <a:moveTo>
                    <a:pt x="2030" y="1"/>
                  </a:moveTo>
                  <a:lnTo>
                    <a:pt x="1" y="2031"/>
                  </a:lnTo>
                  <a:cubicBezTo>
                    <a:pt x="222" y="2158"/>
                    <a:pt x="472" y="2231"/>
                    <a:pt x="747" y="2231"/>
                  </a:cubicBezTo>
                  <a:cubicBezTo>
                    <a:pt x="1567" y="2231"/>
                    <a:pt x="2235" y="1563"/>
                    <a:pt x="2235" y="739"/>
                  </a:cubicBezTo>
                  <a:cubicBezTo>
                    <a:pt x="2231" y="472"/>
                    <a:pt x="2162" y="222"/>
                    <a:pt x="203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50;p50">
              <a:extLst>
                <a:ext uri="{FF2B5EF4-FFF2-40B4-BE49-F238E27FC236}">
                  <a16:creationId xmlns:a16="http://schemas.microsoft.com/office/drawing/2014/main" id="{84F3692A-D8A9-DB01-A146-17E408602055}"/>
                </a:ext>
              </a:extLst>
            </p:cNvPr>
            <p:cNvSpPr/>
            <p:nvPr/>
          </p:nvSpPr>
          <p:spPr>
            <a:xfrm>
              <a:off x="724950" y="37373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51;p50">
              <a:extLst>
                <a:ext uri="{FF2B5EF4-FFF2-40B4-BE49-F238E27FC236}">
                  <a16:creationId xmlns:a16="http://schemas.microsoft.com/office/drawing/2014/main" id="{7FC94C2F-E127-6681-12F2-4B44E7E587DF}"/>
                </a:ext>
              </a:extLst>
            </p:cNvPr>
            <p:cNvSpPr/>
            <p:nvPr/>
          </p:nvSpPr>
          <p:spPr>
            <a:xfrm>
              <a:off x="724950" y="3745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2;p50">
              <a:extLst>
                <a:ext uri="{FF2B5EF4-FFF2-40B4-BE49-F238E27FC236}">
                  <a16:creationId xmlns:a16="http://schemas.microsoft.com/office/drawing/2014/main" id="{D4836603-3F47-C98D-B77C-F54CFB2F588E}"/>
                </a:ext>
              </a:extLst>
            </p:cNvPr>
            <p:cNvSpPr/>
            <p:nvPr/>
          </p:nvSpPr>
          <p:spPr>
            <a:xfrm>
              <a:off x="724950" y="37538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53;p50">
              <a:extLst>
                <a:ext uri="{FF2B5EF4-FFF2-40B4-BE49-F238E27FC236}">
                  <a16:creationId xmlns:a16="http://schemas.microsoft.com/office/drawing/2014/main" id="{67F70A82-1858-6F24-BA82-B5FCD5C62499}"/>
                </a:ext>
              </a:extLst>
            </p:cNvPr>
            <p:cNvSpPr/>
            <p:nvPr/>
          </p:nvSpPr>
          <p:spPr>
            <a:xfrm>
              <a:off x="724950" y="37621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54;p50">
              <a:extLst>
                <a:ext uri="{FF2B5EF4-FFF2-40B4-BE49-F238E27FC236}">
                  <a16:creationId xmlns:a16="http://schemas.microsoft.com/office/drawing/2014/main" id="{B74DF8D7-7282-730C-CA59-E321EA00A7C8}"/>
                </a:ext>
              </a:extLst>
            </p:cNvPr>
            <p:cNvSpPr/>
            <p:nvPr/>
          </p:nvSpPr>
          <p:spPr>
            <a:xfrm>
              <a:off x="724950" y="3770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55;p50">
              <a:extLst>
                <a:ext uri="{FF2B5EF4-FFF2-40B4-BE49-F238E27FC236}">
                  <a16:creationId xmlns:a16="http://schemas.microsoft.com/office/drawing/2014/main" id="{87422BE0-1169-1913-BCE6-E476584E585E}"/>
                </a:ext>
              </a:extLst>
            </p:cNvPr>
            <p:cNvSpPr/>
            <p:nvPr/>
          </p:nvSpPr>
          <p:spPr>
            <a:xfrm>
              <a:off x="720025" y="364227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1" y="640"/>
                  </a:moveTo>
                  <a:cubicBezTo>
                    <a:pt x="1" y="287"/>
                    <a:pt x="288" y="0"/>
                    <a:pt x="644" y="0"/>
                  </a:cubicBezTo>
                  <a:cubicBezTo>
                    <a:pt x="997" y="0"/>
                    <a:pt x="1284" y="287"/>
                    <a:pt x="1284" y="640"/>
                  </a:cubicBezTo>
                  <a:cubicBezTo>
                    <a:pt x="1284" y="996"/>
                    <a:pt x="997" y="1283"/>
                    <a:pt x="644" y="1283"/>
                  </a:cubicBezTo>
                  <a:cubicBezTo>
                    <a:pt x="288" y="1283"/>
                    <a:pt x="1" y="996"/>
                    <a:pt x="1" y="640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56;p50">
              <a:extLst>
                <a:ext uri="{FF2B5EF4-FFF2-40B4-BE49-F238E27FC236}">
                  <a16:creationId xmlns:a16="http://schemas.microsoft.com/office/drawing/2014/main" id="{0A5F79CA-4806-299C-8FA7-E7E9CDDDCE52}"/>
                </a:ext>
              </a:extLst>
            </p:cNvPr>
            <p:cNvSpPr/>
            <p:nvPr/>
          </p:nvSpPr>
          <p:spPr>
            <a:xfrm>
              <a:off x="723300" y="3645450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1026" y="513"/>
                  </a:moveTo>
                  <a:cubicBezTo>
                    <a:pt x="1026" y="796"/>
                    <a:pt x="792" y="1025"/>
                    <a:pt x="513" y="1025"/>
                  </a:cubicBezTo>
                  <a:cubicBezTo>
                    <a:pt x="230" y="1025"/>
                    <a:pt x="1" y="796"/>
                    <a:pt x="1" y="513"/>
                  </a:cubicBezTo>
                  <a:cubicBezTo>
                    <a:pt x="1" y="234"/>
                    <a:pt x="230" y="0"/>
                    <a:pt x="513" y="0"/>
                  </a:cubicBezTo>
                  <a:cubicBezTo>
                    <a:pt x="792" y="0"/>
                    <a:pt x="1026" y="234"/>
                    <a:pt x="1026" y="513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7;p50">
              <a:extLst>
                <a:ext uri="{FF2B5EF4-FFF2-40B4-BE49-F238E27FC236}">
                  <a16:creationId xmlns:a16="http://schemas.microsoft.com/office/drawing/2014/main" id="{F65158DB-BA05-B3AF-0635-2000A15543CB}"/>
                </a:ext>
              </a:extLst>
            </p:cNvPr>
            <p:cNvSpPr/>
            <p:nvPr/>
          </p:nvSpPr>
          <p:spPr>
            <a:xfrm>
              <a:off x="728125" y="368460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636" y="316"/>
                  </a:moveTo>
                  <a:cubicBezTo>
                    <a:pt x="636" y="493"/>
                    <a:pt x="493" y="636"/>
                    <a:pt x="320" y="636"/>
                  </a:cubicBezTo>
                  <a:cubicBezTo>
                    <a:pt x="144" y="636"/>
                    <a:pt x="1" y="493"/>
                    <a:pt x="1" y="316"/>
                  </a:cubicBezTo>
                  <a:cubicBezTo>
                    <a:pt x="1" y="140"/>
                    <a:pt x="144" y="1"/>
                    <a:pt x="320" y="1"/>
                  </a:cubicBezTo>
                  <a:cubicBezTo>
                    <a:pt x="493" y="1"/>
                    <a:pt x="636" y="140"/>
                    <a:pt x="636" y="316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58;p50">
              <a:extLst>
                <a:ext uri="{FF2B5EF4-FFF2-40B4-BE49-F238E27FC236}">
                  <a16:creationId xmlns:a16="http://schemas.microsoft.com/office/drawing/2014/main" id="{87B3AC2F-2134-7DA9-05ED-BED6AC3FCB7E}"/>
                </a:ext>
              </a:extLst>
            </p:cNvPr>
            <p:cNvSpPr/>
            <p:nvPr/>
          </p:nvSpPr>
          <p:spPr>
            <a:xfrm>
              <a:off x="729675" y="36861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513" y="254"/>
                  </a:moveTo>
                  <a:cubicBezTo>
                    <a:pt x="513" y="398"/>
                    <a:pt x="402" y="513"/>
                    <a:pt x="258" y="513"/>
                  </a:cubicBezTo>
                  <a:cubicBezTo>
                    <a:pt x="115" y="513"/>
                    <a:pt x="0" y="398"/>
                    <a:pt x="0" y="254"/>
                  </a:cubicBezTo>
                  <a:cubicBezTo>
                    <a:pt x="0" y="111"/>
                    <a:pt x="115" y="0"/>
                    <a:pt x="258" y="0"/>
                  </a:cubicBezTo>
                  <a:cubicBezTo>
                    <a:pt x="402" y="0"/>
                    <a:pt x="513" y="115"/>
                    <a:pt x="513" y="254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FC842C4-6B09-4805-3BC8-223F5216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97" y="2349521"/>
            <a:ext cx="384505" cy="3845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304F27-4BF6-F0C6-68D0-B1BD5698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029" y="2313502"/>
            <a:ext cx="456545" cy="456545"/>
          </a:xfrm>
          <a:prstGeom prst="rect">
            <a:avLst/>
          </a:prstGeom>
        </p:spPr>
      </p:pic>
      <p:grpSp>
        <p:nvGrpSpPr>
          <p:cNvPr id="34" name="Google Shape;2481;p22">
            <a:extLst>
              <a:ext uri="{FF2B5EF4-FFF2-40B4-BE49-F238E27FC236}">
                <a16:creationId xmlns:a16="http://schemas.microsoft.com/office/drawing/2014/main" id="{37B07E0A-1EA8-8994-9F9D-B729EE6FB1B6}"/>
              </a:ext>
            </a:extLst>
          </p:cNvPr>
          <p:cNvGrpSpPr/>
          <p:nvPr/>
        </p:nvGrpSpPr>
        <p:grpSpPr>
          <a:xfrm rot="-3358774" flipH="1">
            <a:off x="3577560" y="6226024"/>
            <a:ext cx="1565759" cy="1465272"/>
            <a:chOff x="1407275" y="964138"/>
            <a:chExt cx="1092300" cy="990748"/>
          </a:xfrm>
        </p:grpSpPr>
        <p:sp>
          <p:nvSpPr>
            <p:cNvPr id="35" name="Google Shape;2482;p22">
              <a:extLst>
                <a:ext uri="{FF2B5EF4-FFF2-40B4-BE49-F238E27FC236}">
                  <a16:creationId xmlns:a16="http://schemas.microsoft.com/office/drawing/2014/main" id="{D2B8CB02-A793-A2DB-8EE0-DC05E61FC8F1}"/>
                </a:ext>
              </a:extLst>
            </p:cNvPr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83;p22">
              <a:extLst>
                <a:ext uri="{FF2B5EF4-FFF2-40B4-BE49-F238E27FC236}">
                  <a16:creationId xmlns:a16="http://schemas.microsoft.com/office/drawing/2014/main" id="{FFFBA4E7-3BBF-5C82-F7FA-205ACD044E9D}"/>
                </a:ext>
              </a:extLst>
            </p:cNvPr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4;p22">
              <a:extLst>
                <a:ext uri="{FF2B5EF4-FFF2-40B4-BE49-F238E27FC236}">
                  <a16:creationId xmlns:a16="http://schemas.microsoft.com/office/drawing/2014/main" id="{3435891E-D4CB-551C-898E-551B59F107E0}"/>
                </a:ext>
              </a:extLst>
            </p:cNvPr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5;p22">
              <a:extLst>
                <a:ext uri="{FF2B5EF4-FFF2-40B4-BE49-F238E27FC236}">
                  <a16:creationId xmlns:a16="http://schemas.microsoft.com/office/drawing/2014/main" id="{9C0D8748-312B-AB4C-E1C0-EA8BBC0648D2}"/>
                </a:ext>
              </a:extLst>
            </p:cNvPr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86;p22">
              <a:extLst>
                <a:ext uri="{FF2B5EF4-FFF2-40B4-BE49-F238E27FC236}">
                  <a16:creationId xmlns:a16="http://schemas.microsoft.com/office/drawing/2014/main" id="{C8B41F9B-23E7-21FE-4B54-07221FE37477}"/>
                </a:ext>
              </a:extLst>
            </p:cNvPr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50"/>
          <p:cNvSpPr txBox="1">
            <a:spLocks noGrp="1"/>
          </p:cNvSpPr>
          <p:nvPr>
            <p:ph type="ctrTitle"/>
          </p:nvPr>
        </p:nvSpPr>
        <p:spPr>
          <a:xfrm>
            <a:off x="391150" y="1743793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3931" name="Google Shape;3931;p50"/>
          <p:cNvSpPr txBox="1">
            <a:spLocks noGrp="1"/>
          </p:cNvSpPr>
          <p:nvPr>
            <p:ph type="subTitle" idx="1"/>
          </p:nvPr>
        </p:nvSpPr>
        <p:spPr>
          <a:xfrm>
            <a:off x="2217050" y="3095030"/>
            <a:ext cx="4690800" cy="17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Does anyone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32" name="Google Shape;3932;p50"/>
          <p:cNvGrpSpPr/>
          <p:nvPr/>
        </p:nvGrpSpPr>
        <p:grpSpPr>
          <a:xfrm>
            <a:off x="4225121" y="794678"/>
            <a:ext cx="700171" cy="1574538"/>
            <a:chOff x="619975" y="3437025"/>
            <a:chExt cx="232225" cy="522225"/>
          </a:xfrm>
        </p:grpSpPr>
        <p:sp>
          <p:nvSpPr>
            <p:cNvPr id="3933" name="Google Shape;3933;p50"/>
            <p:cNvSpPr/>
            <p:nvPr/>
          </p:nvSpPr>
          <p:spPr>
            <a:xfrm>
              <a:off x="640900" y="3833650"/>
              <a:ext cx="190375" cy="125600"/>
            </a:xfrm>
            <a:custGeom>
              <a:avLst/>
              <a:gdLst/>
              <a:ahLst/>
              <a:cxnLst/>
              <a:rect l="l" t="t" r="r" b="b"/>
              <a:pathLst>
                <a:path w="7615" h="5024" extrusionOk="0">
                  <a:moveTo>
                    <a:pt x="4342" y="1"/>
                  </a:moveTo>
                  <a:cubicBezTo>
                    <a:pt x="4342" y="1"/>
                    <a:pt x="7615" y="2182"/>
                    <a:pt x="3809" y="5024"/>
                  </a:cubicBezTo>
                  <a:cubicBezTo>
                    <a:pt x="0" y="2182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0"/>
            <p:cNvSpPr/>
            <p:nvPr/>
          </p:nvSpPr>
          <p:spPr>
            <a:xfrm>
              <a:off x="673475" y="3833650"/>
              <a:ext cx="125000" cy="82350"/>
            </a:xfrm>
            <a:custGeom>
              <a:avLst/>
              <a:gdLst/>
              <a:ahLst/>
              <a:cxnLst/>
              <a:rect l="l" t="t" r="r" b="b"/>
              <a:pathLst>
                <a:path w="5000" h="3294" extrusionOk="0">
                  <a:moveTo>
                    <a:pt x="2855" y="1"/>
                  </a:moveTo>
                  <a:cubicBezTo>
                    <a:pt x="2855" y="1"/>
                    <a:pt x="5000" y="1428"/>
                    <a:pt x="2506" y="3293"/>
                  </a:cubicBezTo>
                  <a:cubicBezTo>
                    <a:pt x="1" y="1428"/>
                    <a:pt x="2154" y="1"/>
                    <a:pt x="2154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0"/>
            <p:cNvSpPr/>
            <p:nvPr/>
          </p:nvSpPr>
          <p:spPr>
            <a:xfrm>
              <a:off x="699225" y="3833650"/>
              <a:ext cx="73625" cy="48525"/>
            </a:xfrm>
            <a:custGeom>
              <a:avLst/>
              <a:gdLst/>
              <a:ahLst/>
              <a:cxnLst/>
              <a:rect l="l" t="t" r="r" b="b"/>
              <a:pathLst>
                <a:path w="2945" h="1941" extrusionOk="0">
                  <a:moveTo>
                    <a:pt x="1681" y="1"/>
                  </a:moveTo>
                  <a:cubicBezTo>
                    <a:pt x="1681" y="1"/>
                    <a:pt x="2944" y="845"/>
                    <a:pt x="1476" y="1940"/>
                  </a:cubicBezTo>
                  <a:cubicBezTo>
                    <a:pt x="0" y="841"/>
                    <a:pt x="1271" y="1"/>
                    <a:pt x="1271" y="1"/>
                  </a:cubicBezTo>
                  <a:close/>
                </a:path>
              </a:pathLst>
            </a:custGeom>
            <a:solidFill>
              <a:srgbClr val="592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0"/>
            <p:cNvSpPr/>
            <p:nvPr/>
          </p:nvSpPr>
          <p:spPr>
            <a:xfrm>
              <a:off x="61997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854" y="0"/>
                  </a:moveTo>
                  <a:lnTo>
                    <a:pt x="398" y="2461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93"/>
                  </a:lnTo>
                  <a:cubicBezTo>
                    <a:pt x="1145" y="5392"/>
                    <a:pt x="1682" y="4868"/>
                    <a:pt x="1801" y="4183"/>
                  </a:cubicBezTo>
                  <a:lnTo>
                    <a:pt x="1801" y="4179"/>
                  </a:lnTo>
                  <a:lnTo>
                    <a:pt x="3342" y="34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0"/>
            <p:cNvSpPr/>
            <p:nvPr/>
          </p:nvSpPr>
          <p:spPr>
            <a:xfrm>
              <a:off x="619975" y="3715875"/>
              <a:ext cx="46475" cy="139750"/>
            </a:xfrm>
            <a:custGeom>
              <a:avLst/>
              <a:gdLst/>
              <a:ahLst/>
              <a:cxnLst/>
              <a:rect l="l" t="t" r="r" b="b"/>
              <a:pathLst>
                <a:path w="1859" h="5590" extrusionOk="0">
                  <a:moveTo>
                    <a:pt x="411" y="4207"/>
                  </a:moveTo>
                  <a:cubicBezTo>
                    <a:pt x="308" y="3633"/>
                    <a:pt x="411" y="2973"/>
                    <a:pt x="652" y="2428"/>
                  </a:cubicBezTo>
                  <a:cubicBezTo>
                    <a:pt x="1046" y="1546"/>
                    <a:pt x="1858" y="0"/>
                    <a:pt x="1858" y="0"/>
                  </a:cubicBezTo>
                  <a:lnTo>
                    <a:pt x="402" y="2460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89"/>
                  </a:lnTo>
                  <a:cubicBezTo>
                    <a:pt x="464" y="5565"/>
                    <a:pt x="558" y="5536"/>
                    <a:pt x="648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0"/>
            <p:cNvSpPr/>
            <p:nvPr/>
          </p:nvSpPr>
          <p:spPr>
            <a:xfrm>
              <a:off x="76862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489" y="0"/>
                  </a:moveTo>
                  <a:lnTo>
                    <a:pt x="0" y="3457"/>
                  </a:lnTo>
                  <a:lnTo>
                    <a:pt x="1542" y="4179"/>
                  </a:lnTo>
                  <a:lnTo>
                    <a:pt x="1542" y="4183"/>
                  </a:lnTo>
                  <a:cubicBezTo>
                    <a:pt x="1661" y="4868"/>
                    <a:pt x="2198" y="5392"/>
                    <a:pt x="2977" y="5593"/>
                  </a:cubicBezTo>
                  <a:lnTo>
                    <a:pt x="3240" y="4125"/>
                  </a:lnTo>
                  <a:cubicBezTo>
                    <a:pt x="3342" y="3551"/>
                    <a:pt x="3244" y="2969"/>
                    <a:pt x="2944" y="246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0"/>
            <p:cNvSpPr/>
            <p:nvPr/>
          </p:nvSpPr>
          <p:spPr>
            <a:xfrm>
              <a:off x="805825" y="3715875"/>
              <a:ext cx="46375" cy="139750"/>
            </a:xfrm>
            <a:custGeom>
              <a:avLst/>
              <a:gdLst/>
              <a:ahLst/>
              <a:cxnLst/>
              <a:rect l="l" t="t" r="r" b="b"/>
              <a:pathLst>
                <a:path w="1855" h="5590" extrusionOk="0">
                  <a:moveTo>
                    <a:pt x="1444" y="4207"/>
                  </a:moveTo>
                  <a:cubicBezTo>
                    <a:pt x="1547" y="3633"/>
                    <a:pt x="1444" y="2973"/>
                    <a:pt x="1202" y="2428"/>
                  </a:cubicBezTo>
                  <a:cubicBezTo>
                    <a:pt x="809" y="1546"/>
                    <a:pt x="1" y="0"/>
                    <a:pt x="1" y="0"/>
                  </a:cubicBezTo>
                  <a:lnTo>
                    <a:pt x="1456" y="2460"/>
                  </a:lnTo>
                  <a:cubicBezTo>
                    <a:pt x="1756" y="2969"/>
                    <a:pt x="1854" y="3551"/>
                    <a:pt x="1752" y="4125"/>
                  </a:cubicBezTo>
                  <a:lnTo>
                    <a:pt x="1489" y="5589"/>
                  </a:lnTo>
                  <a:cubicBezTo>
                    <a:pt x="1395" y="5565"/>
                    <a:pt x="1297" y="5536"/>
                    <a:pt x="1210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0"/>
            <p:cNvSpPr/>
            <p:nvPr/>
          </p:nvSpPr>
          <p:spPr>
            <a:xfrm>
              <a:off x="628175" y="3483475"/>
              <a:ext cx="215925" cy="320575"/>
            </a:xfrm>
            <a:custGeom>
              <a:avLst/>
              <a:gdLst/>
              <a:ahLst/>
              <a:cxnLst/>
              <a:rect l="l" t="t" r="r" b="b"/>
              <a:pathLst>
                <a:path w="8637" h="12823" extrusionOk="0">
                  <a:moveTo>
                    <a:pt x="8091" y="2969"/>
                  </a:moveTo>
                  <a:cubicBezTo>
                    <a:pt x="7890" y="1694"/>
                    <a:pt x="7382" y="726"/>
                    <a:pt x="6803" y="0"/>
                  </a:cubicBezTo>
                  <a:lnTo>
                    <a:pt x="1842" y="0"/>
                  </a:lnTo>
                  <a:cubicBezTo>
                    <a:pt x="1259" y="726"/>
                    <a:pt x="755" y="1694"/>
                    <a:pt x="554" y="2969"/>
                  </a:cubicBezTo>
                  <a:cubicBezTo>
                    <a:pt x="1" y="6467"/>
                    <a:pt x="1866" y="10776"/>
                    <a:pt x="2896" y="12823"/>
                  </a:cubicBezTo>
                  <a:lnTo>
                    <a:pt x="5749" y="12823"/>
                  </a:lnTo>
                  <a:cubicBezTo>
                    <a:pt x="6771" y="10776"/>
                    <a:pt x="8636" y="6467"/>
                    <a:pt x="8091" y="296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0"/>
            <p:cNvSpPr/>
            <p:nvPr/>
          </p:nvSpPr>
          <p:spPr>
            <a:xfrm>
              <a:off x="700450" y="3804125"/>
              <a:ext cx="71375" cy="29650"/>
            </a:xfrm>
            <a:custGeom>
              <a:avLst/>
              <a:gdLst/>
              <a:ahLst/>
              <a:cxnLst/>
              <a:rect l="l" t="t" r="r" b="b"/>
              <a:pathLst>
                <a:path w="2855" h="1186" extrusionOk="0">
                  <a:moveTo>
                    <a:pt x="505" y="956"/>
                  </a:moveTo>
                  <a:cubicBezTo>
                    <a:pt x="579" y="1100"/>
                    <a:pt x="730" y="1186"/>
                    <a:pt x="894" y="1186"/>
                  </a:cubicBezTo>
                  <a:lnTo>
                    <a:pt x="1960" y="1186"/>
                  </a:lnTo>
                  <a:cubicBezTo>
                    <a:pt x="2124" y="1186"/>
                    <a:pt x="2272" y="1100"/>
                    <a:pt x="2350" y="956"/>
                  </a:cubicBezTo>
                  <a:cubicBezTo>
                    <a:pt x="2461" y="755"/>
                    <a:pt x="2641" y="427"/>
                    <a:pt x="2854" y="1"/>
                  </a:cubicBezTo>
                  <a:lnTo>
                    <a:pt x="0" y="1"/>
                  </a:lnTo>
                  <a:cubicBezTo>
                    <a:pt x="210" y="419"/>
                    <a:pt x="390" y="751"/>
                    <a:pt x="505" y="956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0"/>
            <p:cNvSpPr/>
            <p:nvPr/>
          </p:nvSpPr>
          <p:spPr>
            <a:xfrm>
              <a:off x="674100" y="3437025"/>
              <a:ext cx="124075" cy="46575"/>
            </a:xfrm>
            <a:custGeom>
              <a:avLst/>
              <a:gdLst/>
              <a:ahLst/>
              <a:cxnLst/>
              <a:rect l="l" t="t" r="r" b="b"/>
              <a:pathLst>
                <a:path w="4963" h="1863" extrusionOk="0">
                  <a:moveTo>
                    <a:pt x="2481" y="1"/>
                  </a:moveTo>
                  <a:cubicBezTo>
                    <a:pt x="2481" y="1"/>
                    <a:pt x="1108" y="481"/>
                    <a:pt x="1" y="1862"/>
                  </a:cubicBezTo>
                  <a:lnTo>
                    <a:pt x="4962" y="1862"/>
                  </a:lnTo>
                  <a:cubicBezTo>
                    <a:pt x="3855" y="481"/>
                    <a:pt x="2481" y="1"/>
                    <a:pt x="2481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0"/>
            <p:cNvSpPr/>
            <p:nvPr/>
          </p:nvSpPr>
          <p:spPr>
            <a:xfrm>
              <a:off x="628075" y="3437025"/>
              <a:ext cx="108075" cy="396650"/>
            </a:xfrm>
            <a:custGeom>
              <a:avLst/>
              <a:gdLst/>
              <a:ahLst/>
              <a:cxnLst/>
              <a:rect l="l" t="t" r="r" b="b"/>
              <a:pathLst>
                <a:path w="4323" h="15866" extrusionOk="0">
                  <a:moveTo>
                    <a:pt x="4322" y="1"/>
                  </a:moveTo>
                  <a:cubicBezTo>
                    <a:pt x="4322" y="1"/>
                    <a:pt x="2949" y="481"/>
                    <a:pt x="1842" y="1862"/>
                  </a:cubicBezTo>
                  <a:cubicBezTo>
                    <a:pt x="1259" y="2584"/>
                    <a:pt x="755" y="3552"/>
                    <a:pt x="554" y="4827"/>
                  </a:cubicBezTo>
                  <a:cubicBezTo>
                    <a:pt x="0" y="8325"/>
                    <a:pt x="1866" y="12634"/>
                    <a:pt x="2895" y="14681"/>
                  </a:cubicBezTo>
                  <a:cubicBezTo>
                    <a:pt x="3113" y="15107"/>
                    <a:pt x="3289" y="15435"/>
                    <a:pt x="3404" y="15632"/>
                  </a:cubicBezTo>
                  <a:cubicBezTo>
                    <a:pt x="3482" y="15775"/>
                    <a:pt x="3629" y="15866"/>
                    <a:pt x="3793" y="15866"/>
                  </a:cubicBezTo>
                  <a:cubicBezTo>
                    <a:pt x="54" y="6475"/>
                    <a:pt x="911" y="3470"/>
                    <a:pt x="4322" y="1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0"/>
            <p:cNvSpPr/>
            <p:nvPr/>
          </p:nvSpPr>
          <p:spPr>
            <a:xfrm>
              <a:off x="676450" y="3505200"/>
              <a:ext cx="119250" cy="119150"/>
            </a:xfrm>
            <a:custGeom>
              <a:avLst/>
              <a:gdLst/>
              <a:ahLst/>
              <a:cxnLst/>
              <a:rect l="l" t="t" r="r" b="b"/>
              <a:pathLst>
                <a:path w="4770" h="4766" extrusionOk="0">
                  <a:moveTo>
                    <a:pt x="2387" y="1"/>
                  </a:moveTo>
                  <a:cubicBezTo>
                    <a:pt x="1067" y="1"/>
                    <a:pt x="1" y="1067"/>
                    <a:pt x="1" y="2383"/>
                  </a:cubicBezTo>
                  <a:cubicBezTo>
                    <a:pt x="1" y="3699"/>
                    <a:pt x="1067" y="4765"/>
                    <a:pt x="2387" y="4765"/>
                  </a:cubicBezTo>
                  <a:cubicBezTo>
                    <a:pt x="3704" y="4765"/>
                    <a:pt x="4770" y="3699"/>
                    <a:pt x="4770" y="2383"/>
                  </a:cubicBezTo>
                  <a:cubicBezTo>
                    <a:pt x="4770" y="1067"/>
                    <a:pt x="3704" y="1"/>
                    <a:pt x="2387" y="1"/>
                  </a:cubicBezTo>
                  <a:close/>
                </a:path>
              </a:pathLst>
            </a:custGeom>
            <a:solidFill>
              <a:srgbClr val="452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0"/>
            <p:cNvSpPr/>
            <p:nvPr/>
          </p:nvSpPr>
          <p:spPr>
            <a:xfrm>
              <a:off x="677375" y="3503450"/>
              <a:ext cx="117400" cy="117400"/>
            </a:xfrm>
            <a:custGeom>
              <a:avLst/>
              <a:gdLst/>
              <a:ahLst/>
              <a:cxnLst/>
              <a:rect l="l" t="t" r="r" b="b"/>
              <a:pathLst>
                <a:path w="4696" h="4696" extrusionOk="0">
                  <a:moveTo>
                    <a:pt x="2350" y="1"/>
                  </a:moveTo>
                  <a:cubicBezTo>
                    <a:pt x="1051" y="1"/>
                    <a:pt x="1" y="1055"/>
                    <a:pt x="1" y="2350"/>
                  </a:cubicBezTo>
                  <a:cubicBezTo>
                    <a:pt x="1" y="3646"/>
                    <a:pt x="1051" y="4696"/>
                    <a:pt x="2350" y="4696"/>
                  </a:cubicBezTo>
                  <a:cubicBezTo>
                    <a:pt x="3646" y="4696"/>
                    <a:pt x="4696" y="3646"/>
                    <a:pt x="4696" y="2350"/>
                  </a:cubicBezTo>
                  <a:cubicBezTo>
                    <a:pt x="4696" y="1055"/>
                    <a:pt x="3646" y="1"/>
                    <a:pt x="235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0"/>
            <p:cNvSpPr/>
            <p:nvPr/>
          </p:nvSpPr>
          <p:spPr>
            <a:xfrm>
              <a:off x="689275" y="3515450"/>
              <a:ext cx="93625" cy="93525"/>
            </a:xfrm>
            <a:custGeom>
              <a:avLst/>
              <a:gdLst/>
              <a:ahLst/>
              <a:cxnLst/>
              <a:rect l="l" t="t" r="r" b="b"/>
              <a:pathLst>
                <a:path w="3745" h="3741" extrusionOk="0">
                  <a:moveTo>
                    <a:pt x="3744" y="1870"/>
                  </a:moveTo>
                  <a:cubicBezTo>
                    <a:pt x="3744" y="2904"/>
                    <a:pt x="2904" y="3740"/>
                    <a:pt x="1874" y="3740"/>
                  </a:cubicBezTo>
                  <a:cubicBezTo>
                    <a:pt x="841" y="3740"/>
                    <a:pt x="0" y="2904"/>
                    <a:pt x="0" y="1870"/>
                  </a:cubicBezTo>
                  <a:cubicBezTo>
                    <a:pt x="0" y="837"/>
                    <a:pt x="841" y="1"/>
                    <a:pt x="1874" y="1"/>
                  </a:cubicBezTo>
                  <a:cubicBezTo>
                    <a:pt x="2904" y="1"/>
                    <a:pt x="3744" y="837"/>
                    <a:pt x="3744" y="1870"/>
                  </a:cubicBezTo>
                  <a:close/>
                </a:path>
              </a:pathLst>
            </a:custGeom>
            <a:solidFill>
              <a:srgbClr val="3E1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0"/>
            <p:cNvSpPr/>
            <p:nvPr/>
          </p:nvSpPr>
          <p:spPr>
            <a:xfrm>
              <a:off x="697675" y="3523750"/>
              <a:ext cx="76925" cy="76925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1538" y="1"/>
                  </a:moveTo>
                  <a:cubicBezTo>
                    <a:pt x="685" y="1"/>
                    <a:pt x="1" y="690"/>
                    <a:pt x="1" y="1538"/>
                  </a:cubicBezTo>
                  <a:cubicBezTo>
                    <a:pt x="1" y="2387"/>
                    <a:pt x="685" y="3076"/>
                    <a:pt x="1538" y="3076"/>
                  </a:cubicBezTo>
                  <a:cubicBezTo>
                    <a:pt x="2387" y="3076"/>
                    <a:pt x="3076" y="2387"/>
                    <a:pt x="3076" y="1538"/>
                  </a:cubicBezTo>
                  <a:cubicBezTo>
                    <a:pt x="3076" y="690"/>
                    <a:pt x="2387" y="1"/>
                    <a:pt x="153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0"/>
            <p:cNvSpPr/>
            <p:nvPr/>
          </p:nvSpPr>
          <p:spPr>
            <a:xfrm>
              <a:off x="706600" y="3532850"/>
              <a:ext cx="29550" cy="29375"/>
            </a:xfrm>
            <a:custGeom>
              <a:avLst/>
              <a:gdLst/>
              <a:ahLst/>
              <a:cxnLst/>
              <a:rect l="l" t="t" r="r" b="b"/>
              <a:pathLst>
                <a:path w="1182" h="1175" extrusionOk="0">
                  <a:moveTo>
                    <a:pt x="1129" y="0"/>
                  </a:moveTo>
                  <a:cubicBezTo>
                    <a:pt x="992" y="0"/>
                    <a:pt x="858" y="29"/>
                    <a:pt x="730" y="84"/>
                  </a:cubicBezTo>
                  <a:cubicBezTo>
                    <a:pt x="587" y="137"/>
                    <a:pt x="452" y="227"/>
                    <a:pt x="341" y="334"/>
                  </a:cubicBezTo>
                  <a:cubicBezTo>
                    <a:pt x="230" y="445"/>
                    <a:pt x="144" y="580"/>
                    <a:pt x="87" y="723"/>
                  </a:cubicBezTo>
                  <a:cubicBezTo>
                    <a:pt x="25" y="867"/>
                    <a:pt x="0" y="1019"/>
                    <a:pt x="5" y="1174"/>
                  </a:cubicBezTo>
                  <a:lnTo>
                    <a:pt x="33" y="1174"/>
                  </a:lnTo>
                  <a:cubicBezTo>
                    <a:pt x="128" y="1027"/>
                    <a:pt x="205" y="908"/>
                    <a:pt x="287" y="805"/>
                  </a:cubicBezTo>
                  <a:cubicBezTo>
                    <a:pt x="370" y="703"/>
                    <a:pt x="452" y="617"/>
                    <a:pt x="534" y="531"/>
                  </a:cubicBezTo>
                  <a:cubicBezTo>
                    <a:pt x="620" y="441"/>
                    <a:pt x="710" y="363"/>
                    <a:pt x="812" y="281"/>
                  </a:cubicBezTo>
                  <a:cubicBezTo>
                    <a:pt x="915" y="207"/>
                    <a:pt x="1030" y="125"/>
                    <a:pt x="1181" y="26"/>
                  </a:cubicBezTo>
                  <a:lnTo>
                    <a:pt x="1181" y="2"/>
                  </a:lnTo>
                  <a:cubicBezTo>
                    <a:pt x="1164" y="1"/>
                    <a:pt x="1147" y="0"/>
                    <a:pt x="1129" y="0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0"/>
            <p:cNvSpPr/>
            <p:nvPr/>
          </p:nvSpPr>
          <p:spPr>
            <a:xfrm>
              <a:off x="716950" y="3543125"/>
              <a:ext cx="55900" cy="55800"/>
            </a:xfrm>
            <a:custGeom>
              <a:avLst/>
              <a:gdLst/>
              <a:ahLst/>
              <a:cxnLst/>
              <a:rect l="l" t="t" r="r" b="b"/>
              <a:pathLst>
                <a:path w="2236" h="2232" extrusionOk="0">
                  <a:moveTo>
                    <a:pt x="2030" y="1"/>
                  </a:moveTo>
                  <a:lnTo>
                    <a:pt x="1" y="2031"/>
                  </a:lnTo>
                  <a:cubicBezTo>
                    <a:pt x="222" y="2158"/>
                    <a:pt x="472" y="2231"/>
                    <a:pt x="747" y="2231"/>
                  </a:cubicBezTo>
                  <a:cubicBezTo>
                    <a:pt x="1567" y="2231"/>
                    <a:pt x="2235" y="1563"/>
                    <a:pt x="2235" y="739"/>
                  </a:cubicBezTo>
                  <a:cubicBezTo>
                    <a:pt x="2231" y="472"/>
                    <a:pt x="2162" y="222"/>
                    <a:pt x="203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0"/>
            <p:cNvSpPr/>
            <p:nvPr/>
          </p:nvSpPr>
          <p:spPr>
            <a:xfrm>
              <a:off x="724950" y="37373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0"/>
            <p:cNvSpPr/>
            <p:nvPr/>
          </p:nvSpPr>
          <p:spPr>
            <a:xfrm>
              <a:off x="724950" y="3745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0"/>
            <p:cNvSpPr/>
            <p:nvPr/>
          </p:nvSpPr>
          <p:spPr>
            <a:xfrm>
              <a:off x="724950" y="37538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0"/>
            <p:cNvSpPr/>
            <p:nvPr/>
          </p:nvSpPr>
          <p:spPr>
            <a:xfrm>
              <a:off x="724950" y="37621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0"/>
            <p:cNvSpPr/>
            <p:nvPr/>
          </p:nvSpPr>
          <p:spPr>
            <a:xfrm>
              <a:off x="724950" y="3770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0"/>
            <p:cNvSpPr/>
            <p:nvPr/>
          </p:nvSpPr>
          <p:spPr>
            <a:xfrm>
              <a:off x="720025" y="364227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1" y="640"/>
                  </a:moveTo>
                  <a:cubicBezTo>
                    <a:pt x="1" y="287"/>
                    <a:pt x="288" y="0"/>
                    <a:pt x="644" y="0"/>
                  </a:cubicBezTo>
                  <a:cubicBezTo>
                    <a:pt x="997" y="0"/>
                    <a:pt x="1284" y="287"/>
                    <a:pt x="1284" y="640"/>
                  </a:cubicBezTo>
                  <a:cubicBezTo>
                    <a:pt x="1284" y="996"/>
                    <a:pt x="997" y="1283"/>
                    <a:pt x="644" y="1283"/>
                  </a:cubicBezTo>
                  <a:cubicBezTo>
                    <a:pt x="288" y="1283"/>
                    <a:pt x="1" y="996"/>
                    <a:pt x="1" y="640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0"/>
            <p:cNvSpPr/>
            <p:nvPr/>
          </p:nvSpPr>
          <p:spPr>
            <a:xfrm>
              <a:off x="723300" y="3645450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1026" y="513"/>
                  </a:moveTo>
                  <a:cubicBezTo>
                    <a:pt x="1026" y="796"/>
                    <a:pt x="792" y="1025"/>
                    <a:pt x="513" y="1025"/>
                  </a:cubicBezTo>
                  <a:cubicBezTo>
                    <a:pt x="230" y="1025"/>
                    <a:pt x="1" y="796"/>
                    <a:pt x="1" y="513"/>
                  </a:cubicBezTo>
                  <a:cubicBezTo>
                    <a:pt x="1" y="234"/>
                    <a:pt x="230" y="0"/>
                    <a:pt x="513" y="0"/>
                  </a:cubicBezTo>
                  <a:cubicBezTo>
                    <a:pt x="792" y="0"/>
                    <a:pt x="1026" y="234"/>
                    <a:pt x="1026" y="513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0"/>
            <p:cNvSpPr/>
            <p:nvPr/>
          </p:nvSpPr>
          <p:spPr>
            <a:xfrm>
              <a:off x="728125" y="368460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636" y="316"/>
                  </a:moveTo>
                  <a:cubicBezTo>
                    <a:pt x="636" y="493"/>
                    <a:pt x="493" y="636"/>
                    <a:pt x="320" y="636"/>
                  </a:cubicBezTo>
                  <a:cubicBezTo>
                    <a:pt x="144" y="636"/>
                    <a:pt x="1" y="493"/>
                    <a:pt x="1" y="316"/>
                  </a:cubicBezTo>
                  <a:cubicBezTo>
                    <a:pt x="1" y="140"/>
                    <a:pt x="144" y="1"/>
                    <a:pt x="320" y="1"/>
                  </a:cubicBezTo>
                  <a:cubicBezTo>
                    <a:pt x="493" y="1"/>
                    <a:pt x="636" y="140"/>
                    <a:pt x="636" y="316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0"/>
            <p:cNvSpPr/>
            <p:nvPr/>
          </p:nvSpPr>
          <p:spPr>
            <a:xfrm>
              <a:off x="729675" y="36861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513" y="254"/>
                  </a:moveTo>
                  <a:cubicBezTo>
                    <a:pt x="513" y="398"/>
                    <a:pt x="402" y="513"/>
                    <a:pt x="258" y="513"/>
                  </a:cubicBezTo>
                  <a:cubicBezTo>
                    <a:pt x="115" y="513"/>
                    <a:pt x="0" y="398"/>
                    <a:pt x="0" y="254"/>
                  </a:cubicBezTo>
                  <a:cubicBezTo>
                    <a:pt x="0" y="111"/>
                    <a:pt x="115" y="0"/>
                    <a:pt x="258" y="0"/>
                  </a:cubicBezTo>
                  <a:cubicBezTo>
                    <a:pt x="402" y="0"/>
                    <a:pt x="513" y="115"/>
                    <a:pt x="513" y="254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481;p22">
            <a:extLst>
              <a:ext uri="{FF2B5EF4-FFF2-40B4-BE49-F238E27FC236}">
                <a16:creationId xmlns:a16="http://schemas.microsoft.com/office/drawing/2014/main" id="{E414B3C9-C088-7023-B1E5-B3CE0AF9DEA5}"/>
              </a:ext>
            </a:extLst>
          </p:cNvPr>
          <p:cNvGrpSpPr/>
          <p:nvPr/>
        </p:nvGrpSpPr>
        <p:grpSpPr>
          <a:xfrm rot="-3358774" flipH="1">
            <a:off x="3768319" y="3976468"/>
            <a:ext cx="1565759" cy="1465272"/>
            <a:chOff x="1407275" y="964138"/>
            <a:chExt cx="1092300" cy="990748"/>
          </a:xfrm>
        </p:grpSpPr>
        <p:sp>
          <p:nvSpPr>
            <p:cNvPr id="116" name="Google Shape;2482;p22">
              <a:extLst>
                <a:ext uri="{FF2B5EF4-FFF2-40B4-BE49-F238E27FC236}">
                  <a16:creationId xmlns:a16="http://schemas.microsoft.com/office/drawing/2014/main" id="{C92F1ED2-1BA6-C723-C485-C8137B9F6419}"/>
                </a:ext>
              </a:extLst>
            </p:cNvPr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83;p22">
              <a:extLst>
                <a:ext uri="{FF2B5EF4-FFF2-40B4-BE49-F238E27FC236}">
                  <a16:creationId xmlns:a16="http://schemas.microsoft.com/office/drawing/2014/main" id="{4E5BB6E9-CE12-E917-E9D1-D265A337AEA8}"/>
                </a:ext>
              </a:extLst>
            </p:cNvPr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84;p22">
              <a:extLst>
                <a:ext uri="{FF2B5EF4-FFF2-40B4-BE49-F238E27FC236}">
                  <a16:creationId xmlns:a16="http://schemas.microsoft.com/office/drawing/2014/main" id="{B6E6E423-B44A-A6A2-037B-E5125D3878DD}"/>
                </a:ext>
              </a:extLst>
            </p:cNvPr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85;p22">
              <a:extLst>
                <a:ext uri="{FF2B5EF4-FFF2-40B4-BE49-F238E27FC236}">
                  <a16:creationId xmlns:a16="http://schemas.microsoft.com/office/drawing/2014/main" id="{2CEB59AB-0A35-49A2-B39B-49A5C5B17374}"/>
                </a:ext>
              </a:extLst>
            </p:cNvPr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86;p22">
              <a:extLst>
                <a:ext uri="{FF2B5EF4-FFF2-40B4-BE49-F238E27FC236}">
                  <a16:creationId xmlns:a16="http://schemas.microsoft.com/office/drawing/2014/main" id="{B47F637C-D865-9DC3-8CEB-E7806FFE89C1}"/>
                </a:ext>
              </a:extLst>
            </p:cNvPr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A628885-22B2-87E9-E53D-B382A1C4E49D}"/>
              </a:ext>
            </a:extLst>
          </p:cNvPr>
          <p:cNvGrpSpPr/>
          <p:nvPr/>
        </p:nvGrpSpPr>
        <p:grpSpPr>
          <a:xfrm rot="1543322">
            <a:off x="4103908" y="3730868"/>
            <a:ext cx="487673" cy="404541"/>
            <a:chOff x="1914236" y="3179382"/>
            <a:chExt cx="711821" cy="590479"/>
          </a:xfrm>
        </p:grpSpPr>
        <p:sp>
          <p:nvSpPr>
            <p:cNvPr id="206" name="Google Shape;2394;p21">
              <a:extLst>
                <a:ext uri="{FF2B5EF4-FFF2-40B4-BE49-F238E27FC236}">
                  <a16:creationId xmlns:a16="http://schemas.microsoft.com/office/drawing/2014/main" id="{2E65FC83-F60D-526F-97B2-746446D675BD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95;p21">
              <a:extLst>
                <a:ext uri="{FF2B5EF4-FFF2-40B4-BE49-F238E27FC236}">
                  <a16:creationId xmlns:a16="http://schemas.microsoft.com/office/drawing/2014/main" id="{7B6AEF87-F53E-221E-E2A2-788605A5844E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96;p21">
              <a:extLst>
                <a:ext uri="{FF2B5EF4-FFF2-40B4-BE49-F238E27FC236}">
                  <a16:creationId xmlns:a16="http://schemas.microsoft.com/office/drawing/2014/main" id="{1897CCAC-0520-E107-E536-A459EFB5D93A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97;p21">
              <a:extLst>
                <a:ext uri="{FF2B5EF4-FFF2-40B4-BE49-F238E27FC236}">
                  <a16:creationId xmlns:a16="http://schemas.microsoft.com/office/drawing/2014/main" id="{CF1F90D7-9901-E1EC-7559-022BA362212A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98;p21">
              <a:extLst>
                <a:ext uri="{FF2B5EF4-FFF2-40B4-BE49-F238E27FC236}">
                  <a16:creationId xmlns:a16="http://schemas.microsoft.com/office/drawing/2014/main" id="{DB8E3C39-91AB-76E9-6700-B080D19B8B76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99;p21">
              <a:extLst>
                <a:ext uri="{FF2B5EF4-FFF2-40B4-BE49-F238E27FC236}">
                  <a16:creationId xmlns:a16="http://schemas.microsoft.com/office/drawing/2014/main" id="{4B111A89-1F88-0B84-8D25-03C656EDCC3F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00;p21">
              <a:extLst>
                <a:ext uri="{FF2B5EF4-FFF2-40B4-BE49-F238E27FC236}">
                  <a16:creationId xmlns:a16="http://schemas.microsoft.com/office/drawing/2014/main" id="{44364F39-5A2F-34B5-66F9-00E57F82D654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01;p21">
              <a:extLst>
                <a:ext uri="{FF2B5EF4-FFF2-40B4-BE49-F238E27FC236}">
                  <a16:creationId xmlns:a16="http://schemas.microsoft.com/office/drawing/2014/main" id="{79136D22-2F72-4B61-BD5D-C6A2BAA4BE83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02;p21">
              <a:extLst>
                <a:ext uri="{FF2B5EF4-FFF2-40B4-BE49-F238E27FC236}">
                  <a16:creationId xmlns:a16="http://schemas.microsoft.com/office/drawing/2014/main" id="{2F7F9696-82A4-D0F1-E42E-5A73562D613D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03;p21">
              <a:extLst>
                <a:ext uri="{FF2B5EF4-FFF2-40B4-BE49-F238E27FC236}">
                  <a16:creationId xmlns:a16="http://schemas.microsoft.com/office/drawing/2014/main" id="{0E70EB96-62DE-7210-86DF-28D1016E0173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04;p21">
              <a:extLst>
                <a:ext uri="{FF2B5EF4-FFF2-40B4-BE49-F238E27FC236}">
                  <a16:creationId xmlns:a16="http://schemas.microsoft.com/office/drawing/2014/main" id="{288FD741-B812-C92A-EC17-20BAB865901B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05;p21">
              <a:extLst>
                <a:ext uri="{FF2B5EF4-FFF2-40B4-BE49-F238E27FC236}">
                  <a16:creationId xmlns:a16="http://schemas.microsoft.com/office/drawing/2014/main" id="{4E514742-2738-DAA6-D525-38579B2A27C4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06;p21">
              <a:extLst>
                <a:ext uri="{FF2B5EF4-FFF2-40B4-BE49-F238E27FC236}">
                  <a16:creationId xmlns:a16="http://schemas.microsoft.com/office/drawing/2014/main" id="{BF543ECE-8530-5B19-4F96-D5AE4A375FEE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07;p21">
              <a:extLst>
                <a:ext uri="{FF2B5EF4-FFF2-40B4-BE49-F238E27FC236}">
                  <a16:creationId xmlns:a16="http://schemas.microsoft.com/office/drawing/2014/main" id="{E288D235-FB7B-858D-582A-C6BD60DB2E03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408;p21">
              <a:extLst>
                <a:ext uri="{FF2B5EF4-FFF2-40B4-BE49-F238E27FC236}">
                  <a16:creationId xmlns:a16="http://schemas.microsoft.com/office/drawing/2014/main" id="{279477F7-D8AD-5A8F-09A0-0815D45B066D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409;p21">
              <a:extLst>
                <a:ext uri="{FF2B5EF4-FFF2-40B4-BE49-F238E27FC236}">
                  <a16:creationId xmlns:a16="http://schemas.microsoft.com/office/drawing/2014/main" id="{97EE6643-DDAA-534B-A505-6FD3D9B69CD8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410;p21">
              <a:extLst>
                <a:ext uri="{FF2B5EF4-FFF2-40B4-BE49-F238E27FC236}">
                  <a16:creationId xmlns:a16="http://schemas.microsoft.com/office/drawing/2014/main" id="{F9816500-37A2-95E7-11F9-47CA3FB28B73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411;p21">
              <a:extLst>
                <a:ext uri="{FF2B5EF4-FFF2-40B4-BE49-F238E27FC236}">
                  <a16:creationId xmlns:a16="http://schemas.microsoft.com/office/drawing/2014/main" id="{D241B77D-6CBB-F559-7685-1C87036198AC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412;p21">
              <a:extLst>
                <a:ext uri="{FF2B5EF4-FFF2-40B4-BE49-F238E27FC236}">
                  <a16:creationId xmlns:a16="http://schemas.microsoft.com/office/drawing/2014/main" id="{8076EEBB-E372-B853-F1EA-FD6C14433B11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413;p21">
              <a:extLst>
                <a:ext uri="{FF2B5EF4-FFF2-40B4-BE49-F238E27FC236}">
                  <a16:creationId xmlns:a16="http://schemas.microsoft.com/office/drawing/2014/main" id="{AACA56FE-8A66-7367-1063-F9E0846513B2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414;p21">
              <a:extLst>
                <a:ext uri="{FF2B5EF4-FFF2-40B4-BE49-F238E27FC236}">
                  <a16:creationId xmlns:a16="http://schemas.microsoft.com/office/drawing/2014/main" id="{E8D62A6D-06A4-86B6-E03D-67FB5C8EDF68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415;p21">
              <a:extLst>
                <a:ext uri="{FF2B5EF4-FFF2-40B4-BE49-F238E27FC236}">
                  <a16:creationId xmlns:a16="http://schemas.microsoft.com/office/drawing/2014/main" id="{1FE79D7A-D697-1BD4-501C-2A033E697384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416;p21">
              <a:extLst>
                <a:ext uri="{FF2B5EF4-FFF2-40B4-BE49-F238E27FC236}">
                  <a16:creationId xmlns:a16="http://schemas.microsoft.com/office/drawing/2014/main" id="{C5AFCC2A-6BAD-3964-D089-FF2B9DC776F9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417;p21">
              <a:extLst>
                <a:ext uri="{FF2B5EF4-FFF2-40B4-BE49-F238E27FC236}">
                  <a16:creationId xmlns:a16="http://schemas.microsoft.com/office/drawing/2014/main" id="{491FBD99-F6D3-A81E-8049-F4C2E8D60A53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418;p21">
              <a:extLst>
                <a:ext uri="{FF2B5EF4-FFF2-40B4-BE49-F238E27FC236}">
                  <a16:creationId xmlns:a16="http://schemas.microsoft.com/office/drawing/2014/main" id="{6BDF3502-D7F1-E311-2184-0A5645FDA5CF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419;p21">
              <a:extLst>
                <a:ext uri="{FF2B5EF4-FFF2-40B4-BE49-F238E27FC236}">
                  <a16:creationId xmlns:a16="http://schemas.microsoft.com/office/drawing/2014/main" id="{7AE7A025-2D63-B20C-7DDA-14BFD05CA89B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20;p21">
              <a:extLst>
                <a:ext uri="{FF2B5EF4-FFF2-40B4-BE49-F238E27FC236}">
                  <a16:creationId xmlns:a16="http://schemas.microsoft.com/office/drawing/2014/main" id="{D6967401-18F8-B726-6132-FC3BB7606375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21;p21">
              <a:extLst>
                <a:ext uri="{FF2B5EF4-FFF2-40B4-BE49-F238E27FC236}">
                  <a16:creationId xmlns:a16="http://schemas.microsoft.com/office/drawing/2014/main" id="{7F701E38-CAA4-F4E7-8F62-7844B42869A1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22;p21">
              <a:extLst>
                <a:ext uri="{FF2B5EF4-FFF2-40B4-BE49-F238E27FC236}">
                  <a16:creationId xmlns:a16="http://schemas.microsoft.com/office/drawing/2014/main" id="{7B94BC8F-A166-4128-980B-319B47CD47C3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23;p21">
              <a:extLst>
                <a:ext uri="{FF2B5EF4-FFF2-40B4-BE49-F238E27FC236}">
                  <a16:creationId xmlns:a16="http://schemas.microsoft.com/office/drawing/2014/main" id="{EB3F3DBB-9853-08F6-7010-39CD38B03759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24;p21">
              <a:extLst>
                <a:ext uri="{FF2B5EF4-FFF2-40B4-BE49-F238E27FC236}">
                  <a16:creationId xmlns:a16="http://schemas.microsoft.com/office/drawing/2014/main" id="{03B97793-CD67-5E53-FBA1-F548B33604D6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25;p21">
              <a:extLst>
                <a:ext uri="{FF2B5EF4-FFF2-40B4-BE49-F238E27FC236}">
                  <a16:creationId xmlns:a16="http://schemas.microsoft.com/office/drawing/2014/main" id="{31B0653F-E37A-AF2C-8F2C-33A855C483A0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26;p21">
              <a:extLst>
                <a:ext uri="{FF2B5EF4-FFF2-40B4-BE49-F238E27FC236}">
                  <a16:creationId xmlns:a16="http://schemas.microsoft.com/office/drawing/2014/main" id="{E90CC896-1510-6A45-F412-2C615529F6E4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27;p21">
              <a:extLst>
                <a:ext uri="{FF2B5EF4-FFF2-40B4-BE49-F238E27FC236}">
                  <a16:creationId xmlns:a16="http://schemas.microsoft.com/office/drawing/2014/main" id="{73869E99-1674-D5D5-6B84-94FFAAD29539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28;p21">
              <a:extLst>
                <a:ext uri="{FF2B5EF4-FFF2-40B4-BE49-F238E27FC236}">
                  <a16:creationId xmlns:a16="http://schemas.microsoft.com/office/drawing/2014/main" id="{CA8657BC-6D7F-2AE2-72BB-756FFA6DAA70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29;p21">
              <a:extLst>
                <a:ext uri="{FF2B5EF4-FFF2-40B4-BE49-F238E27FC236}">
                  <a16:creationId xmlns:a16="http://schemas.microsoft.com/office/drawing/2014/main" id="{1CC12253-0E35-6EF2-C380-2CCF34E701EC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30;p21">
              <a:extLst>
                <a:ext uri="{FF2B5EF4-FFF2-40B4-BE49-F238E27FC236}">
                  <a16:creationId xmlns:a16="http://schemas.microsoft.com/office/drawing/2014/main" id="{1537C445-F094-FC8F-D0DB-4C20000BCC6D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1;p21">
              <a:extLst>
                <a:ext uri="{FF2B5EF4-FFF2-40B4-BE49-F238E27FC236}">
                  <a16:creationId xmlns:a16="http://schemas.microsoft.com/office/drawing/2014/main" id="{678E597E-CCAB-121A-DB6E-A3A446F431B6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32;p21">
              <a:extLst>
                <a:ext uri="{FF2B5EF4-FFF2-40B4-BE49-F238E27FC236}">
                  <a16:creationId xmlns:a16="http://schemas.microsoft.com/office/drawing/2014/main" id="{5F11211E-612A-0C9D-AC58-1357B8B1327D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33;p21">
              <a:extLst>
                <a:ext uri="{FF2B5EF4-FFF2-40B4-BE49-F238E27FC236}">
                  <a16:creationId xmlns:a16="http://schemas.microsoft.com/office/drawing/2014/main" id="{ED34EAF2-88D8-FD43-E846-7B389DF020C7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34;p21">
              <a:extLst>
                <a:ext uri="{FF2B5EF4-FFF2-40B4-BE49-F238E27FC236}">
                  <a16:creationId xmlns:a16="http://schemas.microsoft.com/office/drawing/2014/main" id="{A0484E50-2D73-DF17-AF27-D9684B8040D8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35;p21">
              <a:extLst>
                <a:ext uri="{FF2B5EF4-FFF2-40B4-BE49-F238E27FC236}">
                  <a16:creationId xmlns:a16="http://schemas.microsoft.com/office/drawing/2014/main" id="{3F82C292-FD5C-BA26-8EBC-C4BAA48EF516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36;p21">
              <a:extLst>
                <a:ext uri="{FF2B5EF4-FFF2-40B4-BE49-F238E27FC236}">
                  <a16:creationId xmlns:a16="http://schemas.microsoft.com/office/drawing/2014/main" id="{F6D0B6F6-E70A-6941-CC2A-64BF79A3D5BC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37;p21">
              <a:extLst>
                <a:ext uri="{FF2B5EF4-FFF2-40B4-BE49-F238E27FC236}">
                  <a16:creationId xmlns:a16="http://schemas.microsoft.com/office/drawing/2014/main" id="{E690A4D9-EBD1-FCC7-CDAE-7F65712DF74F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38;p21">
              <a:extLst>
                <a:ext uri="{FF2B5EF4-FFF2-40B4-BE49-F238E27FC236}">
                  <a16:creationId xmlns:a16="http://schemas.microsoft.com/office/drawing/2014/main" id="{528EBA6E-A2D9-8C49-65AC-DA42AE30FD32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39;p21">
              <a:extLst>
                <a:ext uri="{FF2B5EF4-FFF2-40B4-BE49-F238E27FC236}">
                  <a16:creationId xmlns:a16="http://schemas.microsoft.com/office/drawing/2014/main" id="{102288BD-9DFF-66DA-D0B6-CE6EE5614D7B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440;p21">
              <a:extLst>
                <a:ext uri="{FF2B5EF4-FFF2-40B4-BE49-F238E27FC236}">
                  <a16:creationId xmlns:a16="http://schemas.microsoft.com/office/drawing/2014/main" id="{2899C5BD-1EBF-EF42-BD6C-E375CA910FA0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441;p21">
              <a:extLst>
                <a:ext uri="{FF2B5EF4-FFF2-40B4-BE49-F238E27FC236}">
                  <a16:creationId xmlns:a16="http://schemas.microsoft.com/office/drawing/2014/main" id="{1AFCB8AC-2AD1-AB12-C755-BC877555A35F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442;p21">
              <a:extLst>
                <a:ext uri="{FF2B5EF4-FFF2-40B4-BE49-F238E27FC236}">
                  <a16:creationId xmlns:a16="http://schemas.microsoft.com/office/drawing/2014/main" id="{15DE4959-26C0-123B-7D6B-5C01BC19FCB7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443;p21">
              <a:extLst>
                <a:ext uri="{FF2B5EF4-FFF2-40B4-BE49-F238E27FC236}">
                  <a16:creationId xmlns:a16="http://schemas.microsoft.com/office/drawing/2014/main" id="{D8DBF165-FFD4-A286-DBC0-8237B05AAE02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444;p21">
              <a:extLst>
                <a:ext uri="{FF2B5EF4-FFF2-40B4-BE49-F238E27FC236}">
                  <a16:creationId xmlns:a16="http://schemas.microsoft.com/office/drawing/2014/main" id="{253DEE8C-B611-74DF-A16F-47A61C074477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445;p21">
              <a:extLst>
                <a:ext uri="{FF2B5EF4-FFF2-40B4-BE49-F238E27FC236}">
                  <a16:creationId xmlns:a16="http://schemas.microsoft.com/office/drawing/2014/main" id="{451E7C6D-EADC-0C79-C17F-21C47440C9D7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446;p21">
              <a:extLst>
                <a:ext uri="{FF2B5EF4-FFF2-40B4-BE49-F238E27FC236}">
                  <a16:creationId xmlns:a16="http://schemas.microsoft.com/office/drawing/2014/main" id="{ED0DD925-3304-F6E5-D59C-53C95328CA09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447;p21">
              <a:extLst>
                <a:ext uri="{FF2B5EF4-FFF2-40B4-BE49-F238E27FC236}">
                  <a16:creationId xmlns:a16="http://schemas.microsoft.com/office/drawing/2014/main" id="{12849219-F13D-1B9C-C0C3-D62A953A11B9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448;p21">
              <a:extLst>
                <a:ext uri="{FF2B5EF4-FFF2-40B4-BE49-F238E27FC236}">
                  <a16:creationId xmlns:a16="http://schemas.microsoft.com/office/drawing/2014/main" id="{8A2C92D5-7DD8-A60A-7124-6D6BD136DF93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449;p21">
              <a:extLst>
                <a:ext uri="{FF2B5EF4-FFF2-40B4-BE49-F238E27FC236}">
                  <a16:creationId xmlns:a16="http://schemas.microsoft.com/office/drawing/2014/main" id="{3EF2393A-FC61-6AEA-791E-773686D77211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450;p21">
              <a:extLst>
                <a:ext uri="{FF2B5EF4-FFF2-40B4-BE49-F238E27FC236}">
                  <a16:creationId xmlns:a16="http://schemas.microsoft.com/office/drawing/2014/main" id="{5184DA6A-9C06-5413-0E8C-BC19E2262064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451;p21">
              <a:extLst>
                <a:ext uri="{FF2B5EF4-FFF2-40B4-BE49-F238E27FC236}">
                  <a16:creationId xmlns:a16="http://schemas.microsoft.com/office/drawing/2014/main" id="{B33E86C3-19AA-9368-688E-D8EF69517D7E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452;p21">
              <a:extLst>
                <a:ext uri="{FF2B5EF4-FFF2-40B4-BE49-F238E27FC236}">
                  <a16:creationId xmlns:a16="http://schemas.microsoft.com/office/drawing/2014/main" id="{3B39975E-963D-1BAD-7725-17CCF0A27B08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453;p21">
              <a:extLst>
                <a:ext uri="{FF2B5EF4-FFF2-40B4-BE49-F238E27FC236}">
                  <a16:creationId xmlns:a16="http://schemas.microsoft.com/office/drawing/2014/main" id="{1259CA54-4EB6-DB48-B07B-200279CAAC8E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454;p21">
              <a:extLst>
                <a:ext uri="{FF2B5EF4-FFF2-40B4-BE49-F238E27FC236}">
                  <a16:creationId xmlns:a16="http://schemas.microsoft.com/office/drawing/2014/main" id="{2B46351A-FB48-1DDD-21F0-C259B5C5BF85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455;p21">
              <a:extLst>
                <a:ext uri="{FF2B5EF4-FFF2-40B4-BE49-F238E27FC236}">
                  <a16:creationId xmlns:a16="http://schemas.microsoft.com/office/drawing/2014/main" id="{7BFE41B4-00D3-4D91-16B5-8599AD632896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456;p21">
              <a:extLst>
                <a:ext uri="{FF2B5EF4-FFF2-40B4-BE49-F238E27FC236}">
                  <a16:creationId xmlns:a16="http://schemas.microsoft.com/office/drawing/2014/main" id="{EC3505AA-EB9D-158F-0A04-81586D5813D5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457;p21">
              <a:extLst>
                <a:ext uri="{FF2B5EF4-FFF2-40B4-BE49-F238E27FC236}">
                  <a16:creationId xmlns:a16="http://schemas.microsoft.com/office/drawing/2014/main" id="{41F8BB7C-296C-232F-FE8E-91EA82AB5A7E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458;p21">
              <a:extLst>
                <a:ext uri="{FF2B5EF4-FFF2-40B4-BE49-F238E27FC236}">
                  <a16:creationId xmlns:a16="http://schemas.microsoft.com/office/drawing/2014/main" id="{5B7E5C93-D767-B263-2712-45C086A9AE31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459;p21">
              <a:extLst>
                <a:ext uri="{FF2B5EF4-FFF2-40B4-BE49-F238E27FC236}">
                  <a16:creationId xmlns:a16="http://schemas.microsoft.com/office/drawing/2014/main" id="{0BAF8AEC-81F0-F134-7C84-ABC81318B998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460;p21">
              <a:extLst>
                <a:ext uri="{FF2B5EF4-FFF2-40B4-BE49-F238E27FC236}">
                  <a16:creationId xmlns:a16="http://schemas.microsoft.com/office/drawing/2014/main" id="{93EB7074-208E-590A-56F8-5D9731124958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461;p21">
              <a:extLst>
                <a:ext uri="{FF2B5EF4-FFF2-40B4-BE49-F238E27FC236}">
                  <a16:creationId xmlns:a16="http://schemas.microsoft.com/office/drawing/2014/main" id="{DFFFBD73-8F83-1BD7-7B22-5277963C16FB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462;p21">
              <a:extLst>
                <a:ext uri="{FF2B5EF4-FFF2-40B4-BE49-F238E27FC236}">
                  <a16:creationId xmlns:a16="http://schemas.microsoft.com/office/drawing/2014/main" id="{B39ECE7F-5920-620E-C1DF-F677FB3293BE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463;p21">
              <a:extLst>
                <a:ext uri="{FF2B5EF4-FFF2-40B4-BE49-F238E27FC236}">
                  <a16:creationId xmlns:a16="http://schemas.microsoft.com/office/drawing/2014/main" id="{6445141F-A5E3-3CA6-ED86-7DBB921FFB86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464;p21">
              <a:extLst>
                <a:ext uri="{FF2B5EF4-FFF2-40B4-BE49-F238E27FC236}">
                  <a16:creationId xmlns:a16="http://schemas.microsoft.com/office/drawing/2014/main" id="{40C1567D-E2F9-E037-D86D-80AB4AD51560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465;p21">
              <a:extLst>
                <a:ext uri="{FF2B5EF4-FFF2-40B4-BE49-F238E27FC236}">
                  <a16:creationId xmlns:a16="http://schemas.microsoft.com/office/drawing/2014/main" id="{56BF2345-D682-99B8-008B-73F07DBB0C41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466;p21">
              <a:extLst>
                <a:ext uri="{FF2B5EF4-FFF2-40B4-BE49-F238E27FC236}">
                  <a16:creationId xmlns:a16="http://schemas.microsoft.com/office/drawing/2014/main" id="{D1583228-314C-E2D7-423A-181C5CC2AF38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467;p21">
              <a:extLst>
                <a:ext uri="{FF2B5EF4-FFF2-40B4-BE49-F238E27FC236}">
                  <a16:creationId xmlns:a16="http://schemas.microsoft.com/office/drawing/2014/main" id="{50E3FEF8-B8B6-2610-6D8E-26F181AA2AF9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468;p21">
              <a:extLst>
                <a:ext uri="{FF2B5EF4-FFF2-40B4-BE49-F238E27FC236}">
                  <a16:creationId xmlns:a16="http://schemas.microsoft.com/office/drawing/2014/main" id="{9D415FEB-5D6A-DA07-35FB-ACF7BCAFBB48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469;p21">
              <a:extLst>
                <a:ext uri="{FF2B5EF4-FFF2-40B4-BE49-F238E27FC236}">
                  <a16:creationId xmlns:a16="http://schemas.microsoft.com/office/drawing/2014/main" id="{9C9B488D-27A9-22A2-75E4-684E72FB11A6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470;p21">
              <a:extLst>
                <a:ext uri="{FF2B5EF4-FFF2-40B4-BE49-F238E27FC236}">
                  <a16:creationId xmlns:a16="http://schemas.microsoft.com/office/drawing/2014/main" id="{F5DE2E0C-EB80-8D43-86A5-D4F3769FEE92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471;p21">
              <a:extLst>
                <a:ext uri="{FF2B5EF4-FFF2-40B4-BE49-F238E27FC236}">
                  <a16:creationId xmlns:a16="http://schemas.microsoft.com/office/drawing/2014/main" id="{19DD2FDD-3B34-276E-DC28-8DD5B7138E1A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472;p21">
              <a:extLst>
                <a:ext uri="{FF2B5EF4-FFF2-40B4-BE49-F238E27FC236}">
                  <a16:creationId xmlns:a16="http://schemas.microsoft.com/office/drawing/2014/main" id="{6CC31B56-E422-93D2-82F1-014DF832590C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473;p21">
              <a:extLst>
                <a:ext uri="{FF2B5EF4-FFF2-40B4-BE49-F238E27FC236}">
                  <a16:creationId xmlns:a16="http://schemas.microsoft.com/office/drawing/2014/main" id="{EF3AF589-7A83-D9CD-8C99-726EF8752794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474;p21">
              <a:extLst>
                <a:ext uri="{FF2B5EF4-FFF2-40B4-BE49-F238E27FC236}">
                  <a16:creationId xmlns:a16="http://schemas.microsoft.com/office/drawing/2014/main" id="{CF01B53C-15E4-5AA2-ED6E-5D0A3D06EC60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475;p21">
              <a:extLst>
                <a:ext uri="{FF2B5EF4-FFF2-40B4-BE49-F238E27FC236}">
                  <a16:creationId xmlns:a16="http://schemas.microsoft.com/office/drawing/2014/main" id="{56C848DA-896E-C876-914E-D4ED831254C5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476;p21">
              <a:extLst>
                <a:ext uri="{FF2B5EF4-FFF2-40B4-BE49-F238E27FC236}">
                  <a16:creationId xmlns:a16="http://schemas.microsoft.com/office/drawing/2014/main" id="{8F9FDFE6-9264-432B-39B0-CC1EFC5654E1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2.77778E-6 3.82716E-6 L 0.00816 -0.00494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2.77778E-6 3.82716E-6 L 0.00816 -0.00494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1"/>
          <p:cNvSpPr txBox="1">
            <a:spLocks noGrp="1"/>
          </p:cNvSpPr>
          <p:nvPr>
            <p:ph type="ctrTitle"/>
          </p:nvPr>
        </p:nvSpPr>
        <p:spPr>
          <a:xfrm>
            <a:off x="5115410" y="1232237"/>
            <a:ext cx="2809563" cy="1525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{Fiona:}</a:t>
            </a:r>
            <a:br>
              <a:rPr lang="es" dirty="0"/>
            </a:br>
            <a:r>
              <a:rPr lang="es" sz="2800" dirty="0">
                <a:latin typeface="Scope One" panose="020B0604020202020204" charset="0"/>
                <a:cs typeface="Scope One" panose="020B0604020202020204" charset="0"/>
              </a:rPr>
              <a:t>A</a:t>
            </a:r>
            <a:r>
              <a:rPr lang="es" dirty="0"/>
              <a:t> </a:t>
            </a:r>
            <a:r>
              <a:rPr lang="es" sz="2400" dirty="0">
                <a:latin typeface="Scope One" panose="020B0604020202020204" charset="0"/>
                <a:cs typeface="Scope One" panose="020B0604020202020204" charset="0"/>
              </a:rPr>
              <a:t>Smart Assistant</a:t>
            </a:r>
            <a:endParaRPr sz="2400" dirty="0">
              <a:latin typeface="Scope One" panose="020B0604020202020204" charset="0"/>
              <a:cs typeface="Scope One" panose="020B0604020202020204" charset="0"/>
            </a:endParaRPr>
          </a:p>
        </p:txBody>
      </p:sp>
      <p:sp>
        <p:nvSpPr>
          <p:cNvPr id="2318" name="Google Shape;2318;p21"/>
          <p:cNvSpPr txBox="1">
            <a:spLocks noGrp="1"/>
          </p:cNvSpPr>
          <p:nvPr>
            <p:ph type="subTitle" idx="1"/>
          </p:nvPr>
        </p:nvSpPr>
        <p:spPr>
          <a:xfrm>
            <a:off x="1649808" y="4054758"/>
            <a:ext cx="2602319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 window to the future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19" name="Google Shape;2319;p21"/>
          <p:cNvGrpSpPr/>
          <p:nvPr/>
        </p:nvGrpSpPr>
        <p:grpSpPr>
          <a:xfrm rot="-7560219">
            <a:off x="7848300" y="-261019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0" name="Google Shape;2360;p21"/>
          <p:cNvSpPr/>
          <p:nvPr/>
        </p:nvSpPr>
        <p:spPr>
          <a:xfrm>
            <a:off x="2184244" y="3287689"/>
            <a:ext cx="1630573" cy="682035"/>
          </a:xfrm>
          <a:custGeom>
            <a:avLst/>
            <a:gdLst/>
            <a:ahLst/>
            <a:cxnLst/>
            <a:rect l="l" t="t" r="r" b="b"/>
            <a:pathLst>
              <a:path w="31149" h="13029" fill="none" extrusionOk="0">
                <a:moveTo>
                  <a:pt x="1" y="6328"/>
                </a:moveTo>
                <a:cubicBezTo>
                  <a:pt x="1" y="6328"/>
                  <a:pt x="5311" y="846"/>
                  <a:pt x="9498" y="4315"/>
                </a:cubicBezTo>
                <a:cubicBezTo>
                  <a:pt x="13684" y="7784"/>
                  <a:pt x="16263" y="13028"/>
                  <a:pt x="22914" y="11523"/>
                </a:cubicBezTo>
                <a:cubicBezTo>
                  <a:pt x="29570" y="10014"/>
                  <a:pt x="31148" y="2871"/>
                  <a:pt x="29656" y="1"/>
                </a:cubicBezTo>
              </a:path>
            </a:pathLst>
          </a:custGeom>
          <a:noFill/>
          <a:ln w="2575" cap="flat" cmpd="sng">
            <a:solidFill>
              <a:srgbClr val="DCDCDC"/>
            </a:solidFill>
            <a:prstDash val="solid"/>
            <a:miter lim="41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C5AE69-114D-82BA-00FE-2A38A40D9455}"/>
              </a:ext>
            </a:extLst>
          </p:cNvPr>
          <p:cNvGrpSpPr/>
          <p:nvPr/>
        </p:nvGrpSpPr>
        <p:grpSpPr>
          <a:xfrm>
            <a:off x="3581871" y="3072645"/>
            <a:ext cx="288958" cy="364967"/>
            <a:chOff x="3581871" y="3072645"/>
            <a:chExt cx="288958" cy="364967"/>
          </a:xfrm>
        </p:grpSpPr>
        <p:sp>
          <p:nvSpPr>
            <p:cNvPr id="2361" name="Google Shape;2361;p21"/>
            <p:cNvSpPr/>
            <p:nvPr/>
          </p:nvSpPr>
          <p:spPr>
            <a:xfrm>
              <a:off x="3610819" y="3169854"/>
              <a:ext cx="186200" cy="156571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3615583" y="3169854"/>
              <a:ext cx="181436" cy="93231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3750587" y="3251202"/>
              <a:ext cx="72606" cy="83337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3795030" y="3289207"/>
              <a:ext cx="39732" cy="52452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3806599" y="3296535"/>
              <a:ext cx="59729" cy="70879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3750587" y="3251202"/>
              <a:ext cx="115740" cy="75223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3838583" y="3346318"/>
              <a:ext cx="681" cy="681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3632281" y="3174932"/>
              <a:ext cx="63183" cy="91294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3637673" y="3174880"/>
              <a:ext cx="57792" cy="91189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3581871" y="3284705"/>
              <a:ext cx="144950" cy="152907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3596005" y="3293290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3612128" y="3303183"/>
              <a:ext cx="64230" cy="103282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3628460" y="3313234"/>
              <a:ext cx="64021" cy="103334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3644531" y="3323547"/>
              <a:ext cx="64230" cy="103125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3592183" y="3369717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3602705" y="3352547"/>
              <a:ext cx="82238" cy="507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3613436" y="3335377"/>
              <a:ext cx="81819" cy="507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3624168" y="3318207"/>
              <a:ext cx="81819" cy="51144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3634689" y="3301037"/>
              <a:ext cx="82029" cy="51144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3682535" y="3290306"/>
              <a:ext cx="10365" cy="17013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3713211" y="3072645"/>
              <a:ext cx="144950" cy="153064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3727397" y="3081439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3743468" y="3091542"/>
              <a:ext cx="64283" cy="103282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3760009" y="3101593"/>
              <a:ext cx="63812" cy="103125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3776132" y="3111696"/>
              <a:ext cx="64021" cy="103282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3765820" y="308981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3755089" y="310698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3744357" y="3124155"/>
              <a:ext cx="82238" cy="50934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3734045" y="314132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3723314" y="315849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3739646" y="3198645"/>
              <a:ext cx="10574" cy="16804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3846330" y="3335168"/>
              <a:ext cx="24499" cy="15076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3661282" y="3255861"/>
              <a:ext cx="48788" cy="31670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481;p22">
            <a:extLst>
              <a:ext uri="{FF2B5EF4-FFF2-40B4-BE49-F238E27FC236}">
                <a16:creationId xmlns:a16="http://schemas.microsoft.com/office/drawing/2014/main" id="{BC6ABC8C-31CD-4F0A-5F5B-6503BB7A4115}"/>
              </a:ext>
            </a:extLst>
          </p:cNvPr>
          <p:cNvGrpSpPr/>
          <p:nvPr/>
        </p:nvGrpSpPr>
        <p:grpSpPr>
          <a:xfrm rot="-3358774" flipH="1">
            <a:off x="9015675" y="4972868"/>
            <a:ext cx="1722335" cy="1611799"/>
            <a:chOff x="1407275" y="964138"/>
            <a:chExt cx="1092300" cy="990748"/>
          </a:xfrm>
        </p:grpSpPr>
        <p:sp>
          <p:nvSpPr>
            <p:cNvPr id="3" name="Google Shape;2482;p22">
              <a:extLst>
                <a:ext uri="{FF2B5EF4-FFF2-40B4-BE49-F238E27FC236}">
                  <a16:creationId xmlns:a16="http://schemas.microsoft.com/office/drawing/2014/main" id="{3F37F92C-9AE6-19AC-927E-099CC652117D}"/>
                </a:ext>
              </a:extLst>
            </p:cNvPr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83;p22">
              <a:extLst>
                <a:ext uri="{FF2B5EF4-FFF2-40B4-BE49-F238E27FC236}">
                  <a16:creationId xmlns:a16="http://schemas.microsoft.com/office/drawing/2014/main" id="{D6D9F12D-8398-1E8A-D061-88CCB9CD7D44}"/>
                </a:ext>
              </a:extLst>
            </p:cNvPr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84;p22">
              <a:extLst>
                <a:ext uri="{FF2B5EF4-FFF2-40B4-BE49-F238E27FC236}">
                  <a16:creationId xmlns:a16="http://schemas.microsoft.com/office/drawing/2014/main" id="{F38D388C-EF71-1DAE-970E-12A843117254}"/>
                </a:ext>
              </a:extLst>
            </p:cNvPr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5;p22">
              <a:extLst>
                <a:ext uri="{FF2B5EF4-FFF2-40B4-BE49-F238E27FC236}">
                  <a16:creationId xmlns:a16="http://schemas.microsoft.com/office/drawing/2014/main" id="{5F69DA30-8376-E509-FDDB-6B39EBCBA64E}"/>
                </a:ext>
              </a:extLst>
            </p:cNvPr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6;p22">
              <a:extLst>
                <a:ext uri="{FF2B5EF4-FFF2-40B4-BE49-F238E27FC236}">
                  <a16:creationId xmlns:a16="http://schemas.microsoft.com/office/drawing/2014/main" id="{B482373E-98B6-4C02-693A-232392D9DB79}"/>
                </a:ext>
              </a:extLst>
            </p:cNvPr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487;p22">
            <a:extLst>
              <a:ext uri="{FF2B5EF4-FFF2-40B4-BE49-F238E27FC236}">
                <a16:creationId xmlns:a16="http://schemas.microsoft.com/office/drawing/2014/main" id="{9BF8F9A9-06B3-205C-ACBC-7937C64C91A9}"/>
              </a:ext>
            </a:extLst>
          </p:cNvPr>
          <p:cNvGrpSpPr/>
          <p:nvPr/>
        </p:nvGrpSpPr>
        <p:grpSpPr>
          <a:xfrm>
            <a:off x="-728717" y="-625641"/>
            <a:ext cx="728534" cy="664018"/>
            <a:chOff x="1784625" y="1269100"/>
            <a:chExt cx="160350" cy="146150"/>
          </a:xfrm>
        </p:grpSpPr>
        <p:sp>
          <p:nvSpPr>
            <p:cNvPr id="9" name="Google Shape;2488;p22">
              <a:extLst>
                <a:ext uri="{FF2B5EF4-FFF2-40B4-BE49-F238E27FC236}">
                  <a16:creationId xmlns:a16="http://schemas.microsoft.com/office/drawing/2014/main" id="{5B849C44-C892-2FA6-1250-DF0A50EA4F0A}"/>
                </a:ext>
              </a:extLst>
            </p:cNvPr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9;p22">
              <a:extLst>
                <a:ext uri="{FF2B5EF4-FFF2-40B4-BE49-F238E27FC236}">
                  <a16:creationId xmlns:a16="http://schemas.microsoft.com/office/drawing/2014/main" id="{3DDF6951-0A21-0FD8-2724-8E3CE3592C1F}"/>
                </a:ext>
              </a:extLst>
            </p:cNvPr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90;p22">
              <a:extLst>
                <a:ext uri="{FF2B5EF4-FFF2-40B4-BE49-F238E27FC236}">
                  <a16:creationId xmlns:a16="http://schemas.microsoft.com/office/drawing/2014/main" id="{7509AE32-BDBC-73AE-B86A-103E49A54B90}"/>
                </a:ext>
              </a:extLst>
            </p:cNvPr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91;p22">
              <a:extLst>
                <a:ext uri="{FF2B5EF4-FFF2-40B4-BE49-F238E27FC236}">
                  <a16:creationId xmlns:a16="http://schemas.microsoft.com/office/drawing/2014/main" id="{1BEA9490-94C4-D9CD-FA15-24DC6B8079B7}"/>
                </a:ext>
              </a:extLst>
            </p:cNvPr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2;p22">
              <a:extLst>
                <a:ext uri="{FF2B5EF4-FFF2-40B4-BE49-F238E27FC236}">
                  <a16:creationId xmlns:a16="http://schemas.microsoft.com/office/drawing/2014/main" id="{3181B731-24D2-1313-0DA2-7EE9CE20684C}"/>
                </a:ext>
              </a:extLst>
            </p:cNvPr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3;p22">
              <a:extLst>
                <a:ext uri="{FF2B5EF4-FFF2-40B4-BE49-F238E27FC236}">
                  <a16:creationId xmlns:a16="http://schemas.microsoft.com/office/drawing/2014/main" id="{C6D29EA6-445C-9669-EC2E-9EC666BCA561}"/>
                </a:ext>
              </a:extLst>
            </p:cNvPr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94;p22">
              <a:extLst>
                <a:ext uri="{FF2B5EF4-FFF2-40B4-BE49-F238E27FC236}">
                  <a16:creationId xmlns:a16="http://schemas.microsoft.com/office/drawing/2014/main" id="{CAB0DAE6-DB07-7256-8EC6-7C97D128A884}"/>
                </a:ext>
              </a:extLst>
            </p:cNvPr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3932;p50">
            <a:extLst>
              <a:ext uri="{FF2B5EF4-FFF2-40B4-BE49-F238E27FC236}">
                <a16:creationId xmlns:a16="http://schemas.microsoft.com/office/drawing/2014/main" id="{F5B947A3-EF38-FB68-AE79-8C83797CF36F}"/>
              </a:ext>
            </a:extLst>
          </p:cNvPr>
          <p:cNvGrpSpPr/>
          <p:nvPr/>
        </p:nvGrpSpPr>
        <p:grpSpPr>
          <a:xfrm rot="3948252">
            <a:off x="10099526" y="-1198765"/>
            <a:ext cx="818651" cy="1921315"/>
            <a:chOff x="619975" y="3437025"/>
            <a:chExt cx="232225" cy="522225"/>
          </a:xfrm>
        </p:grpSpPr>
        <p:sp>
          <p:nvSpPr>
            <p:cNvPr id="44" name="Google Shape;3933;p50">
              <a:extLst>
                <a:ext uri="{FF2B5EF4-FFF2-40B4-BE49-F238E27FC236}">
                  <a16:creationId xmlns:a16="http://schemas.microsoft.com/office/drawing/2014/main" id="{1953C58D-3659-4F3B-C783-01D06F920B6A}"/>
                </a:ext>
              </a:extLst>
            </p:cNvPr>
            <p:cNvSpPr/>
            <p:nvPr/>
          </p:nvSpPr>
          <p:spPr>
            <a:xfrm>
              <a:off x="640900" y="3833650"/>
              <a:ext cx="190375" cy="125600"/>
            </a:xfrm>
            <a:custGeom>
              <a:avLst/>
              <a:gdLst/>
              <a:ahLst/>
              <a:cxnLst/>
              <a:rect l="l" t="t" r="r" b="b"/>
              <a:pathLst>
                <a:path w="7615" h="5024" extrusionOk="0">
                  <a:moveTo>
                    <a:pt x="4342" y="1"/>
                  </a:moveTo>
                  <a:cubicBezTo>
                    <a:pt x="4342" y="1"/>
                    <a:pt x="7615" y="2182"/>
                    <a:pt x="3809" y="5024"/>
                  </a:cubicBezTo>
                  <a:cubicBezTo>
                    <a:pt x="0" y="2182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34;p50">
              <a:extLst>
                <a:ext uri="{FF2B5EF4-FFF2-40B4-BE49-F238E27FC236}">
                  <a16:creationId xmlns:a16="http://schemas.microsoft.com/office/drawing/2014/main" id="{12B02170-F9AD-D4EA-CB20-549F5042509A}"/>
                </a:ext>
              </a:extLst>
            </p:cNvPr>
            <p:cNvSpPr/>
            <p:nvPr/>
          </p:nvSpPr>
          <p:spPr>
            <a:xfrm>
              <a:off x="673475" y="3833650"/>
              <a:ext cx="125000" cy="82350"/>
            </a:xfrm>
            <a:custGeom>
              <a:avLst/>
              <a:gdLst/>
              <a:ahLst/>
              <a:cxnLst/>
              <a:rect l="l" t="t" r="r" b="b"/>
              <a:pathLst>
                <a:path w="5000" h="3294" extrusionOk="0">
                  <a:moveTo>
                    <a:pt x="2855" y="1"/>
                  </a:moveTo>
                  <a:cubicBezTo>
                    <a:pt x="2855" y="1"/>
                    <a:pt x="5000" y="1428"/>
                    <a:pt x="2506" y="3293"/>
                  </a:cubicBezTo>
                  <a:cubicBezTo>
                    <a:pt x="1" y="1428"/>
                    <a:pt x="2154" y="1"/>
                    <a:pt x="2154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35;p50">
              <a:extLst>
                <a:ext uri="{FF2B5EF4-FFF2-40B4-BE49-F238E27FC236}">
                  <a16:creationId xmlns:a16="http://schemas.microsoft.com/office/drawing/2014/main" id="{ACACCD06-989F-A7B5-B16C-D1538BC9B804}"/>
                </a:ext>
              </a:extLst>
            </p:cNvPr>
            <p:cNvSpPr/>
            <p:nvPr/>
          </p:nvSpPr>
          <p:spPr>
            <a:xfrm>
              <a:off x="699225" y="3833650"/>
              <a:ext cx="73625" cy="48525"/>
            </a:xfrm>
            <a:custGeom>
              <a:avLst/>
              <a:gdLst/>
              <a:ahLst/>
              <a:cxnLst/>
              <a:rect l="l" t="t" r="r" b="b"/>
              <a:pathLst>
                <a:path w="2945" h="1941" extrusionOk="0">
                  <a:moveTo>
                    <a:pt x="1681" y="1"/>
                  </a:moveTo>
                  <a:cubicBezTo>
                    <a:pt x="1681" y="1"/>
                    <a:pt x="2944" y="845"/>
                    <a:pt x="1476" y="1940"/>
                  </a:cubicBezTo>
                  <a:cubicBezTo>
                    <a:pt x="0" y="841"/>
                    <a:pt x="1271" y="1"/>
                    <a:pt x="1271" y="1"/>
                  </a:cubicBezTo>
                  <a:close/>
                </a:path>
              </a:pathLst>
            </a:custGeom>
            <a:solidFill>
              <a:srgbClr val="592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36;p50">
              <a:extLst>
                <a:ext uri="{FF2B5EF4-FFF2-40B4-BE49-F238E27FC236}">
                  <a16:creationId xmlns:a16="http://schemas.microsoft.com/office/drawing/2014/main" id="{D062C607-AD5C-83C4-8DF6-1254620B55C2}"/>
                </a:ext>
              </a:extLst>
            </p:cNvPr>
            <p:cNvSpPr/>
            <p:nvPr/>
          </p:nvSpPr>
          <p:spPr>
            <a:xfrm>
              <a:off x="61997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854" y="0"/>
                  </a:moveTo>
                  <a:lnTo>
                    <a:pt x="398" y="2461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93"/>
                  </a:lnTo>
                  <a:cubicBezTo>
                    <a:pt x="1145" y="5392"/>
                    <a:pt x="1682" y="4868"/>
                    <a:pt x="1801" y="4183"/>
                  </a:cubicBezTo>
                  <a:lnTo>
                    <a:pt x="1801" y="4179"/>
                  </a:lnTo>
                  <a:lnTo>
                    <a:pt x="3342" y="3457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37;p50">
              <a:extLst>
                <a:ext uri="{FF2B5EF4-FFF2-40B4-BE49-F238E27FC236}">
                  <a16:creationId xmlns:a16="http://schemas.microsoft.com/office/drawing/2014/main" id="{68DD6BD8-A0C9-D140-5C7F-49C3C19B3867}"/>
                </a:ext>
              </a:extLst>
            </p:cNvPr>
            <p:cNvSpPr/>
            <p:nvPr/>
          </p:nvSpPr>
          <p:spPr>
            <a:xfrm>
              <a:off x="619975" y="3715875"/>
              <a:ext cx="46475" cy="139750"/>
            </a:xfrm>
            <a:custGeom>
              <a:avLst/>
              <a:gdLst/>
              <a:ahLst/>
              <a:cxnLst/>
              <a:rect l="l" t="t" r="r" b="b"/>
              <a:pathLst>
                <a:path w="1859" h="5590" extrusionOk="0">
                  <a:moveTo>
                    <a:pt x="411" y="4207"/>
                  </a:moveTo>
                  <a:cubicBezTo>
                    <a:pt x="308" y="3633"/>
                    <a:pt x="411" y="2973"/>
                    <a:pt x="652" y="2428"/>
                  </a:cubicBezTo>
                  <a:cubicBezTo>
                    <a:pt x="1046" y="1546"/>
                    <a:pt x="1858" y="0"/>
                    <a:pt x="1858" y="0"/>
                  </a:cubicBezTo>
                  <a:lnTo>
                    <a:pt x="402" y="2460"/>
                  </a:lnTo>
                  <a:cubicBezTo>
                    <a:pt x="99" y="2969"/>
                    <a:pt x="1" y="3551"/>
                    <a:pt x="103" y="4125"/>
                  </a:cubicBezTo>
                  <a:lnTo>
                    <a:pt x="365" y="5589"/>
                  </a:lnTo>
                  <a:cubicBezTo>
                    <a:pt x="464" y="5565"/>
                    <a:pt x="558" y="5536"/>
                    <a:pt x="648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38;p50">
              <a:extLst>
                <a:ext uri="{FF2B5EF4-FFF2-40B4-BE49-F238E27FC236}">
                  <a16:creationId xmlns:a16="http://schemas.microsoft.com/office/drawing/2014/main" id="{4F434E6A-755D-3857-C28B-A4C1F261EAA3}"/>
                </a:ext>
              </a:extLst>
            </p:cNvPr>
            <p:cNvSpPr/>
            <p:nvPr/>
          </p:nvSpPr>
          <p:spPr>
            <a:xfrm>
              <a:off x="768625" y="3715975"/>
              <a:ext cx="83575" cy="139850"/>
            </a:xfrm>
            <a:custGeom>
              <a:avLst/>
              <a:gdLst/>
              <a:ahLst/>
              <a:cxnLst/>
              <a:rect l="l" t="t" r="r" b="b"/>
              <a:pathLst>
                <a:path w="3343" h="5594" extrusionOk="0">
                  <a:moveTo>
                    <a:pt x="1489" y="0"/>
                  </a:moveTo>
                  <a:lnTo>
                    <a:pt x="0" y="3457"/>
                  </a:lnTo>
                  <a:lnTo>
                    <a:pt x="1542" y="4179"/>
                  </a:lnTo>
                  <a:lnTo>
                    <a:pt x="1542" y="4183"/>
                  </a:lnTo>
                  <a:cubicBezTo>
                    <a:pt x="1661" y="4868"/>
                    <a:pt x="2198" y="5392"/>
                    <a:pt x="2977" y="5593"/>
                  </a:cubicBezTo>
                  <a:lnTo>
                    <a:pt x="3240" y="4125"/>
                  </a:lnTo>
                  <a:cubicBezTo>
                    <a:pt x="3342" y="3551"/>
                    <a:pt x="3244" y="2969"/>
                    <a:pt x="2944" y="2461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7A4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39;p50">
              <a:extLst>
                <a:ext uri="{FF2B5EF4-FFF2-40B4-BE49-F238E27FC236}">
                  <a16:creationId xmlns:a16="http://schemas.microsoft.com/office/drawing/2014/main" id="{E92A8A37-BCEC-D3A1-1A93-6F86EE1F9D77}"/>
                </a:ext>
              </a:extLst>
            </p:cNvPr>
            <p:cNvSpPr/>
            <p:nvPr/>
          </p:nvSpPr>
          <p:spPr>
            <a:xfrm>
              <a:off x="805825" y="3715875"/>
              <a:ext cx="46375" cy="139750"/>
            </a:xfrm>
            <a:custGeom>
              <a:avLst/>
              <a:gdLst/>
              <a:ahLst/>
              <a:cxnLst/>
              <a:rect l="l" t="t" r="r" b="b"/>
              <a:pathLst>
                <a:path w="1855" h="5590" extrusionOk="0">
                  <a:moveTo>
                    <a:pt x="1444" y="4207"/>
                  </a:moveTo>
                  <a:cubicBezTo>
                    <a:pt x="1547" y="3633"/>
                    <a:pt x="1444" y="2973"/>
                    <a:pt x="1202" y="2428"/>
                  </a:cubicBezTo>
                  <a:cubicBezTo>
                    <a:pt x="809" y="1546"/>
                    <a:pt x="1" y="0"/>
                    <a:pt x="1" y="0"/>
                  </a:cubicBezTo>
                  <a:lnTo>
                    <a:pt x="1456" y="2460"/>
                  </a:lnTo>
                  <a:cubicBezTo>
                    <a:pt x="1756" y="2969"/>
                    <a:pt x="1854" y="3551"/>
                    <a:pt x="1752" y="4125"/>
                  </a:cubicBezTo>
                  <a:lnTo>
                    <a:pt x="1489" y="5589"/>
                  </a:lnTo>
                  <a:cubicBezTo>
                    <a:pt x="1395" y="5565"/>
                    <a:pt x="1297" y="5536"/>
                    <a:pt x="1210" y="549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40;p50">
              <a:extLst>
                <a:ext uri="{FF2B5EF4-FFF2-40B4-BE49-F238E27FC236}">
                  <a16:creationId xmlns:a16="http://schemas.microsoft.com/office/drawing/2014/main" id="{267F6371-4F23-592B-8DAF-DFB07812C20F}"/>
                </a:ext>
              </a:extLst>
            </p:cNvPr>
            <p:cNvSpPr/>
            <p:nvPr/>
          </p:nvSpPr>
          <p:spPr>
            <a:xfrm>
              <a:off x="628175" y="3483475"/>
              <a:ext cx="215925" cy="320575"/>
            </a:xfrm>
            <a:custGeom>
              <a:avLst/>
              <a:gdLst/>
              <a:ahLst/>
              <a:cxnLst/>
              <a:rect l="l" t="t" r="r" b="b"/>
              <a:pathLst>
                <a:path w="8637" h="12823" extrusionOk="0">
                  <a:moveTo>
                    <a:pt x="8091" y="2969"/>
                  </a:moveTo>
                  <a:cubicBezTo>
                    <a:pt x="7890" y="1694"/>
                    <a:pt x="7382" y="726"/>
                    <a:pt x="6803" y="0"/>
                  </a:cubicBezTo>
                  <a:lnTo>
                    <a:pt x="1842" y="0"/>
                  </a:lnTo>
                  <a:cubicBezTo>
                    <a:pt x="1259" y="726"/>
                    <a:pt x="755" y="1694"/>
                    <a:pt x="554" y="2969"/>
                  </a:cubicBezTo>
                  <a:cubicBezTo>
                    <a:pt x="1" y="6467"/>
                    <a:pt x="1866" y="10776"/>
                    <a:pt x="2896" y="12823"/>
                  </a:cubicBezTo>
                  <a:lnTo>
                    <a:pt x="5749" y="12823"/>
                  </a:lnTo>
                  <a:cubicBezTo>
                    <a:pt x="6771" y="10776"/>
                    <a:pt x="8636" y="6467"/>
                    <a:pt x="8091" y="2969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41;p50">
              <a:extLst>
                <a:ext uri="{FF2B5EF4-FFF2-40B4-BE49-F238E27FC236}">
                  <a16:creationId xmlns:a16="http://schemas.microsoft.com/office/drawing/2014/main" id="{832558E9-9E6A-964A-590A-9E13342025C3}"/>
                </a:ext>
              </a:extLst>
            </p:cNvPr>
            <p:cNvSpPr/>
            <p:nvPr/>
          </p:nvSpPr>
          <p:spPr>
            <a:xfrm>
              <a:off x="700450" y="3804125"/>
              <a:ext cx="71375" cy="29650"/>
            </a:xfrm>
            <a:custGeom>
              <a:avLst/>
              <a:gdLst/>
              <a:ahLst/>
              <a:cxnLst/>
              <a:rect l="l" t="t" r="r" b="b"/>
              <a:pathLst>
                <a:path w="2855" h="1186" extrusionOk="0">
                  <a:moveTo>
                    <a:pt x="505" y="956"/>
                  </a:moveTo>
                  <a:cubicBezTo>
                    <a:pt x="579" y="1100"/>
                    <a:pt x="730" y="1186"/>
                    <a:pt x="894" y="1186"/>
                  </a:cubicBezTo>
                  <a:lnTo>
                    <a:pt x="1960" y="1186"/>
                  </a:lnTo>
                  <a:cubicBezTo>
                    <a:pt x="2124" y="1186"/>
                    <a:pt x="2272" y="1100"/>
                    <a:pt x="2350" y="956"/>
                  </a:cubicBezTo>
                  <a:cubicBezTo>
                    <a:pt x="2461" y="755"/>
                    <a:pt x="2641" y="427"/>
                    <a:pt x="2854" y="1"/>
                  </a:cubicBezTo>
                  <a:lnTo>
                    <a:pt x="0" y="1"/>
                  </a:lnTo>
                  <a:cubicBezTo>
                    <a:pt x="210" y="419"/>
                    <a:pt x="390" y="751"/>
                    <a:pt x="505" y="956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42;p50">
              <a:extLst>
                <a:ext uri="{FF2B5EF4-FFF2-40B4-BE49-F238E27FC236}">
                  <a16:creationId xmlns:a16="http://schemas.microsoft.com/office/drawing/2014/main" id="{303CDC79-F801-22E6-6A08-E2AE8D33F6EC}"/>
                </a:ext>
              </a:extLst>
            </p:cNvPr>
            <p:cNvSpPr/>
            <p:nvPr/>
          </p:nvSpPr>
          <p:spPr>
            <a:xfrm>
              <a:off x="674100" y="3437025"/>
              <a:ext cx="124075" cy="46575"/>
            </a:xfrm>
            <a:custGeom>
              <a:avLst/>
              <a:gdLst/>
              <a:ahLst/>
              <a:cxnLst/>
              <a:rect l="l" t="t" r="r" b="b"/>
              <a:pathLst>
                <a:path w="4963" h="1863" extrusionOk="0">
                  <a:moveTo>
                    <a:pt x="2481" y="1"/>
                  </a:moveTo>
                  <a:cubicBezTo>
                    <a:pt x="2481" y="1"/>
                    <a:pt x="1108" y="481"/>
                    <a:pt x="1" y="1862"/>
                  </a:cubicBezTo>
                  <a:lnTo>
                    <a:pt x="4962" y="1862"/>
                  </a:lnTo>
                  <a:cubicBezTo>
                    <a:pt x="3855" y="481"/>
                    <a:pt x="2481" y="1"/>
                    <a:pt x="2481" y="1"/>
                  </a:cubicBezTo>
                  <a:close/>
                </a:path>
              </a:pathLst>
            </a:custGeom>
            <a:solidFill>
              <a:srgbClr val="8B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43;p50">
              <a:extLst>
                <a:ext uri="{FF2B5EF4-FFF2-40B4-BE49-F238E27FC236}">
                  <a16:creationId xmlns:a16="http://schemas.microsoft.com/office/drawing/2014/main" id="{EB157A9E-E794-0CCC-2E2A-C7CF9050B4EC}"/>
                </a:ext>
              </a:extLst>
            </p:cNvPr>
            <p:cNvSpPr/>
            <p:nvPr/>
          </p:nvSpPr>
          <p:spPr>
            <a:xfrm>
              <a:off x="628075" y="3437025"/>
              <a:ext cx="108075" cy="396650"/>
            </a:xfrm>
            <a:custGeom>
              <a:avLst/>
              <a:gdLst/>
              <a:ahLst/>
              <a:cxnLst/>
              <a:rect l="l" t="t" r="r" b="b"/>
              <a:pathLst>
                <a:path w="4323" h="15866" extrusionOk="0">
                  <a:moveTo>
                    <a:pt x="4322" y="1"/>
                  </a:moveTo>
                  <a:cubicBezTo>
                    <a:pt x="4322" y="1"/>
                    <a:pt x="2949" y="481"/>
                    <a:pt x="1842" y="1862"/>
                  </a:cubicBezTo>
                  <a:cubicBezTo>
                    <a:pt x="1259" y="2584"/>
                    <a:pt x="755" y="3552"/>
                    <a:pt x="554" y="4827"/>
                  </a:cubicBezTo>
                  <a:cubicBezTo>
                    <a:pt x="0" y="8325"/>
                    <a:pt x="1866" y="12634"/>
                    <a:pt x="2895" y="14681"/>
                  </a:cubicBezTo>
                  <a:cubicBezTo>
                    <a:pt x="3113" y="15107"/>
                    <a:pt x="3289" y="15435"/>
                    <a:pt x="3404" y="15632"/>
                  </a:cubicBezTo>
                  <a:cubicBezTo>
                    <a:pt x="3482" y="15775"/>
                    <a:pt x="3629" y="15866"/>
                    <a:pt x="3793" y="15866"/>
                  </a:cubicBezTo>
                  <a:cubicBezTo>
                    <a:pt x="54" y="6475"/>
                    <a:pt x="911" y="3470"/>
                    <a:pt x="4322" y="1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44;p50">
              <a:extLst>
                <a:ext uri="{FF2B5EF4-FFF2-40B4-BE49-F238E27FC236}">
                  <a16:creationId xmlns:a16="http://schemas.microsoft.com/office/drawing/2014/main" id="{BDB9D607-6770-B2FF-9BEF-F60350709939}"/>
                </a:ext>
              </a:extLst>
            </p:cNvPr>
            <p:cNvSpPr/>
            <p:nvPr/>
          </p:nvSpPr>
          <p:spPr>
            <a:xfrm>
              <a:off x="676450" y="3505200"/>
              <a:ext cx="119250" cy="119150"/>
            </a:xfrm>
            <a:custGeom>
              <a:avLst/>
              <a:gdLst/>
              <a:ahLst/>
              <a:cxnLst/>
              <a:rect l="l" t="t" r="r" b="b"/>
              <a:pathLst>
                <a:path w="4770" h="4766" extrusionOk="0">
                  <a:moveTo>
                    <a:pt x="2387" y="1"/>
                  </a:moveTo>
                  <a:cubicBezTo>
                    <a:pt x="1067" y="1"/>
                    <a:pt x="1" y="1067"/>
                    <a:pt x="1" y="2383"/>
                  </a:cubicBezTo>
                  <a:cubicBezTo>
                    <a:pt x="1" y="3699"/>
                    <a:pt x="1067" y="4765"/>
                    <a:pt x="2387" y="4765"/>
                  </a:cubicBezTo>
                  <a:cubicBezTo>
                    <a:pt x="3704" y="4765"/>
                    <a:pt x="4770" y="3699"/>
                    <a:pt x="4770" y="2383"/>
                  </a:cubicBezTo>
                  <a:cubicBezTo>
                    <a:pt x="4770" y="1067"/>
                    <a:pt x="3704" y="1"/>
                    <a:pt x="2387" y="1"/>
                  </a:cubicBezTo>
                  <a:close/>
                </a:path>
              </a:pathLst>
            </a:custGeom>
            <a:solidFill>
              <a:srgbClr val="452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45;p50">
              <a:extLst>
                <a:ext uri="{FF2B5EF4-FFF2-40B4-BE49-F238E27FC236}">
                  <a16:creationId xmlns:a16="http://schemas.microsoft.com/office/drawing/2014/main" id="{8A98CC45-8B6C-E73A-5BE1-54437F18E4F1}"/>
                </a:ext>
              </a:extLst>
            </p:cNvPr>
            <p:cNvSpPr/>
            <p:nvPr/>
          </p:nvSpPr>
          <p:spPr>
            <a:xfrm>
              <a:off x="677375" y="3503450"/>
              <a:ext cx="117400" cy="117400"/>
            </a:xfrm>
            <a:custGeom>
              <a:avLst/>
              <a:gdLst/>
              <a:ahLst/>
              <a:cxnLst/>
              <a:rect l="l" t="t" r="r" b="b"/>
              <a:pathLst>
                <a:path w="4696" h="4696" extrusionOk="0">
                  <a:moveTo>
                    <a:pt x="2350" y="1"/>
                  </a:moveTo>
                  <a:cubicBezTo>
                    <a:pt x="1051" y="1"/>
                    <a:pt x="1" y="1055"/>
                    <a:pt x="1" y="2350"/>
                  </a:cubicBezTo>
                  <a:cubicBezTo>
                    <a:pt x="1" y="3646"/>
                    <a:pt x="1051" y="4696"/>
                    <a:pt x="2350" y="4696"/>
                  </a:cubicBezTo>
                  <a:cubicBezTo>
                    <a:pt x="3646" y="4696"/>
                    <a:pt x="4696" y="3646"/>
                    <a:pt x="4696" y="2350"/>
                  </a:cubicBezTo>
                  <a:cubicBezTo>
                    <a:pt x="4696" y="1055"/>
                    <a:pt x="3646" y="1"/>
                    <a:pt x="235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46;p50">
              <a:extLst>
                <a:ext uri="{FF2B5EF4-FFF2-40B4-BE49-F238E27FC236}">
                  <a16:creationId xmlns:a16="http://schemas.microsoft.com/office/drawing/2014/main" id="{3F20DD67-E587-3F4C-A7A3-E8AA25B8D55C}"/>
                </a:ext>
              </a:extLst>
            </p:cNvPr>
            <p:cNvSpPr/>
            <p:nvPr/>
          </p:nvSpPr>
          <p:spPr>
            <a:xfrm>
              <a:off x="689275" y="3515450"/>
              <a:ext cx="93625" cy="93525"/>
            </a:xfrm>
            <a:custGeom>
              <a:avLst/>
              <a:gdLst/>
              <a:ahLst/>
              <a:cxnLst/>
              <a:rect l="l" t="t" r="r" b="b"/>
              <a:pathLst>
                <a:path w="3745" h="3741" extrusionOk="0">
                  <a:moveTo>
                    <a:pt x="3744" y="1870"/>
                  </a:moveTo>
                  <a:cubicBezTo>
                    <a:pt x="3744" y="2904"/>
                    <a:pt x="2904" y="3740"/>
                    <a:pt x="1874" y="3740"/>
                  </a:cubicBezTo>
                  <a:cubicBezTo>
                    <a:pt x="841" y="3740"/>
                    <a:pt x="0" y="2904"/>
                    <a:pt x="0" y="1870"/>
                  </a:cubicBezTo>
                  <a:cubicBezTo>
                    <a:pt x="0" y="837"/>
                    <a:pt x="841" y="1"/>
                    <a:pt x="1874" y="1"/>
                  </a:cubicBezTo>
                  <a:cubicBezTo>
                    <a:pt x="2904" y="1"/>
                    <a:pt x="3744" y="837"/>
                    <a:pt x="3744" y="1870"/>
                  </a:cubicBezTo>
                  <a:close/>
                </a:path>
              </a:pathLst>
            </a:custGeom>
            <a:solidFill>
              <a:srgbClr val="3E1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47;p50">
              <a:extLst>
                <a:ext uri="{FF2B5EF4-FFF2-40B4-BE49-F238E27FC236}">
                  <a16:creationId xmlns:a16="http://schemas.microsoft.com/office/drawing/2014/main" id="{9F0ED8D3-5F4D-474A-5713-931D3A192B46}"/>
                </a:ext>
              </a:extLst>
            </p:cNvPr>
            <p:cNvSpPr/>
            <p:nvPr/>
          </p:nvSpPr>
          <p:spPr>
            <a:xfrm>
              <a:off x="697675" y="3523750"/>
              <a:ext cx="76925" cy="76925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1538" y="1"/>
                  </a:moveTo>
                  <a:cubicBezTo>
                    <a:pt x="685" y="1"/>
                    <a:pt x="1" y="690"/>
                    <a:pt x="1" y="1538"/>
                  </a:cubicBezTo>
                  <a:cubicBezTo>
                    <a:pt x="1" y="2387"/>
                    <a:pt x="685" y="3076"/>
                    <a:pt x="1538" y="3076"/>
                  </a:cubicBezTo>
                  <a:cubicBezTo>
                    <a:pt x="2387" y="3076"/>
                    <a:pt x="3076" y="2387"/>
                    <a:pt x="3076" y="1538"/>
                  </a:cubicBezTo>
                  <a:cubicBezTo>
                    <a:pt x="3076" y="690"/>
                    <a:pt x="2387" y="1"/>
                    <a:pt x="1538" y="1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48;p50">
              <a:extLst>
                <a:ext uri="{FF2B5EF4-FFF2-40B4-BE49-F238E27FC236}">
                  <a16:creationId xmlns:a16="http://schemas.microsoft.com/office/drawing/2014/main" id="{4697DB6F-6A6F-04F2-8E56-4B6C01A54E57}"/>
                </a:ext>
              </a:extLst>
            </p:cNvPr>
            <p:cNvSpPr/>
            <p:nvPr/>
          </p:nvSpPr>
          <p:spPr>
            <a:xfrm>
              <a:off x="706600" y="3532850"/>
              <a:ext cx="29550" cy="29375"/>
            </a:xfrm>
            <a:custGeom>
              <a:avLst/>
              <a:gdLst/>
              <a:ahLst/>
              <a:cxnLst/>
              <a:rect l="l" t="t" r="r" b="b"/>
              <a:pathLst>
                <a:path w="1182" h="1175" extrusionOk="0">
                  <a:moveTo>
                    <a:pt x="1129" y="0"/>
                  </a:moveTo>
                  <a:cubicBezTo>
                    <a:pt x="992" y="0"/>
                    <a:pt x="858" y="29"/>
                    <a:pt x="730" y="84"/>
                  </a:cubicBezTo>
                  <a:cubicBezTo>
                    <a:pt x="587" y="137"/>
                    <a:pt x="452" y="227"/>
                    <a:pt x="341" y="334"/>
                  </a:cubicBezTo>
                  <a:cubicBezTo>
                    <a:pt x="230" y="445"/>
                    <a:pt x="144" y="580"/>
                    <a:pt x="87" y="723"/>
                  </a:cubicBezTo>
                  <a:cubicBezTo>
                    <a:pt x="25" y="867"/>
                    <a:pt x="0" y="1019"/>
                    <a:pt x="5" y="1174"/>
                  </a:cubicBezTo>
                  <a:lnTo>
                    <a:pt x="33" y="1174"/>
                  </a:lnTo>
                  <a:cubicBezTo>
                    <a:pt x="128" y="1027"/>
                    <a:pt x="205" y="908"/>
                    <a:pt x="287" y="805"/>
                  </a:cubicBezTo>
                  <a:cubicBezTo>
                    <a:pt x="370" y="703"/>
                    <a:pt x="452" y="617"/>
                    <a:pt x="534" y="531"/>
                  </a:cubicBezTo>
                  <a:cubicBezTo>
                    <a:pt x="620" y="441"/>
                    <a:pt x="710" y="363"/>
                    <a:pt x="812" y="281"/>
                  </a:cubicBezTo>
                  <a:cubicBezTo>
                    <a:pt x="915" y="207"/>
                    <a:pt x="1030" y="125"/>
                    <a:pt x="1181" y="26"/>
                  </a:cubicBezTo>
                  <a:lnTo>
                    <a:pt x="1181" y="2"/>
                  </a:lnTo>
                  <a:cubicBezTo>
                    <a:pt x="1164" y="1"/>
                    <a:pt x="1147" y="0"/>
                    <a:pt x="1129" y="0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49;p50">
              <a:extLst>
                <a:ext uri="{FF2B5EF4-FFF2-40B4-BE49-F238E27FC236}">
                  <a16:creationId xmlns:a16="http://schemas.microsoft.com/office/drawing/2014/main" id="{3D038622-4E6F-B153-7243-F4096E589983}"/>
                </a:ext>
              </a:extLst>
            </p:cNvPr>
            <p:cNvSpPr/>
            <p:nvPr/>
          </p:nvSpPr>
          <p:spPr>
            <a:xfrm>
              <a:off x="716950" y="3543125"/>
              <a:ext cx="55900" cy="55800"/>
            </a:xfrm>
            <a:custGeom>
              <a:avLst/>
              <a:gdLst/>
              <a:ahLst/>
              <a:cxnLst/>
              <a:rect l="l" t="t" r="r" b="b"/>
              <a:pathLst>
                <a:path w="2236" h="2232" extrusionOk="0">
                  <a:moveTo>
                    <a:pt x="2030" y="1"/>
                  </a:moveTo>
                  <a:lnTo>
                    <a:pt x="1" y="2031"/>
                  </a:lnTo>
                  <a:cubicBezTo>
                    <a:pt x="222" y="2158"/>
                    <a:pt x="472" y="2231"/>
                    <a:pt x="747" y="2231"/>
                  </a:cubicBezTo>
                  <a:cubicBezTo>
                    <a:pt x="1567" y="2231"/>
                    <a:pt x="2235" y="1563"/>
                    <a:pt x="2235" y="739"/>
                  </a:cubicBezTo>
                  <a:cubicBezTo>
                    <a:pt x="2231" y="472"/>
                    <a:pt x="2162" y="222"/>
                    <a:pt x="2030" y="1"/>
                  </a:cubicBezTo>
                  <a:close/>
                </a:path>
              </a:pathLst>
            </a:custGeom>
            <a:solidFill>
              <a:srgbClr val="CED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50;p50">
              <a:extLst>
                <a:ext uri="{FF2B5EF4-FFF2-40B4-BE49-F238E27FC236}">
                  <a16:creationId xmlns:a16="http://schemas.microsoft.com/office/drawing/2014/main" id="{D49C3CAF-AC3E-7319-DFED-BFAC88643E8F}"/>
                </a:ext>
              </a:extLst>
            </p:cNvPr>
            <p:cNvSpPr/>
            <p:nvPr/>
          </p:nvSpPr>
          <p:spPr>
            <a:xfrm>
              <a:off x="724950" y="37373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51;p50">
              <a:extLst>
                <a:ext uri="{FF2B5EF4-FFF2-40B4-BE49-F238E27FC236}">
                  <a16:creationId xmlns:a16="http://schemas.microsoft.com/office/drawing/2014/main" id="{A288B17F-E9CD-9BD5-160D-1CCD44CF7456}"/>
                </a:ext>
              </a:extLst>
            </p:cNvPr>
            <p:cNvSpPr/>
            <p:nvPr/>
          </p:nvSpPr>
          <p:spPr>
            <a:xfrm>
              <a:off x="724950" y="3745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52;p50">
              <a:extLst>
                <a:ext uri="{FF2B5EF4-FFF2-40B4-BE49-F238E27FC236}">
                  <a16:creationId xmlns:a16="http://schemas.microsoft.com/office/drawing/2014/main" id="{C01F3560-1C54-BC0D-892F-4E0794E83DFC}"/>
                </a:ext>
              </a:extLst>
            </p:cNvPr>
            <p:cNvSpPr/>
            <p:nvPr/>
          </p:nvSpPr>
          <p:spPr>
            <a:xfrm>
              <a:off x="724950" y="37538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0"/>
                  </a:moveTo>
                  <a:lnTo>
                    <a:pt x="894" y="0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953;p50">
              <a:extLst>
                <a:ext uri="{FF2B5EF4-FFF2-40B4-BE49-F238E27FC236}">
                  <a16:creationId xmlns:a16="http://schemas.microsoft.com/office/drawing/2014/main" id="{B5253F11-1D91-15DD-8CA4-25D7CF8CC2B9}"/>
                </a:ext>
              </a:extLst>
            </p:cNvPr>
            <p:cNvSpPr/>
            <p:nvPr/>
          </p:nvSpPr>
          <p:spPr>
            <a:xfrm>
              <a:off x="724950" y="37621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954;p50">
              <a:extLst>
                <a:ext uri="{FF2B5EF4-FFF2-40B4-BE49-F238E27FC236}">
                  <a16:creationId xmlns:a16="http://schemas.microsoft.com/office/drawing/2014/main" id="{48B6167C-4121-DF4C-2BB8-CC68CD797C73}"/>
                </a:ext>
              </a:extLst>
            </p:cNvPr>
            <p:cNvSpPr/>
            <p:nvPr/>
          </p:nvSpPr>
          <p:spPr>
            <a:xfrm>
              <a:off x="724950" y="3770400"/>
              <a:ext cx="22375" cy="25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4" y="1"/>
                  </a:lnTo>
                </a:path>
              </a:pathLst>
            </a:custGeom>
            <a:noFill/>
            <a:ln w="1325" cap="rnd" cmpd="sng">
              <a:solidFill>
                <a:srgbClr val="3B3B3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955;p50">
              <a:extLst>
                <a:ext uri="{FF2B5EF4-FFF2-40B4-BE49-F238E27FC236}">
                  <a16:creationId xmlns:a16="http://schemas.microsoft.com/office/drawing/2014/main" id="{D11516A0-62B7-A7CB-113F-DBB3233841C4}"/>
                </a:ext>
              </a:extLst>
            </p:cNvPr>
            <p:cNvSpPr/>
            <p:nvPr/>
          </p:nvSpPr>
          <p:spPr>
            <a:xfrm>
              <a:off x="720025" y="364227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1" y="640"/>
                  </a:moveTo>
                  <a:cubicBezTo>
                    <a:pt x="1" y="287"/>
                    <a:pt x="288" y="0"/>
                    <a:pt x="644" y="0"/>
                  </a:cubicBezTo>
                  <a:cubicBezTo>
                    <a:pt x="997" y="0"/>
                    <a:pt x="1284" y="287"/>
                    <a:pt x="1284" y="640"/>
                  </a:cubicBezTo>
                  <a:cubicBezTo>
                    <a:pt x="1284" y="996"/>
                    <a:pt x="997" y="1283"/>
                    <a:pt x="644" y="1283"/>
                  </a:cubicBezTo>
                  <a:cubicBezTo>
                    <a:pt x="288" y="1283"/>
                    <a:pt x="1" y="996"/>
                    <a:pt x="1" y="640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956;p50">
              <a:extLst>
                <a:ext uri="{FF2B5EF4-FFF2-40B4-BE49-F238E27FC236}">
                  <a16:creationId xmlns:a16="http://schemas.microsoft.com/office/drawing/2014/main" id="{41F651D8-F0DB-50AA-156F-3DD5E52C24D9}"/>
                </a:ext>
              </a:extLst>
            </p:cNvPr>
            <p:cNvSpPr/>
            <p:nvPr/>
          </p:nvSpPr>
          <p:spPr>
            <a:xfrm>
              <a:off x="723300" y="3645450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1026" y="513"/>
                  </a:moveTo>
                  <a:cubicBezTo>
                    <a:pt x="1026" y="796"/>
                    <a:pt x="792" y="1025"/>
                    <a:pt x="513" y="1025"/>
                  </a:cubicBezTo>
                  <a:cubicBezTo>
                    <a:pt x="230" y="1025"/>
                    <a:pt x="1" y="796"/>
                    <a:pt x="1" y="513"/>
                  </a:cubicBezTo>
                  <a:cubicBezTo>
                    <a:pt x="1" y="234"/>
                    <a:pt x="230" y="0"/>
                    <a:pt x="513" y="0"/>
                  </a:cubicBezTo>
                  <a:cubicBezTo>
                    <a:pt x="792" y="0"/>
                    <a:pt x="1026" y="234"/>
                    <a:pt x="1026" y="513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957;p50">
              <a:extLst>
                <a:ext uri="{FF2B5EF4-FFF2-40B4-BE49-F238E27FC236}">
                  <a16:creationId xmlns:a16="http://schemas.microsoft.com/office/drawing/2014/main" id="{2A68BF11-F3B9-D217-3454-D11CCBE00A13}"/>
                </a:ext>
              </a:extLst>
            </p:cNvPr>
            <p:cNvSpPr/>
            <p:nvPr/>
          </p:nvSpPr>
          <p:spPr>
            <a:xfrm>
              <a:off x="728125" y="368460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636" y="316"/>
                  </a:moveTo>
                  <a:cubicBezTo>
                    <a:pt x="636" y="493"/>
                    <a:pt x="493" y="636"/>
                    <a:pt x="320" y="636"/>
                  </a:cubicBezTo>
                  <a:cubicBezTo>
                    <a:pt x="144" y="636"/>
                    <a:pt x="1" y="493"/>
                    <a:pt x="1" y="316"/>
                  </a:cubicBezTo>
                  <a:cubicBezTo>
                    <a:pt x="1" y="140"/>
                    <a:pt x="144" y="1"/>
                    <a:pt x="320" y="1"/>
                  </a:cubicBezTo>
                  <a:cubicBezTo>
                    <a:pt x="493" y="1"/>
                    <a:pt x="636" y="140"/>
                    <a:pt x="636" y="316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958;p50">
              <a:extLst>
                <a:ext uri="{FF2B5EF4-FFF2-40B4-BE49-F238E27FC236}">
                  <a16:creationId xmlns:a16="http://schemas.microsoft.com/office/drawing/2014/main" id="{C64C8CA1-2958-B0A0-8DFD-76F26835B4FB}"/>
                </a:ext>
              </a:extLst>
            </p:cNvPr>
            <p:cNvSpPr/>
            <p:nvPr/>
          </p:nvSpPr>
          <p:spPr>
            <a:xfrm>
              <a:off x="729675" y="3686150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513" y="254"/>
                  </a:moveTo>
                  <a:cubicBezTo>
                    <a:pt x="513" y="398"/>
                    <a:pt x="402" y="513"/>
                    <a:pt x="258" y="513"/>
                  </a:cubicBezTo>
                  <a:cubicBezTo>
                    <a:pt x="115" y="513"/>
                    <a:pt x="0" y="398"/>
                    <a:pt x="0" y="254"/>
                  </a:cubicBezTo>
                  <a:cubicBezTo>
                    <a:pt x="0" y="111"/>
                    <a:pt x="115" y="0"/>
                    <a:pt x="258" y="0"/>
                  </a:cubicBezTo>
                  <a:cubicBezTo>
                    <a:pt x="402" y="0"/>
                    <a:pt x="513" y="115"/>
                    <a:pt x="513" y="254"/>
                  </a:cubicBezTo>
                  <a:close/>
                </a:path>
              </a:pathLst>
            </a:custGeom>
            <a:solidFill>
              <a:srgbClr val="B4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462E909-11B5-E59C-C974-D57A31429351}"/>
              </a:ext>
            </a:extLst>
          </p:cNvPr>
          <p:cNvGrpSpPr/>
          <p:nvPr/>
        </p:nvGrpSpPr>
        <p:grpSpPr>
          <a:xfrm rot="1543322">
            <a:off x="1595261" y="3248166"/>
            <a:ext cx="991011" cy="822076"/>
            <a:chOff x="1914236" y="3179382"/>
            <a:chExt cx="711821" cy="590479"/>
          </a:xfrm>
        </p:grpSpPr>
        <p:sp>
          <p:nvSpPr>
            <p:cNvPr id="205" name="Google Shape;2394;p21">
              <a:extLst>
                <a:ext uri="{FF2B5EF4-FFF2-40B4-BE49-F238E27FC236}">
                  <a16:creationId xmlns:a16="http://schemas.microsoft.com/office/drawing/2014/main" id="{A8097F35-0425-2B49-58EC-77D0E5730D46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95;p21">
              <a:extLst>
                <a:ext uri="{FF2B5EF4-FFF2-40B4-BE49-F238E27FC236}">
                  <a16:creationId xmlns:a16="http://schemas.microsoft.com/office/drawing/2014/main" id="{94DA01EB-A48A-8CB1-3B9A-AB5969A0298F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96;p21">
              <a:extLst>
                <a:ext uri="{FF2B5EF4-FFF2-40B4-BE49-F238E27FC236}">
                  <a16:creationId xmlns:a16="http://schemas.microsoft.com/office/drawing/2014/main" id="{DBFC6EFB-4611-4A33-34C3-A9D038AB4B2F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97;p21">
              <a:extLst>
                <a:ext uri="{FF2B5EF4-FFF2-40B4-BE49-F238E27FC236}">
                  <a16:creationId xmlns:a16="http://schemas.microsoft.com/office/drawing/2014/main" id="{0C2AF979-38DC-3339-5415-0AC6A2963F89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98;p21">
              <a:extLst>
                <a:ext uri="{FF2B5EF4-FFF2-40B4-BE49-F238E27FC236}">
                  <a16:creationId xmlns:a16="http://schemas.microsoft.com/office/drawing/2014/main" id="{D87BC79E-A0F0-372F-3BED-08DF7FEFB4DC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99;p21">
              <a:extLst>
                <a:ext uri="{FF2B5EF4-FFF2-40B4-BE49-F238E27FC236}">
                  <a16:creationId xmlns:a16="http://schemas.microsoft.com/office/drawing/2014/main" id="{CE7AEE3D-5B90-E6D8-84B1-2C6C867A4398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00;p21">
              <a:extLst>
                <a:ext uri="{FF2B5EF4-FFF2-40B4-BE49-F238E27FC236}">
                  <a16:creationId xmlns:a16="http://schemas.microsoft.com/office/drawing/2014/main" id="{428D0CBD-A4D4-C758-6AB6-E40AAEAF8BC8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01;p21">
              <a:extLst>
                <a:ext uri="{FF2B5EF4-FFF2-40B4-BE49-F238E27FC236}">
                  <a16:creationId xmlns:a16="http://schemas.microsoft.com/office/drawing/2014/main" id="{6B7040B8-EDB8-4B69-5C29-EF168812896D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02;p21">
              <a:extLst>
                <a:ext uri="{FF2B5EF4-FFF2-40B4-BE49-F238E27FC236}">
                  <a16:creationId xmlns:a16="http://schemas.microsoft.com/office/drawing/2014/main" id="{C66DC4B7-6BF2-3F76-7DA0-4736848E95B0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03;p21">
              <a:extLst>
                <a:ext uri="{FF2B5EF4-FFF2-40B4-BE49-F238E27FC236}">
                  <a16:creationId xmlns:a16="http://schemas.microsoft.com/office/drawing/2014/main" id="{00C7718E-0F46-890A-9617-1FA035DAB434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04;p21">
              <a:extLst>
                <a:ext uri="{FF2B5EF4-FFF2-40B4-BE49-F238E27FC236}">
                  <a16:creationId xmlns:a16="http://schemas.microsoft.com/office/drawing/2014/main" id="{A260DF37-E604-014D-B056-8DFC1BBF601A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05;p21">
              <a:extLst>
                <a:ext uri="{FF2B5EF4-FFF2-40B4-BE49-F238E27FC236}">
                  <a16:creationId xmlns:a16="http://schemas.microsoft.com/office/drawing/2014/main" id="{F48D3D33-7E58-D4ED-2A66-79A6856F13AA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06;p21">
              <a:extLst>
                <a:ext uri="{FF2B5EF4-FFF2-40B4-BE49-F238E27FC236}">
                  <a16:creationId xmlns:a16="http://schemas.microsoft.com/office/drawing/2014/main" id="{3FA5E5E3-9816-ECDC-F225-F802513AC3F5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07;p21">
              <a:extLst>
                <a:ext uri="{FF2B5EF4-FFF2-40B4-BE49-F238E27FC236}">
                  <a16:creationId xmlns:a16="http://schemas.microsoft.com/office/drawing/2014/main" id="{7F498766-D24D-3C19-3C9A-4ACD1980C9BA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08;p21">
              <a:extLst>
                <a:ext uri="{FF2B5EF4-FFF2-40B4-BE49-F238E27FC236}">
                  <a16:creationId xmlns:a16="http://schemas.microsoft.com/office/drawing/2014/main" id="{FC50CF9E-902B-17E3-91BD-95284EB8B786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409;p21">
              <a:extLst>
                <a:ext uri="{FF2B5EF4-FFF2-40B4-BE49-F238E27FC236}">
                  <a16:creationId xmlns:a16="http://schemas.microsoft.com/office/drawing/2014/main" id="{8AC82295-F1A7-B94E-2244-08E0031DA068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410;p21">
              <a:extLst>
                <a:ext uri="{FF2B5EF4-FFF2-40B4-BE49-F238E27FC236}">
                  <a16:creationId xmlns:a16="http://schemas.microsoft.com/office/drawing/2014/main" id="{C124B1E1-F6C7-0C35-ADE0-8EC1182D3425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411;p21">
              <a:extLst>
                <a:ext uri="{FF2B5EF4-FFF2-40B4-BE49-F238E27FC236}">
                  <a16:creationId xmlns:a16="http://schemas.microsoft.com/office/drawing/2014/main" id="{8BB32ACE-F184-D273-8A7D-25E2DCB13FC4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412;p21">
              <a:extLst>
                <a:ext uri="{FF2B5EF4-FFF2-40B4-BE49-F238E27FC236}">
                  <a16:creationId xmlns:a16="http://schemas.microsoft.com/office/drawing/2014/main" id="{BF7396E7-4661-9291-19EA-586C6AEDD87D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413;p21">
              <a:extLst>
                <a:ext uri="{FF2B5EF4-FFF2-40B4-BE49-F238E27FC236}">
                  <a16:creationId xmlns:a16="http://schemas.microsoft.com/office/drawing/2014/main" id="{D02D038E-49F5-351E-AA17-51A1E355E1AB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414;p21">
              <a:extLst>
                <a:ext uri="{FF2B5EF4-FFF2-40B4-BE49-F238E27FC236}">
                  <a16:creationId xmlns:a16="http://schemas.microsoft.com/office/drawing/2014/main" id="{2DFE63F4-9EBE-0C15-CA6F-EC5E2F9B88DA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415;p21">
              <a:extLst>
                <a:ext uri="{FF2B5EF4-FFF2-40B4-BE49-F238E27FC236}">
                  <a16:creationId xmlns:a16="http://schemas.microsoft.com/office/drawing/2014/main" id="{3C4BCBAC-10CF-2018-0E4A-A17800B3FA5D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416;p21">
              <a:extLst>
                <a:ext uri="{FF2B5EF4-FFF2-40B4-BE49-F238E27FC236}">
                  <a16:creationId xmlns:a16="http://schemas.microsoft.com/office/drawing/2014/main" id="{9B0945AD-B6EC-9250-F94A-25B43B1C871E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417;p21">
              <a:extLst>
                <a:ext uri="{FF2B5EF4-FFF2-40B4-BE49-F238E27FC236}">
                  <a16:creationId xmlns:a16="http://schemas.microsoft.com/office/drawing/2014/main" id="{3AEBBCD9-FB44-38D4-D974-E85508000E0C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418;p21">
              <a:extLst>
                <a:ext uri="{FF2B5EF4-FFF2-40B4-BE49-F238E27FC236}">
                  <a16:creationId xmlns:a16="http://schemas.microsoft.com/office/drawing/2014/main" id="{D0773B3A-E851-6DEC-211C-BA58FB4F9A05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419;p21">
              <a:extLst>
                <a:ext uri="{FF2B5EF4-FFF2-40B4-BE49-F238E27FC236}">
                  <a16:creationId xmlns:a16="http://schemas.microsoft.com/office/drawing/2014/main" id="{12EC9654-E16C-FB57-0B04-FAF626612DC8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420;p21">
              <a:extLst>
                <a:ext uri="{FF2B5EF4-FFF2-40B4-BE49-F238E27FC236}">
                  <a16:creationId xmlns:a16="http://schemas.microsoft.com/office/drawing/2014/main" id="{30910219-A9A8-5E8E-52ED-78D3BEB1CC69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21;p21">
              <a:extLst>
                <a:ext uri="{FF2B5EF4-FFF2-40B4-BE49-F238E27FC236}">
                  <a16:creationId xmlns:a16="http://schemas.microsoft.com/office/drawing/2014/main" id="{3F2BE368-F12A-FB0D-E462-D65ABAC55F04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22;p21">
              <a:extLst>
                <a:ext uri="{FF2B5EF4-FFF2-40B4-BE49-F238E27FC236}">
                  <a16:creationId xmlns:a16="http://schemas.microsoft.com/office/drawing/2014/main" id="{88BEA545-B7E4-506D-DE55-560DCFFCBC12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23;p21">
              <a:extLst>
                <a:ext uri="{FF2B5EF4-FFF2-40B4-BE49-F238E27FC236}">
                  <a16:creationId xmlns:a16="http://schemas.microsoft.com/office/drawing/2014/main" id="{AB9E8EAA-FA17-6E73-6401-22F4CEF49E0D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24;p21">
              <a:extLst>
                <a:ext uri="{FF2B5EF4-FFF2-40B4-BE49-F238E27FC236}">
                  <a16:creationId xmlns:a16="http://schemas.microsoft.com/office/drawing/2014/main" id="{6D13C173-6CE8-4D49-9C76-8C5FE936BA53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25;p21">
              <a:extLst>
                <a:ext uri="{FF2B5EF4-FFF2-40B4-BE49-F238E27FC236}">
                  <a16:creationId xmlns:a16="http://schemas.microsoft.com/office/drawing/2014/main" id="{B329B49E-0BB1-44BF-2CA5-D8D1E7040670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26;p21">
              <a:extLst>
                <a:ext uri="{FF2B5EF4-FFF2-40B4-BE49-F238E27FC236}">
                  <a16:creationId xmlns:a16="http://schemas.microsoft.com/office/drawing/2014/main" id="{681E5D54-2D2E-F19D-100C-7DA4F4112D9E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27;p21">
              <a:extLst>
                <a:ext uri="{FF2B5EF4-FFF2-40B4-BE49-F238E27FC236}">
                  <a16:creationId xmlns:a16="http://schemas.microsoft.com/office/drawing/2014/main" id="{E727A34A-AAC7-642E-8651-4C45E3DFC9A0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28;p21">
              <a:extLst>
                <a:ext uri="{FF2B5EF4-FFF2-40B4-BE49-F238E27FC236}">
                  <a16:creationId xmlns:a16="http://schemas.microsoft.com/office/drawing/2014/main" id="{969E5948-F335-C407-00EA-7B7B7EAFAF7F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29;p21">
              <a:extLst>
                <a:ext uri="{FF2B5EF4-FFF2-40B4-BE49-F238E27FC236}">
                  <a16:creationId xmlns:a16="http://schemas.microsoft.com/office/drawing/2014/main" id="{B9C4E240-8F7B-B75F-2B7C-E60567F0273B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30;p21">
              <a:extLst>
                <a:ext uri="{FF2B5EF4-FFF2-40B4-BE49-F238E27FC236}">
                  <a16:creationId xmlns:a16="http://schemas.microsoft.com/office/drawing/2014/main" id="{E3342938-90BE-1683-6C07-939D48A78098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31;p21">
              <a:extLst>
                <a:ext uri="{FF2B5EF4-FFF2-40B4-BE49-F238E27FC236}">
                  <a16:creationId xmlns:a16="http://schemas.microsoft.com/office/drawing/2014/main" id="{DF102230-62CE-501E-18C7-8369F8E85360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2;p21">
              <a:extLst>
                <a:ext uri="{FF2B5EF4-FFF2-40B4-BE49-F238E27FC236}">
                  <a16:creationId xmlns:a16="http://schemas.microsoft.com/office/drawing/2014/main" id="{8B72A421-9A11-802F-8D8B-E299BF6C544E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33;p21">
              <a:extLst>
                <a:ext uri="{FF2B5EF4-FFF2-40B4-BE49-F238E27FC236}">
                  <a16:creationId xmlns:a16="http://schemas.microsoft.com/office/drawing/2014/main" id="{59ACF8A8-4320-C31E-D5ED-42D726589087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34;p21">
              <a:extLst>
                <a:ext uri="{FF2B5EF4-FFF2-40B4-BE49-F238E27FC236}">
                  <a16:creationId xmlns:a16="http://schemas.microsoft.com/office/drawing/2014/main" id="{7AE6364D-79EF-C2ED-67D6-156278E20B9F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35;p21">
              <a:extLst>
                <a:ext uri="{FF2B5EF4-FFF2-40B4-BE49-F238E27FC236}">
                  <a16:creationId xmlns:a16="http://schemas.microsoft.com/office/drawing/2014/main" id="{E7A9E395-C8C0-9F42-1AA0-A80331F4DFA8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36;p21">
              <a:extLst>
                <a:ext uri="{FF2B5EF4-FFF2-40B4-BE49-F238E27FC236}">
                  <a16:creationId xmlns:a16="http://schemas.microsoft.com/office/drawing/2014/main" id="{91BF8905-7992-BE84-96DD-990062BDE51F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37;p21">
              <a:extLst>
                <a:ext uri="{FF2B5EF4-FFF2-40B4-BE49-F238E27FC236}">
                  <a16:creationId xmlns:a16="http://schemas.microsoft.com/office/drawing/2014/main" id="{BF8FCDA7-6B45-7BB9-1859-2EBAD89510ED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38;p21">
              <a:extLst>
                <a:ext uri="{FF2B5EF4-FFF2-40B4-BE49-F238E27FC236}">
                  <a16:creationId xmlns:a16="http://schemas.microsoft.com/office/drawing/2014/main" id="{49DF06A9-2B79-E76E-A2E7-A68D3BA7185C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39;p21">
              <a:extLst>
                <a:ext uri="{FF2B5EF4-FFF2-40B4-BE49-F238E27FC236}">
                  <a16:creationId xmlns:a16="http://schemas.microsoft.com/office/drawing/2014/main" id="{A4A7AB29-6282-107F-A95F-04FEED2EA7E5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40;p21">
              <a:extLst>
                <a:ext uri="{FF2B5EF4-FFF2-40B4-BE49-F238E27FC236}">
                  <a16:creationId xmlns:a16="http://schemas.microsoft.com/office/drawing/2014/main" id="{AE285185-E76E-304D-6AF0-E3AEFFDDFDAC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441;p21">
              <a:extLst>
                <a:ext uri="{FF2B5EF4-FFF2-40B4-BE49-F238E27FC236}">
                  <a16:creationId xmlns:a16="http://schemas.microsoft.com/office/drawing/2014/main" id="{36AC43E5-3018-6AB1-8C1C-56AB13D174A6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442;p21">
              <a:extLst>
                <a:ext uri="{FF2B5EF4-FFF2-40B4-BE49-F238E27FC236}">
                  <a16:creationId xmlns:a16="http://schemas.microsoft.com/office/drawing/2014/main" id="{007BA52A-24A2-76CA-CC54-89066C5415F5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443;p21">
              <a:extLst>
                <a:ext uri="{FF2B5EF4-FFF2-40B4-BE49-F238E27FC236}">
                  <a16:creationId xmlns:a16="http://schemas.microsoft.com/office/drawing/2014/main" id="{0E893E46-CED2-3802-49C4-08B50FF840D6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444;p21">
              <a:extLst>
                <a:ext uri="{FF2B5EF4-FFF2-40B4-BE49-F238E27FC236}">
                  <a16:creationId xmlns:a16="http://schemas.microsoft.com/office/drawing/2014/main" id="{8055AB60-D161-31C5-B953-A94B1115A7BC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445;p21">
              <a:extLst>
                <a:ext uri="{FF2B5EF4-FFF2-40B4-BE49-F238E27FC236}">
                  <a16:creationId xmlns:a16="http://schemas.microsoft.com/office/drawing/2014/main" id="{ED4884B0-DD96-B347-89C5-C17FF60D2526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446;p21">
              <a:extLst>
                <a:ext uri="{FF2B5EF4-FFF2-40B4-BE49-F238E27FC236}">
                  <a16:creationId xmlns:a16="http://schemas.microsoft.com/office/drawing/2014/main" id="{BFE12FBA-968F-9E3A-C5E4-34C76210D4A2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447;p21">
              <a:extLst>
                <a:ext uri="{FF2B5EF4-FFF2-40B4-BE49-F238E27FC236}">
                  <a16:creationId xmlns:a16="http://schemas.microsoft.com/office/drawing/2014/main" id="{EAFE8E4E-98F7-1B5F-6C4E-CAD3147DF69E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448;p21">
              <a:extLst>
                <a:ext uri="{FF2B5EF4-FFF2-40B4-BE49-F238E27FC236}">
                  <a16:creationId xmlns:a16="http://schemas.microsoft.com/office/drawing/2014/main" id="{6D5BD83B-1DC0-FDD3-5F56-1BC22F97991E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449;p21">
              <a:extLst>
                <a:ext uri="{FF2B5EF4-FFF2-40B4-BE49-F238E27FC236}">
                  <a16:creationId xmlns:a16="http://schemas.microsoft.com/office/drawing/2014/main" id="{F56A8C34-8373-91B2-275C-6BA297954866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450;p21">
              <a:extLst>
                <a:ext uri="{FF2B5EF4-FFF2-40B4-BE49-F238E27FC236}">
                  <a16:creationId xmlns:a16="http://schemas.microsoft.com/office/drawing/2014/main" id="{D449DE3B-95D0-E7C1-2DC8-EA133900B074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451;p21">
              <a:extLst>
                <a:ext uri="{FF2B5EF4-FFF2-40B4-BE49-F238E27FC236}">
                  <a16:creationId xmlns:a16="http://schemas.microsoft.com/office/drawing/2014/main" id="{2439A05C-AB14-3245-787C-F1FC56308B41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452;p21">
              <a:extLst>
                <a:ext uri="{FF2B5EF4-FFF2-40B4-BE49-F238E27FC236}">
                  <a16:creationId xmlns:a16="http://schemas.microsoft.com/office/drawing/2014/main" id="{C321DAE9-67F6-9EB4-3549-7EE8C4AF3BF1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453;p21">
              <a:extLst>
                <a:ext uri="{FF2B5EF4-FFF2-40B4-BE49-F238E27FC236}">
                  <a16:creationId xmlns:a16="http://schemas.microsoft.com/office/drawing/2014/main" id="{2F34663A-F58C-B265-B29F-0D5D8AD073D5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454;p21">
              <a:extLst>
                <a:ext uri="{FF2B5EF4-FFF2-40B4-BE49-F238E27FC236}">
                  <a16:creationId xmlns:a16="http://schemas.microsoft.com/office/drawing/2014/main" id="{4DD95B5E-693C-4B39-3A56-ECB2DB5EB190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455;p21">
              <a:extLst>
                <a:ext uri="{FF2B5EF4-FFF2-40B4-BE49-F238E27FC236}">
                  <a16:creationId xmlns:a16="http://schemas.microsoft.com/office/drawing/2014/main" id="{149F3D0B-5FE4-8D3B-440C-CD2DCE89D211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456;p21">
              <a:extLst>
                <a:ext uri="{FF2B5EF4-FFF2-40B4-BE49-F238E27FC236}">
                  <a16:creationId xmlns:a16="http://schemas.microsoft.com/office/drawing/2014/main" id="{42369306-ACE9-2CA1-15AA-922F8D744332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457;p21">
              <a:extLst>
                <a:ext uri="{FF2B5EF4-FFF2-40B4-BE49-F238E27FC236}">
                  <a16:creationId xmlns:a16="http://schemas.microsoft.com/office/drawing/2014/main" id="{93960438-DC9D-FED4-FCF5-655714B03E23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458;p21">
              <a:extLst>
                <a:ext uri="{FF2B5EF4-FFF2-40B4-BE49-F238E27FC236}">
                  <a16:creationId xmlns:a16="http://schemas.microsoft.com/office/drawing/2014/main" id="{39964022-3E3E-1699-4AC3-71E7A390446A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459;p21">
              <a:extLst>
                <a:ext uri="{FF2B5EF4-FFF2-40B4-BE49-F238E27FC236}">
                  <a16:creationId xmlns:a16="http://schemas.microsoft.com/office/drawing/2014/main" id="{74CE7D23-A599-E637-F420-5EB1C92D0047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460;p21">
              <a:extLst>
                <a:ext uri="{FF2B5EF4-FFF2-40B4-BE49-F238E27FC236}">
                  <a16:creationId xmlns:a16="http://schemas.microsoft.com/office/drawing/2014/main" id="{C5DDC915-829C-8AAF-3058-32113CCFBB5D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461;p21">
              <a:extLst>
                <a:ext uri="{FF2B5EF4-FFF2-40B4-BE49-F238E27FC236}">
                  <a16:creationId xmlns:a16="http://schemas.microsoft.com/office/drawing/2014/main" id="{3A980B02-28B8-4D9B-3AEF-16FCB716771B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462;p21">
              <a:extLst>
                <a:ext uri="{FF2B5EF4-FFF2-40B4-BE49-F238E27FC236}">
                  <a16:creationId xmlns:a16="http://schemas.microsoft.com/office/drawing/2014/main" id="{7D5BF6F4-4379-1240-8FE2-3F0123AC2A1E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463;p21">
              <a:extLst>
                <a:ext uri="{FF2B5EF4-FFF2-40B4-BE49-F238E27FC236}">
                  <a16:creationId xmlns:a16="http://schemas.microsoft.com/office/drawing/2014/main" id="{B0D2D41F-C18D-21FD-9F27-ADFD6E64B127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464;p21">
              <a:extLst>
                <a:ext uri="{FF2B5EF4-FFF2-40B4-BE49-F238E27FC236}">
                  <a16:creationId xmlns:a16="http://schemas.microsoft.com/office/drawing/2014/main" id="{1A976AE0-3264-B24C-8F89-BF0AE78E2062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465;p21">
              <a:extLst>
                <a:ext uri="{FF2B5EF4-FFF2-40B4-BE49-F238E27FC236}">
                  <a16:creationId xmlns:a16="http://schemas.microsoft.com/office/drawing/2014/main" id="{70327E22-093D-26D9-E488-9A60CD5BBEA0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466;p21">
              <a:extLst>
                <a:ext uri="{FF2B5EF4-FFF2-40B4-BE49-F238E27FC236}">
                  <a16:creationId xmlns:a16="http://schemas.microsoft.com/office/drawing/2014/main" id="{E372C017-7CCD-F09A-D990-21212A286C64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467;p21">
              <a:extLst>
                <a:ext uri="{FF2B5EF4-FFF2-40B4-BE49-F238E27FC236}">
                  <a16:creationId xmlns:a16="http://schemas.microsoft.com/office/drawing/2014/main" id="{A6C03A6C-29EE-B0C5-4789-594089AD2FE3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468;p21">
              <a:extLst>
                <a:ext uri="{FF2B5EF4-FFF2-40B4-BE49-F238E27FC236}">
                  <a16:creationId xmlns:a16="http://schemas.microsoft.com/office/drawing/2014/main" id="{7C5F0228-0C8D-98DF-F42F-8DF00F346CD8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469;p21">
              <a:extLst>
                <a:ext uri="{FF2B5EF4-FFF2-40B4-BE49-F238E27FC236}">
                  <a16:creationId xmlns:a16="http://schemas.microsoft.com/office/drawing/2014/main" id="{05D45140-DFF5-D37A-CE24-2052267E9678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470;p21">
              <a:extLst>
                <a:ext uri="{FF2B5EF4-FFF2-40B4-BE49-F238E27FC236}">
                  <a16:creationId xmlns:a16="http://schemas.microsoft.com/office/drawing/2014/main" id="{38EA0F29-29C5-2E04-C7BD-0324C51A06AF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471;p21">
              <a:extLst>
                <a:ext uri="{FF2B5EF4-FFF2-40B4-BE49-F238E27FC236}">
                  <a16:creationId xmlns:a16="http://schemas.microsoft.com/office/drawing/2014/main" id="{5F9C8D33-A19F-6ECC-0E34-A3D00BEB9602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472;p21">
              <a:extLst>
                <a:ext uri="{FF2B5EF4-FFF2-40B4-BE49-F238E27FC236}">
                  <a16:creationId xmlns:a16="http://schemas.microsoft.com/office/drawing/2014/main" id="{5FB9BDD3-63DA-861D-BF0B-BABCA7CF593C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473;p21">
              <a:extLst>
                <a:ext uri="{FF2B5EF4-FFF2-40B4-BE49-F238E27FC236}">
                  <a16:creationId xmlns:a16="http://schemas.microsoft.com/office/drawing/2014/main" id="{0379A00C-EA3A-CE3F-6012-B611AD7B08B6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474;p21">
              <a:extLst>
                <a:ext uri="{FF2B5EF4-FFF2-40B4-BE49-F238E27FC236}">
                  <a16:creationId xmlns:a16="http://schemas.microsoft.com/office/drawing/2014/main" id="{AF74C9D4-8616-C69A-8ABF-989E369E530D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475;p21">
              <a:extLst>
                <a:ext uri="{FF2B5EF4-FFF2-40B4-BE49-F238E27FC236}">
                  <a16:creationId xmlns:a16="http://schemas.microsoft.com/office/drawing/2014/main" id="{B2B9DF24-AEA2-9E02-A985-DB961B3026DF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476;p21">
              <a:extLst>
                <a:ext uri="{FF2B5EF4-FFF2-40B4-BE49-F238E27FC236}">
                  <a16:creationId xmlns:a16="http://schemas.microsoft.com/office/drawing/2014/main" id="{504A4860-340B-8CF8-91C9-A902B4524F3A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433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2.46914E-7 L 0.00816 -0.00494 " pathEditMode="relative" rAng="0" ptsTypes="AA" p14:bounceEnd="22000">
                                          <p:cBhvr>
                                            <p:cTn id="9" dur="2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0"/>
                                            <p:tgtEl>
                                              <p:spTgt spid="2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23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17" grpId="0"/>
          <p:bldP spid="2318" grpId="0" build="p"/>
          <p:bldP spid="23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2.46914E-7 L 0.00816 -0.00494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0"/>
                                            <p:tgtEl>
                                              <p:spTgt spid="2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23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17" grpId="0"/>
          <p:bldP spid="2318" grpId="0" build="p"/>
          <p:bldP spid="236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B690F0-0271-7EE0-4CED-0223CCB365BE}"/>
              </a:ext>
            </a:extLst>
          </p:cNvPr>
          <p:cNvSpPr/>
          <p:nvPr/>
        </p:nvSpPr>
        <p:spPr>
          <a:xfrm rot="20085941">
            <a:off x="849383" y="1165273"/>
            <a:ext cx="7069005" cy="2046812"/>
          </a:xfrm>
          <a:prstGeom prst="ellipse">
            <a:avLst/>
          </a:prstGeom>
          <a:noFill/>
          <a:ln w="12700">
            <a:solidFill>
              <a:schemeClr val="bg1">
                <a:alpha val="32000"/>
              </a:schemeClr>
            </a:solidFill>
            <a:prstDash val="lgDashDot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69005"/>
                      <a:gd name="connsiteY0" fmla="*/ 1023406 h 2046812"/>
                      <a:gd name="connsiteX1" fmla="*/ 3534503 w 7069005"/>
                      <a:gd name="connsiteY1" fmla="*/ 0 h 2046812"/>
                      <a:gd name="connsiteX2" fmla="*/ 7069006 w 7069005"/>
                      <a:gd name="connsiteY2" fmla="*/ 1023406 h 2046812"/>
                      <a:gd name="connsiteX3" fmla="*/ 3534503 w 7069005"/>
                      <a:gd name="connsiteY3" fmla="*/ 2046812 h 2046812"/>
                      <a:gd name="connsiteX4" fmla="*/ 0 w 7069005"/>
                      <a:gd name="connsiteY4" fmla="*/ 1023406 h 20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9005" h="2046812" extrusionOk="0">
                        <a:moveTo>
                          <a:pt x="0" y="1023406"/>
                        </a:moveTo>
                        <a:cubicBezTo>
                          <a:pt x="-82187" y="407499"/>
                          <a:pt x="1354766" y="85454"/>
                          <a:pt x="3534503" y="0"/>
                        </a:cubicBezTo>
                        <a:cubicBezTo>
                          <a:pt x="5588239" y="21407"/>
                          <a:pt x="6930662" y="462593"/>
                          <a:pt x="7069006" y="1023406"/>
                        </a:cubicBezTo>
                        <a:cubicBezTo>
                          <a:pt x="6720848" y="1928613"/>
                          <a:pt x="5469297" y="2142202"/>
                          <a:pt x="3534503" y="2046812"/>
                        </a:cubicBezTo>
                        <a:cubicBezTo>
                          <a:pt x="1548342" y="2028150"/>
                          <a:pt x="85835" y="1629631"/>
                          <a:pt x="0" y="10234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4760062" y="-1744863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4769934" y="-175641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505;p23">
            <a:extLst>
              <a:ext uri="{FF2B5EF4-FFF2-40B4-BE49-F238E27FC236}">
                <a16:creationId xmlns:a16="http://schemas.microsoft.com/office/drawing/2014/main" id="{1816B90E-E4A1-91F7-E541-33311F8C2FCA}"/>
              </a:ext>
            </a:extLst>
          </p:cNvPr>
          <p:cNvGrpSpPr/>
          <p:nvPr/>
        </p:nvGrpSpPr>
        <p:grpSpPr>
          <a:xfrm rot="7560219" flipH="1">
            <a:off x="-2196765" y="-1936149"/>
            <a:ext cx="1746097" cy="1763524"/>
            <a:chOff x="1977150" y="891025"/>
            <a:chExt cx="255500" cy="258050"/>
          </a:xfrm>
        </p:grpSpPr>
        <p:sp>
          <p:nvSpPr>
            <p:cNvPr id="9" name="Google Shape;2506;p23">
              <a:extLst>
                <a:ext uri="{FF2B5EF4-FFF2-40B4-BE49-F238E27FC236}">
                  <a16:creationId xmlns:a16="http://schemas.microsoft.com/office/drawing/2014/main" id="{C14BCAFE-9061-A1AF-C4C9-FA650D49483E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7;p23">
              <a:extLst>
                <a:ext uri="{FF2B5EF4-FFF2-40B4-BE49-F238E27FC236}">
                  <a16:creationId xmlns:a16="http://schemas.microsoft.com/office/drawing/2014/main" id="{6BDC9B58-21B9-824F-D134-A426E740E574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8;p23">
              <a:extLst>
                <a:ext uri="{FF2B5EF4-FFF2-40B4-BE49-F238E27FC236}">
                  <a16:creationId xmlns:a16="http://schemas.microsoft.com/office/drawing/2014/main" id="{1A3BF7A6-24CD-F01C-BEF7-C953B0391BF8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9;p23">
              <a:extLst>
                <a:ext uri="{FF2B5EF4-FFF2-40B4-BE49-F238E27FC236}">
                  <a16:creationId xmlns:a16="http://schemas.microsoft.com/office/drawing/2014/main" id="{CB326ADA-4F40-E593-E468-CC2BCC88D0BA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0;p23">
              <a:extLst>
                <a:ext uri="{FF2B5EF4-FFF2-40B4-BE49-F238E27FC236}">
                  <a16:creationId xmlns:a16="http://schemas.microsoft.com/office/drawing/2014/main" id="{0C609073-03E1-1845-6D3E-4AE6450597C0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1;p23">
              <a:extLst>
                <a:ext uri="{FF2B5EF4-FFF2-40B4-BE49-F238E27FC236}">
                  <a16:creationId xmlns:a16="http://schemas.microsoft.com/office/drawing/2014/main" id="{DFED54C3-1004-E2D5-5FFC-2B4F3C4A8327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23">
              <a:extLst>
                <a:ext uri="{FF2B5EF4-FFF2-40B4-BE49-F238E27FC236}">
                  <a16:creationId xmlns:a16="http://schemas.microsoft.com/office/drawing/2014/main" id="{260B46AA-699D-A5B0-ED4A-D2E7375EA605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23">
              <a:extLst>
                <a:ext uri="{FF2B5EF4-FFF2-40B4-BE49-F238E27FC236}">
                  <a16:creationId xmlns:a16="http://schemas.microsoft.com/office/drawing/2014/main" id="{3A51F836-7A80-425B-B075-19DF42BAA4FD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23">
              <a:extLst>
                <a:ext uri="{FF2B5EF4-FFF2-40B4-BE49-F238E27FC236}">
                  <a16:creationId xmlns:a16="http://schemas.microsoft.com/office/drawing/2014/main" id="{7068EC28-89C8-9465-34E2-CE7C4C5DDFCD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23">
              <a:extLst>
                <a:ext uri="{FF2B5EF4-FFF2-40B4-BE49-F238E27FC236}">
                  <a16:creationId xmlns:a16="http://schemas.microsoft.com/office/drawing/2014/main" id="{9BE3FD2E-914E-990E-0D48-CF519180F6B5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23">
              <a:extLst>
                <a:ext uri="{FF2B5EF4-FFF2-40B4-BE49-F238E27FC236}">
                  <a16:creationId xmlns:a16="http://schemas.microsoft.com/office/drawing/2014/main" id="{93DC9E4E-074B-7B8F-32AF-DBDF9AF89465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23">
              <a:extLst>
                <a:ext uri="{FF2B5EF4-FFF2-40B4-BE49-F238E27FC236}">
                  <a16:creationId xmlns:a16="http://schemas.microsoft.com/office/drawing/2014/main" id="{251DA060-2CE9-ED55-6C6D-1D516ABDB784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23">
              <a:extLst>
                <a:ext uri="{FF2B5EF4-FFF2-40B4-BE49-F238E27FC236}">
                  <a16:creationId xmlns:a16="http://schemas.microsoft.com/office/drawing/2014/main" id="{CA74ADFA-D600-A47C-5EAC-93954E59F19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23">
              <a:extLst>
                <a:ext uri="{FF2B5EF4-FFF2-40B4-BE49-F238E27FC236}">
                  <a16:creationId xmlns:a16="http://schemas.microsoft.com/office/drawing/2014/main" id="{547E15E8-7D61-F33B-5BD8-AF5C8F529545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23">
              <a:extLst>
                <a:ext uri="{FF2B5EF4-FFF2-40B4-BE49-F238E27FC236}">
                  <a16:creationId xmlns:a16="http://schemas.microsoft.com/office/drawing/2014/main" id="{BE2A7115-F9AF-C4A5-498F-04CDD0BA1BA7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23">
              <a:extLst>
                <a:ext uri="{FF2B5EF4-FFF2-40B4-BE49-F238E27FC236}">
                  <a16:creationId xmlns:a16="http://schemas.microsoft.com/office/drawing/2014/main" id="{8F7AACAE-0D32-07FE-441F-FDC9B8F10701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23">
              <a:extLst>
                <a:ext uri="{FF2B5EF4-FFF2-40B4-BE49-F238E27FC236}">
                  <a16:creationId xmlns:a16="http://schemas.microsoft.com/office/drawing/2014/main" id="{1BD40722-6B46-E53A-3876-71CC4176EA8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23">
              <a:extLst>
                <a:ext uri="{FF2B5EF4-FFF2-40B4-BE49-F238E27FC236}">
                  <a16:creationId xmlns:a16="http://schemas.microsoft.com/office/drawing/2014/main" id="{B9F31F8C-56C6-8F81-9574-520BEFD449F0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23">
              <a:extLst>
                <a:ext uri="{FF2B5EF4-FFF2-40B4-BE49-F238E27FC236}">
                  <a16:creationId xmlns:a16="http://schemas.microsoft.com/office/drawing/2014/main" id="{14E3B6FD-066D-BD80-57EA-9D08C84D0E33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23">
              <a:extLst>
                <a:ext uri="{FF2B5EF4-FFF2-40B4-BE49-F238E27FC236}">
                  <a16:creationId xmlns:a16="http://schemas.microsoft.com/office/drawing/2014/main" id="{30D95907-880B-A189-172D-A2890ABE0381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23">
              <a:extLst>
                <a:ext uri="{FF2B5EF4-FFF2-40B4-BE49-F238E27FC236}">
                  <a16:creationId xmlns:a16="http://schemas.microsoft.com/office/drawing/2014/main" id="{D6EFEE0F-13EC-2E53-665D-C2EC62256ADC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23">
              <a:extLst>
                <a:ext uri="{FF2B5EF4-FFF2-40B4-BE49-F238E27FC236}">
                  <a16:creationId xmlns:a16="http://schemas.microsoft.com/office/drawing/2014/main" id="{6DF635CF-3141-BF2B-1691-A5335A59FF31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23">
              <a:extLst>
                <a:ext uri="{FF2B5EF4-FFF2-40B4-BE49-F238E27FC236}">
                  <a16:creationId xmlns:a16="http://schemas.microsoft.com/office/drawing/2014/main" id="{D6E3CAA8-B083-16E9-3FA6-F57885DD4D94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23">
              <a:extLst>
                <a:ext uri="{FF2B5EF4-FFF2-40B4-BE49-F238E27FC236}">
                  <a16:creationId xmlns:a16="http://schemas.microsoft.com/office/drawing/2014/main" id="{CD46559C-85FD-D72B-DD26-1204798702A9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23">
              <a:extLst>
                <a:ext uri="{FF2B5EF4-FFF2-40B4-BE49-F238E27FC236}">
                  <a16:creationId xmlns:a16="http://schemas.microsoft.com/office/drawing/2014/main" id="{14A4FD00-593D-65F5-78BA-42C1BD9C2D76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23">
              <a:extLst>
                <a:ext uri="{FF2B5EF4-FFF2-40B4-BE49-F238E27FC236}">
                  <a16:creationId xmlns:a16="http://schemas.microsoft.com/office/drawing/2014/main" id="{C9A1CDA7-E2A2-E776-C01A-B1C2CF5081D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23">
              <a:extLst>
                <a:ext uri="{FF2B5EF4-FFF2-40B4-BE49-F238E27FC236}">
                  <a16:creationId xmlns:a16="http://schemas.microsoft.com/office/drawing/2014/main" id="{AC06EA69-AA3C-3D57-FB97-C7DBE912548C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23">
              <a:extLst>
                <a:ext uri="{FF2B5EF4-FFF2-40B4-BE49-F238E27FC236}">
                  <a16:creationId xmlns:a16="http://schemas.microsoft.com/office/drawing/2014/main" id="{7E13A63C-A310-C6EF-7DF0-B24311D95CA3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23">
              <a:extLst>
                <a:ext uri="{FF2B5EF4-FFF2-40B4-BE49-F238E27FC236}">
                  <a16:creationId xmlns:a16="http://schemas.microsoft.com/office/drawing/2014/main" id="{867BC6FF-9FA1-9ADE-9887-3C42034D76BB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23">
              <a:extLst>
                <a:ext uri="{FF2B5EF4-FFF2-40B4-BE49-F238E27FC236}">
                  <a16:creationId xmlns:a16="http://schemas.microsoft.com/office/drawing/2014/main" id="{DFE9902C-5916-2123-F6D4-10198F6ADE05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6;p23">
              <a:extLst>
                <a:ext uri="{FF2B5EF4-FFF2-40B4-BE49-F238E27FC236}">
                  <a16:creationId xmlns:a16="http://schemas.microsoft.com/office/drawing/2014/main" id="{6E36C68B-01D1-0692-5FC5-8A1450AD8766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7;p23">
              <a:extLst>
                <a:ext uri="{FF2B5EF4-FFF2-40B4-BE49-F238E27FC236}">
                  <a16:creationId xmlns:a16="http://schemas.microsoft.com/office/drawing/2014/main" id="{79B18D84-0E57-DD71-5BFC-169C3031AF0A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8;p23">
              <a:extLst>
                <a:ext uri="{FF2B5EF4-FFF2-40B4-BE49-F238E27FC236}">
                  <a16:creationId xmlns:a16="http://schemas.microsoft.com/office/drawing/2014/main" id="{D35CA2EE-FAEF-52DF-F7A3-C61B1311A9A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9;p23">
              <a:extLst>
                <a:ext uri="{FF2B5EF4-FFF2-40B4-BE49-F238E27FC236}">
                  <a16:creationId xmlns:a16="http://schemas.microsoft.com/office/drawing/2014/main" id="{7E0CE293-0889-D8A9-6F71-193248208BEC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0;p23">
              <a:extLst>
                <a:ext uri="{FF2B5EF4-FFF2-40B4-BE49-F238E27FC236}">
                  <a16:creationId xmlns:a16="http://schemas.microsoft.com/office/drawing/2014/main" id="{A89633CA-DC8C-9763-6BFB-B8A449E9C2D8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23">
              <a:extLst>
                <a:ext uri="{FF2B5EF4-FFF2-40B4-BE49-F238E27FC236}">
                  <a16:creationId xmlns:a16="http://schemas.microsoft.com/office/drawing/2014/main" id="{0A6D4C54-FC04-54A5-61F2-3C82E5F6FBF9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23">
              <a:extLst>
                <a:ext uri="{FF2B5EF4-FFF2-40B4-BE49-F238E27FC236}">
                  <a16:creationId xmlns:a16="http://schemas.microsoft.com/office/drawing/2014/main" id="{AB72EDEA-2F6E-500D-EBC4-29618D70962C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23">
              <a:extLst>
                <a:ext uri="{FF2B5EF4-FFF2-40B4-BE49-F238E27FC236}">
                  <a16:creationId xmlns:a16="http://schemas.microsoft.com/office/drawing/2014/main" id="{F2F9DE2B-6BA8-AF00-69F8-5BE6ED832733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23">
              <a:extLst>
                <a:ext uri="{FF2B5EF4-FFF2-40B4-BE49-F238E27FC236}">
                  <a16:creationId xmlns:a16="http://schemas.microsoft.com/office/drawing/2014/main" id="{449C3F6A-E50F-962C-0656-7229C78C63FD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E7BE-D630-C976-2A8D-B5366CDD34C6}"/>
              </a:ext>
            </a:extLst>
          </p:cNvPr>
          <p:cNvGrpSpPr/>
          <p:nvPr/>
        </p:nvGrpSpPr>
        <p:grpSpPr>
          <a:xfrm>
            <a:off x="2017094" y="3484710"/>
            <a:ext cx="1628368" cy="1160287"/>
            <a:chOff x="890785" y="2492216"/>
            <a:chExt cx="2969102" cy="2311900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8BE1938-26A1-5A30-4BA9-433D6A56EE2B}"/>
                </a:ext>
              </a:extLst>
            </p:cNvPr>
            <p:cNvGrpSpPr/>
            <p:nvPr/>
          </p:nvGrpSpPr>
          <p:grpSpPr>
            <a:xfrm>
              <a:off x="1081960" y="2492216"/>
              <a:ext cx="2404320" cy="1507778"/>
              <a:chOff x="2251067" y="1713360"/>
              <a:chExt cx="1011338" cy="648683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011A5AE-98A0-B8E1-90F5-691B0C7B29D0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375A49E9-2CE3-A5ED-D283-842DD2EC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67" y="1713360"/>
                <a:ext cx="1011338" cy="648683"/>
              </a:xfrm>
              <a:prstGeom prst="rect">
                <a:avLst/>
              </a:prstGeom>
            </p:spPr>
          </p:pic>
        </p:grpSp>
        <p:sp>
          <p:nvSpPr>
            <p:cNvPr id="72" name="Subtitle 52">
              <a:extLst>
                <a:ext uri="{FF2B5EF4-FFF2-40B4-BE49-F238E27FC236}">
                  <a16:creationId xmlns:a16="http://schemas.microsoft.com/office/drawing/2014/main" id="{29A96013-14ED-C70A-5E9C-F6B6CD6C69DF}"/>
                </a:ext>
              </a:extLst>
            </p:cNvPr>
            <p:cNvSpPr txBox="1">
              <a:spLocks/>
            </p:cNvSpPr>
            <p:nvPr/>
          </p:nvSpPr>
          <p:spPr>
            <a:xfrm>
              <a:off x="890785" y="3785278"/>
              <a:ext cx="2969102" cy="1018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100" dirty="0"/>
                <a:t>ESP8266 Wi-Fi Module</a:t>
              </a:r>
            </a:p>
            <a:p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E6A24F-17FE-7D1B-E9D0-19569877BBC8}"/>
              </a:ext>
            </a:extLst>
          </p:cNvPr>
          <p:cNvGrpSpPr/>
          <p:nvPr/>
        </p:nvGrpSpPr>
        <p:grpSpPr>
          <a:xfrm>
            <a:off x="6426944" y="1655487"/>
            <a:ext cx="758227" cy="697441"/>
            <a:chOff x="6030888" y="2595287"/>
            <a:chExt cx="1545301" cy="1421415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594D0DD5-AA63-10A8-D906-8D31B874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758" y="2595287"/>
              <a:ext cx="1004540" cy="1004540"/>
            </a:xfrm>
            <a:prstGeom prst="rect">
              <a:avLst/>
            </a:prstGeom>
          </p:spPr>
        </p:pic>
        <p:sp>
          <p:nvSpPr>
            <p:cNvPr id="75" name="Subtitle 52">
              <a:extLst>
                <a:ext uri="{FF2B5EF4-FFF2-40B4-BE49-F238E27FC236}">
                  <a16:creationId xmlns:a16="http://schemas.microsoft.com/office/drawing/2014/main" id="{33885DCF-9246-DBC4-7FE5-7622DA3ECB0E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428844-649A-22E7-C299-D53B9D59B96B}"/>
              </a:ext>
            </a:extLst>
          </p:cNvPr>
          <p:cNvGrpSpPr/>
          <p:nvPr/>
        </p:nvGrpSpPr>
        <p:grpSpPr>
          <a:xfrm>
            <a:off x="6603793" y="153651"/>
            <a:ext cx="984622" cy="855644"/>
            <a:chOff x="6469838" y="2629066"/>
            <a:chExt cx="1844010" cy="1521158"/>
          </a:xfrm>
        </p:grpSpPr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04D2F526-B75B-686D-6138-8BDE1811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4315" y="2629066"/>
              <a:ext cx="882268" cy="882268"/>
            </a:xfrm>
            <a:prstGeom prst="rect">
              <a:avLst/>
            </a:prstGeom>
          </p:spPr>
        </p:pic>
        <p:sp>
          <p:nvSpPr>
            <p:cNvPr id="76" name="Subtitle 52">
              <a:extLst>
                <a:ext uri="{FF2B5EF4-FFF2-40B4-BE49-F238E27FC236}">
                  <a16:creationId xmlns:a16="http://schemas.microsoft.com/office/drawing/2014/main" id="{F7B827ED-B71D-B56F-3B83-AA60AF08FC1F}"/>
                </a:ext>
              </a:extLst>
            </p:cNvPr>
            <p:cNvSpPr txBox="1">
              <a:spLocks/>
            </p:cNvSpPr>
            <p:nvPr/>
          </p:nvSpPr>
          <p:spPr>
            <a:xfrm>
              <a:off x="6469838" y="3625593"/>
              <a:ext cx="1844010" cy="524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Jumper Wires</a:t>
              </a:r>
            </a:p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DB154D-6628-444C-1073-FB24D64CEF64}"/>
              </a:ext>
            </a:extLst>
          </p:cNvPr>
          <p:cNvGrpSpPr/>
          <p:nvPr/>
        </p:nvGrpSpPr>
        <p:grpSpPr>
          <a:xfrm>
            <a:off x="4093828" y="604400"/>
            <a:ext cx="1228423" cy="826717"/>
            <a:chOff x="5989326" y="2556064"/>
            <a:chExt cx="2213554" cy="1489701"/>
          </a:xfrm>
        </p:grpSpPr>
        <p:pic>
          <p:nvPicPr>
            <p:cNvPr id="1058" name="Picture 1057">
              <a:extLst>
                <a:ext uri="{FF2B5EF4-FFF2-40B4-BE49-F238E27FC236}">
                  <a16:creationId xmlns:a16="http://schemas.microsoft.com/office/drawing/2014/main" id="{9CD9A7E5-E9BD-AF1E-A367-FAD138C7B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8447" y="2556064"/>
              <a:ext cx="1095313" cy="1095313"/>
            </a:xfrm>
            <a:prstGeom prst="rect">
              <a:avLst/>
            </a:prstGeom>
          </p:spPr>
        </p:pic>
        <p:sp>
          <p:nvSpPr>
            <p:cNvPr id="77" name="Subtitle 52">
              <a:extLst>
                <a:ext uri="{FF2B5EF4-FFF2-40B4-BE49-F238E27FC236}">
                  <a16:creationId xmlns:a16="http://schemas.microsoft.com/office/drawing/2014/main" id="{26EC7FF9-B08E-5A29-C8ED-487DB240332F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60"/>
              <a:ext cx="2213554" cy="398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2C8B0-6588-075E-067B-23CF07EB87B4}"/>
              </a:ext>
            </a:extLst>
          </p:cNvPr>
          <p:cNvGrpSpPr/>
          <p:nvPr/>
        </p:nvGrpSpPr>
        <p:grpSpPr>
          <a:xfrm>
            <a:off x="2459154" y="1570360"/>
            <a:ext cx="651604" cy="749864"/>
            <a:chOff x="5859223" y="2488158"/>
            <a:chExt cx="1567947" cy="180438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D495E019-1313-70D0-8F5F-73752E84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5" y="2488158"/>
              <a:ext cx="1160288" cy="1160288"/>
            </a:xfrm>
            <a:prstGeom prst="rect">
              <a:avLst/>
            </a:prstGeom>
          </p:spPr>
        </p:pic>
        <p:sp>
          <p:nvSpPr>
            <p:cNvPr id="78" name="Subtitle 52">
              <a:extLst>
                <a:ext uri="{FF2B5EF4-FFF2-40B4-BE49-F238E27FC236}">
                  <a16:creationId xmlns:a16="http://schemas.microsoft.com/office/drawing/2014/main" id="{D87B1CF8-8715-CC10-78E1-23DBCC01869D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4"/>
              <a:ext cx="1567947" cy="47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3B0AF-6673-88B6-6A2D-AB4EA5F5D8C9}"/>
              </a:ext>
            </a:extLst>
          </p:cNvPr>
          <p:cNvGrpSpPr/>
          <p:nvPr/>
        </p:nvGrpSpPr>
        <p:grpSpPr>
          <a:xfrm>
            <a:off x="892195" y="2967863"/>
            <a:ext cx="603049" cy="851961"/>
            <a:chOff x="4075622" y="3600407"/>
            <a:chExt cx="1278023" cy="1446318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3603056B-9E81-1E32-4BF8-C8F9DB61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42792" y="3600407"/>
              <a:ext cx="1210853" cy="1210853"/>
            </a:xfrm>
            <a:prstGeom prst="rect">
              <a:avLst/>
            </a:prstGeom>
          </p:spPr>
        </p:pic>
        <p:sp>
          <p:nvSpPr>
            <p:cNvPr id="79" name="Subtitle 52">
              <a:extLst>
                <a:ext uri="{FF2B5EF4-FFF2-40B4-BE49-F238E27FC236}">
                  <a16:creationId xmlns:a16="http://schemas.microsoft.com/office/drawing/2014/main" id="{A42D9940-DA7D-4F76-6F57-424E9C85BA38}"/>
                </a:ext>
              </a:extLst>
            </p:cNvPr>
            <p:cNvSpPr txBox="1">
              <a:spLocks/>
            </p:cNvSpPr>
            <p:nvPr/>
          </p:nvSpPr>
          <p:spPr>
            <a:xfrm>
              <a:off x="4075622" y="4655608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CEC1A-EF51-B096-5AFA-21988270A134}"/>
              </a:ext>
            </a:extLst>
          </p:cNvPr>
          <p:cNvGrpSpPr/>
          <p:nvPr/>
        </p:nvGrpSpPr>
        <p:grpSpPr>
          <a:xfrm>
            <a:off x="3544811" y="2413609"/>
            <a:ext cx="2934305" cy="1876787"/>
            <a:chOff x="3237631" y="2232309"/>
            <a:chExt cx="2090500" cy="133708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48FB03E-8885-37C9-90B7-02CE7B7E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81561" y="2232309"/>
              <a:ext cx="889725" cy="889725"/>
            </a:xfrm>
            <a:prstGeom prst="rect">
              <a:avLst/>
            </a:prstGeom>
          </p:spPr>
        </p:pic>
        <p:sp>
          <p:nvSpPr>
            <p:cNvPr id="70" name="Subtitle 52">
              <a:extLst>
                <a:ext uri="{FF2B5EF4-FFF2-40B4-BE49-F238E27FC236}">
                  <a16:creationId xmlns:a16="http://schemas.microsoft.com/office/drawing/2014/main" id="{2E985AF4-1112-85DB-9F36-17E55F3FA2CC}"/>
                </a:ext>
              </a:extLst>
            </p:cNvPr>
            <p:cNvSpPr txBox="1">
              <a:spLocks/>
            </p:cNvSpPr>
            <p:nvPr/>
          </p:nvSpPr>
          <p:spPr>
            <a:xfrm>
              <a:off x="3237631" y="3172054"/>
              <a:ext cx="2090500" cy="39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800" dirty="0"/>
                <a:t>Arduino IDE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F64B6F4-426F-3415-4C2A-A4C2E2AAAB18}"/>
              </a:ext>
            </a:extLst>
          </p:cNvPr>
          <p:cNvGrpSpPr/>
          <p:nvPr/>
        </p:nvGrpSpPr>
        <p:grpSpPr>
          <a:xfrm>
            <a:off x="1126603" y="141249"/>
            <a:ext cx="288958" cy="364967"/>
            <a:chOff x="3581871" y="3072645"/>
            <a:chExt cx="288958" cy="364967"/>
          </a:xfrm>
        </p:grpSpPr>
        <p:sp>
          <p:nvSpPr>
            <p:cNvPr id="173" name="Google Shape;2361;p21">
              <a:extLst>
                <a:ext uri="{FF2B5EF4-FFF2-40B4-BE49-F238E27FC236}">
                  <a16:creationId xmlns:a16="http://schemas.microsoft.com/office/drawing/2014/main" id="{3538BD49-336F-1A47-7490-BC44CC770D90}"/>
                </a:ext>
              </a:extLst>
            </p:cNvPr>
            <p:cNvSpPr/>
            <p:nvPr/>
          </p:nvSpPr>
          <p:spPr>
            <a:xfrm>
              <a:off x="3610819" y="3169854"/>
              <a:ext cx="186200" cy="156571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62;p21">
              <a:extLst>
                <a:ext uri="{FF2B5EF4-FFF2-40B4-BE49-F238E27FC236}">
                  <a16:creationId xmlns:a16="http://schemas.microsoft.com/office/drawing/2014/main" id="{5B0D9268-48F6-C134-C0E9-3C5A2C5F008C}"/>
                </a:ext>
              </a:extLst>
            </p:cNvPr>
            <p:cNvSpPr/>
            <p:nvPr/>
          </p:nvSpPr>
          <p:spPr>
            <a:xfrm>
              <a:off x="3615583" y="3169854"/>
              <a:ext cx="181436" cy="93231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63;p21">
              <a:extLst>
                <a:ext uri="{FF2B5EF4-FFF2-40B4-BE49-F238E27FC236}">
                  <a16:creationId xmlns:a16="http://schemas.microsoft.com/office/drawing/2014/main" id="{5904C408-AE0D-E7B4-A948-B37AF7A1B254}"/>
                </a:ext>
              </a:extLst>
            </p:cNvPr>
            <p:cNvSpPr/>
            <p:nvPr/>
          </p:nvSpPr>
          <p:spPr>
            <a:xfrm>
              <a:off x="3750587" y="3251202"/>
              <a:ext cx="72606" cy="83337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64;p21">
              <a:extLst>
                <a:ext uri="{FF2B5EF4-FFF2-40B4-BE49-F238E27FC236}">
                  <a16:creationId xmlns:a16="http://schemas.microsoft.com/office/drawing/2014/main" id="{10A67B8B-8816-AF2A-8DFB-156C0ED64F4F}"/>
                </a:ext>
              </a:extLst>
            </p:cNvPr>
            <p:cNvSpPr/>
            <p:nvPr/>
          </p:nvSpPr>
          <p:spPr>
            <a:xfrm>
              <a:off x="3795030" y="3289207"/>
              <a:ext cx="39732" cy="52452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65;p21">
              <a:extLst>
                <a:ext uri="{FF2B5EF4-FFF2-40B4-BE49-F238E27FC236}">
                  <a16:creationId xmlns:a16="http://schemas.microsoft.com/office/drawing/2014/main" id="{9E26EF30-4A13-97F6-1DAF-0E2B3263F404}"/>
                </a:ext>
              </a:extLst>
            </p:cNvPr>
            <p:cNvSpPr/>
            <p:nvPr/>
          </p:nvSpPr>
          <p:spPr>
            <a:xfrm>
              <a:off x="3806599" y="3296535"/>
              <a:ext cx="59729" cy="70879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66;p21">
              <a:extLst>
                <a:ext uri="{FF2B5EF4-FFF2-40B4-BE49-F238E27FC236}">
                  <a16:creationId xmlns:a16="http://schemas.microsoft.com/office/drawing/2014/main" id="{7EE15096-8C97-A985-9B96-39D17E408959}"/>
                </a:ext>
              </a:extLst>
            </p:cNvPr>
            <p:cNvSpPr/>
            <p:nvPr/>
          </p:nvSpPr>
          <p:spPr>
            <a:xfrm>
              <a:off x="3750587" y="3251202"/>
              <a:ext cx="115740" cy="75223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67;p21">
              <a:extLst>
                <a:ext uri="{FF2B5EF4-FFF2-40B4-BE49-F238E27FC236}">
                  <a16:creationId xmlns:a16="http://schemas.microsoft.com/office/drawing/2014/main" id="{5D2D5DE5-2D14-E3D4-BAA2-8C734C983420}"/>
                </a:ext>
              </a:extLst>
            </p:cNvPr>
            <p:cNvSpPr/>
            <p:nvPr/>
          </p:nvSpPr>
          <p:spPr>
            <a:xfrm>
              <a:off x="3838583" y="3346318"/>
              <a:ext cx="681" cy="681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68;p21">
              <a:extLst>
                <a:ext uri="{FF2B5EF4-FFF2-40B4-BE49-F238E27FC236}">
                  <a16:creationId xmlns:a16="http://schemas.microsoft.com/office/drawing/2014/main" id="{90AF04ED-26E7-019E-5A68-7946F8A8DC1F}"/>
                </a:ext>
              </a:extLst>
            </p:cNvPr>
            <p:cNvSpPr/>
            <p:nvPr/>
          </p:nvSpPr>
          <p:spPr>
            <a:xfrm>
              <a:off x="3632281" y="3174932"/>
              <a:ext cx="63183" cy="91294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69;p21">
              <a:extLst>
                <a:ext uri="{FF2B5EF4-FFF2-40B4-BE49-F238E27FC236}">
                  <a16:creationId xmlns:a16="http://schemas.microsoft.com/office/drawing/2014/main" id="{03586F1D-4B5B-C265-820C-155962328626}"/>
                </a:ext>
              </a:extLst>
            </p:cNvPr>
            <p:cNvSpPr/>
            <p:nvPr/>
          </p:nvSpPr>
          <p:spPr>
            <a:xfrm>
              <a:off x="3637673" y="3174880"/>
              <a:ext cx="57792" cy="91189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70;p21">
              <a:extLst>
                <a:ext uri="{FF2B5EF4-FFF2-40B4-BE49-F238E27FC236}">
                  <a16:creationId xmlns:a16="http://schemas.microsoft.com/office/drawing/2014/main" id="{A356001C-DEB7-D696-3D03-8A79AC0B3922}"/>
                </a:ext>
              </a:extLst>
            </p:cNvPr>
            <p:cNvSpPr/>
            <p:nvPr/>
          </p:nvSpPr>
          <p:spPr>
            <a:xfrm>
              <a:off x="3581871" y="3284705"/>
              <a:ext cx="144950" cy="152907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71;p21">
              <a:extLst>
                <a:ext uri="{FF2B5EF4-FFF2-40B4-BE49-F238E27FC236}">
                  <a16:creationId xmlns:a16="http://schemas.microsoft.com/office/drawing/2014/main" id="{FBA15C1F-72A7-4530-9313-9E4269645DF9}"/>
                </a:ext>
              </a:extLst>
            </p:cNvPr>
            <p:cNvSpPr/>
            <p:nvPr/>
          </p:nvSpPr>
          <p:spPr>
            <a:xfrm>
              <a:off x="3596005" y="3293290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72;p21">
              <a:extLst>
                <a:ext uri="{FF2B5EF4-FFF2-40B4-BE49-F238E27FC236}">
                  <a16:creationId xmlns:a16="http://schemas.microsoft.com/office/drawing/2014/main" id="{A0B299B9-7536-6C4F-A084-DB2A7F510D9C}"/>
                </a:ext>
              </a:extLst>
            </p:cNvPr>
            <p:cNvSpPr/>
            <p:nvPr/>
          </p:nvSpPr>
          <p:spPr>
            <a:xfrm>
              <a:off x="3612128" y="3303183"/>
              <a:ext cx="64230" cy="103282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73;p21">
              <a:extLst>
                <a:ext uri="{FF2B5EF4-FFF2-40B4-BE49-F238E27FC236}">
                  <a16:creationId xmlns:a16="http://schemas.microsoft.com/office/drawing/2014/main" id="{95782399-2017-11BE-AE78-6674AA96D236}"/>
                </a:ext>
              </a:extLst>
            </p:cNvPr>
            <p:cNvSpPr/>
            <p:nvPr/>
          </p:nvSpPr>
          <p:spPr>
            <a:xfrm>
              <a:off x="3628460" y="3313234"/>
              <a:ext cx="64021" cy="103334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74;p21">
              <a:extLst>
                <a:ext uri="{FF2B5EF4-FFF2-40B4-BE49-F238E27FC236}">
                  <a16:creationId xmlns:a16="http://schemas.microsoft.com/office/drawing/2014/main" id="{F7C2A594-0EFA-D763-07D0-8B92B61FE312}"/>
                </a:ext>
              </a:extLst>
            </p:cNvPr>
            <p:cNvSpPr/>
            <p:nvPr/>
          </p:nvSpPr>
          <p:spPr>
            <a:xfrm>
              <a:off x="3644531" y="3323547"/>
              <a:ext cx="64230" cy="103125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75;p21">
              <a:extLst>
                <a:ext uri="{FF2B5EF4-FFF2-40B4-BE49-F238E27FC236}">
                  <a16:creationId xmlns:a16="http://schemas.microsoft.com/office/drawing/2014/main" id="{427C9EA3-9DED-48B6-3E1A-FE195C714439}"/>
                </a:ext>
              </a:extLst>
            </p:cNvPr>
            <p:cNvSpPr/>
            <p:nvPr/>
          </p:nvSpPr>
          <p:spPr>
            <a:xfrm>
              <a:off x="3592183" y="3369717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76;p21">
              <a:extLst>
                <a:ext uri="{FF2B5EF4-FFF2-40B4-BE49-F238E27FC236}">
                  <a16:creationId xmlns:a16="http://schemas.microsoft.com/office/drawing/2014/main" id="{E721A6DF-0B87-2966-5490-61C1E7F4F6BA}"/>
                </a:ext>
              </a:extLst>
            </p:cNvPr>
            <p:cNvSpPr/>
            <p:nvPr/>
          </p:nvSpPr>
          <p:spPr>
            <a:xfrm>
              <a:off x="3602705" y="3352547"/>
              <a:ext cx="82238" cy="507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77;p21">
              <a:extLst>
                <a:ext uri="{FF2B5EF4-FFF2-40B4-BE49-F238E27FC236}">
                  <a16:creationId xmlns:a16="http://schemas.microsoft.com/office/drawing/2014/main" id="{22C5E271-BBFD-8C4A-6F08-9914FD6D3DED}"/>
                </a:ext>
              </a:extLst>
            </p:cNvPr>
            <p:cNvSpPr/>
            <p:nvPr/>
          </p:nvSpPr>
          <p:spPr>
            <a:xfrm>
              <a:off x="3613436" y="3335377"/>
              <a:ext cx="81819" cy="507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78;p21">
              <a:extLst>
                <a:ext uri="{FF2B5EF4-FFF2-40B4-BE49-F238E27FC236}">
                  <a16:creationId xmlns:a16="http://schemas.microsoft.com/office/drawing/2014/main" id="{140572C9-4671-1ECD-361D-6429EF27662E}"/>
                </a:ext>
              </a:extLst>
            </p:cNvPr>
            <p:cNvSpPr/>
            <p:nvPr/>
          </p:nvSpPr>
          <p:spPr>
            <a:xfrm>
              <a:off x="3624168" y="3318207"/>
              <a:ext cx="81819" cy="51144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79;p21">
              <a:extLst>
                <a:ext uri="{FF2B5EF4-FFF2-40B4-BE49-F238E27FC236}">
                  <a16:creationId xmlns:a16="http://schemas.microsoft.com/office/drawing/2014/main" id="{E707BC12-C7A9-2A7B-AA9C-A9784844F32A}"/>
                </a:ext>
              </a:extLst>
            </p:cNvPr>
            <p:cNvSpPr/>
            <p:nvPr/>
          </p:nvSpPr>
          <p:spPr>
            <a:xfrm>
              <a:off x="3634689" y="3301037"/>
              <a:ext cx="82029" cy="51144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80;p21">
              <a:extLst>
                <a:ext uri="{FF2B5EF4-FFF2-40B4-BE49-F238E27FC236}">
                  <a16:creationId xmlns:a16="http://schemas.microsoft.com/office/drawing/2014/main" id="{6DA1B3F4-0C24-86C9-CB2E-64CA62AB63D3}"/>
                </a:ext>
              </a:extLst>
            </p:cNvPr>
            <p:cNvSpPr/>
            <p:nvPr/>
          </p:nvSpPr>
          <p:spPr>
            <a:xfrm>
              <a:off x="3682535" y="3290306"/>
              <a:ext cx="10365" cy="17013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81;p21">
              <a:extLst>
                <a:ext uri="{FF2B5EF4-FFF2-40B4-BE49-F238E27FC236}">
                  <a16:creationId xmlns:a16="http://schemas.microsoft.com/office/drawing/2014/main" id="{EC967759-0B40-20F6-094A-714F3DA06BFC}"/>
                </a:ext>
              </a:extLst>
            </p:cNvPr>
            <p:cNvSpPr/>
            <p:nvPr/>
          </p:nvSpPr>
          <p:spPr>
            <a:xfrm>
              <a:off x="3713211" y="3072645"/>
              <a:ext cx="144950" cy="153064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82;p21">
              <a:extLst>
                <a:ext uri="{FF2B5EF4-FFF2-40B4-BE49-F238E27FC236}">
                  <a16:creationId xmlns:a16="http://schemas.microsoft.com/office/drawing/2014/main" id="{3BC3CB17-2452-1C30-7F22-DE1B1B0BCE60}"/>
                </a:ext>
              </a:extLst>
            </p:cNvPr>
            <p:cNvSpPr/>
            <p:nvPr/>
          </p:nvSpPr>
          <p:spPr>
            <a:xfrm>
              <a:off x="3727397" y="3081439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83;p21">
              <a:extLst>
                <a:ext uri="{FF2B5EF4-FFF2-40B4-BE49-F238E27FC236}">
                  <a16:creationId xmlns:a16="http://schemas.microsoft.com/office/drawing/2014/main" id="{C11D2DAB-56AE-771E-173E-032B4003C23C}"/>
                </a:ext>
              </a:extLst>
            </p:cNvPr>
            <p:cNvSpPr/>
            <p:nvPr/>
          </p:nvSpPr>
          <p:spPr>
            <a:xfrm>
              <a:off x="3743468" y="3091542"/>
              <a:ext cx="64283" cy="103282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84;p21">
              <a:extLst>
                <a:ext uri="{FF2B5EF4-FFF2-40B4-BE49-F238E27FC236}">
                  <a16:creationId xmlns:a16="http://schemas.microsoft.com/office/drawing/2014/main" id="{6D450530-F29A-926A-8707-5C40DCE44C23}"/>
                </a:ext>
              </a:extLst>
            </p:cNvPr>
            <p:cNvSpPr/>
            <p:nvPr/>
          </p:nvSpPr>
          <p:spPr>
            <a:xfrm>
              <a:off x="3760009" y="3101593"/>
              <a:ext cx="63812" cy="103125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85;p21">
              <a:extLst>
                <a:ext uri="{FF2B5EF4-FFF2-40B4-BE49-F238E27FC236}">
                  <a16:creationId xmlns:a16="http://schemas.microsoft.com/office/drawing/2014/main" id="{28EE086C-123A-8200-7143-492035E1DA15}"/>
                </a:ext>
              </a:extLst>
            </p:cNvPr>
            <p:cNvSpPr/>
            <p:nvPr/>
          </p:nvSpPr>
          <p:spPr>
            <a:xfrm>
              <a:off x="3776132" y="3111696"/>
              <a:ext cx="64021" cy="103282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86;p21">
              <a:extLst>
                <a:ext uri="{FF2B5EF4-FFF2-40B4-BE49-F238E27FC236}">
                  <a16:creationId xmlns:a16="http://schemas.microsoft.com/office/drawing/2014/main" id="{E6D07F9F-3BAA-BE8D-ED07-5D45171ECC2F}"/>
                </a:ext>
              </a:extLst>
            </p:cNvPr>
            <p:cNvSpPr/>
            <p:nvPr/>
          </p:nvSpPr>
          <p:spPr>
            <a:xfrm>
              <a:off x="3765820" y="308981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87;p21">
              <a:extLst>
                <a:ext uri="{FF2B5EF4-FFF2-40B4-BE49-F238E27FC236}">
                  <a16:creationId xmlns:a16="http://schemas.microsoft.com/office/drawing/2014/main" id="{2E90F88D-8D30-CE74-ED14-33CFA6C0B30A}"/>
                </a:ext>
              </a:extLst>
            </p:cNvPr>
            <p:cNvSpPr/>
            <p:nvPr/>
          </p:nvSpPr>
          <p:spPr>
            <a:xfrm>
              <a:off x="3755089" y="310698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88;p21">
              <a:extLst>
                <a:ext uri="{FF2B5EF4-FFF2-40B4-BE49-F238E27FC236}">
                  <a16:creationId xmlns:a16="http://schemas.microsoft.com/office/drawing/2014/main" id="{009D93FD-D9AE-E88E-3D6B-6BD13C56431B}"/>
                </a:ext>
              </a:extLst>
            </p:cNvPr>
            <p:cNvSpPr/>
            <p:nvPr/>
          </p:nvSpPr>
          <p:spPr>
            <a:xfrm>
              <a:off x="3744357" y="3124155"/>
              <a:ext cx="82238" cy="50934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89;p21">
              <a:extLst>
                <a:ext uri="{FF2B5EF4-FFF2-40B4-BE49-F238E27FC236}">
                  <a16:creationId xmlns:a16="http://schemas.microsoft.com/office/drawing/2014/main" id="{18D00B9D-E83D-A58C-F9D4-50AECEF5A81C}"/>
                </a:ext>
              </a:extLst>
            </p:cNvPr>
            <p:cNvSpPr/>
            <p:nvPr/>
          </p:nvSpPr>
          <p:spPr>
            <a:xfrm>
              <a:off x="3734045" y="314132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390;p21">
              <a:extLst>
                <a:ext uri="{FF2B5EF4-FFF2-40B4-BE49-F238E27FC236}">
                  <a16:creationId xmlns:a16="http://schemas.microsoft.com/office/drawing/2014/main" id="{9C5E7648-5ACA-4357-0C1E-7E92F41C5EE8}"/>
                </a:ext>
              </a:extLst>
            </p:cNvPr>
            <p:cNvSpPr/>
            <p:nvPr/>
          </p:nvSpPr>
          <p:spPr>
            <a:xfrm>
              <a:off x="3723314" y="315849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91;p21">
              <a:extLst>
                <a:ext uri="{FF2B5EF4-FFF2-40B4-BE49-F238E27FC236}">
                  <a16:creationId xmlns:a16="http://schemas.microsoft.com/office/drawing/2014/main" id="{A0B3915A-3128-7637-49C1-46CFC722CFB7}"/>
                </a:ext>
              </a:extLst>
            </p:cNvPr>
            <p:cNvSpPr/>
            <p:nvPr/>
          </p:nvSpPr>
          <p:spPr>
            <a:xfrm>
              <a:off x="3739646" y="3198645"/>
              <a:ext cx="10574" cy="16804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392;p21">
              <a:extLst>
                <a:ext uri="{FF2B5EF4-FFF2-40B4-BE49-F238E27FC236}">
                  <a16:creationId xmlns:a16="http://schemas.microsoft.com/office/drawing/2014/main" id="{4A7D80FF-27AD-F313-5A8E-AE0193DB7037}"/>
                </a:ext>
              </a:extLst>
            </p:cNvPr>
            <p:cNvSpPr/>
            <p:nvPr/>
          </p:nvSpPr>
          <p:spPr>
            <a:xfrm>
              <a:off x="3846330" y="3335168"/>
              <a:ext cx="24499" cy="15076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93;p21">
              <a:extLst>
                <a:ext uri="{FF2B5EF4-FFF2-40B4-BE49-F238E27FC236}">
                  <a16:creationId xmlns:a16="http://schemas.microsoft.com/office/drawing/2014/main" id="{B145E558-9793-B6E7-B443-E51A53A51282}"/>
                </a:ext>
              </a:extLst>
            </p:cNvPr>
            <p:cNvSpPr/>
            <p:nvPr/>
          </p:nvSpPr>
          <p:spPr>
            <a:xfrm>
              <a:off x="3661282" y="3255861"/>
              <a:ext cx="48788" cy="31670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46F0E62-40D3-5DEC-8139-79DCE551BE86}"/>
              </a:ext>
            </a:extLst>
          </p:cNvPr>
          <p:cNvGrpSpPr/>
          <p:nvPr/>
        </p:nvGrpSpPr>
        <p:grpSpPr>
          <a:xfrm rot="1543322">
            <a:off x="1561595" y="669265"/>
            <a:ext cx="487673" cy="404541"/>
            <a:chOff x="1914236" y="3179382"/>
            <a:chExt cx="711821" cy="590479"/>
          </a:xfrm>
        </p:grpSpPr>
        <p:sp>
          <p:nvSpPr>
            <p:cNvPr id="89" name="Google Shape;2394;p21">
              <a:extLst>
                <a:ext uri="{FF2B5EF4-FFF2-40B4-BE49-F238E27FC236}">
                  <a16:creationId xmlns:a16="http://schemas.microsoft.com/office/drawing/2014/main" id="{D82E8C87-1568-D17C-C444-556432DE9E3A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95;p21">
              <a:extLst>
                <a:ext uri="{FF2B5EF4-FFF2-40B4-BE49-F238E27FC236}">
                  <a16:creationId xmlns:a16="http://schemas.microsoft.com/office/drawing/2014/main" id="{F5DE515F-E8FE-4F3C-BC9A-BF197B4FFAA3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96;p21">
              <a:extLst>
                <a:ext uri="{FF2B5EF4-FFF2-40B4-BE49-F238E27FC236}">
                  <a16:creationId xmlns:a16="http://schemas.microsoft.com/office/drawing/2014/main" id="{9DFDA77B-62AA-0F6D-3D35-5EF44E1FC7BB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97;p21">
              <a:extLst>
                <a:ext uri="{FF2B5EF4-FFF2-40B4-BE49-F238E27FC236}">
                  <a16:creationId xmlns:a16="http://schemas.microsoft.com/office/drawing/2014/main" id="{57E19011-46E2-EE50-9BDD-D926410B4469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8;p21">
              <a:extLst>
                <a:ext uri="{FF2B5EF4-FFF2-40B4-BE49-F238E27FC236}">
                  <a16:creationId xmlns:a16="http://schemas.microsoft.com/office/drawing/2014/main" id="{A1C6EABE-E120-3DF2-E386-6DEF349EAD8B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9;p21">
              <a:extLst>
                <a:ext uri="{FF2B5EF4-FFF2-40B4-BE49-F238E27FC236}">
                  <a16:creationId xmlns:a16="http://schemas.microsoft.com/office/drawing/2014/main" id="{41821A36-E0EA-5CCE-5945-53CD59B5E9AF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00;p21">
              <a:extLst>
                <a:ext uri="{FF2B5EF4-FFF2-40B4-BE49-F238E27FC236}">
                  <a16:creationId xmlns:a16="http://schemas.microsoft.com/office/drawing/2014/main" id="{8B31EF7A-2002-F09F-9176-6A33B9467A9F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01;p21">
              <a:extLst>
                <a:ext uri="{FF2B5EF4-FFF2-40B4-BE49-F238E27FC236}">
                  <a16:creationId xmlns:a16="http://schemas.microsoft.com/office/drawing/2014/main" id="{B99A170E-7C0C-D197-8911-8FA4DA5F1090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02;p21">
              <a:extLst>
                <a:ext uri="{FF2B5EF4-FFF2-40B4-BE49-F238E27FC236}">
                  <a16:creationId xmlns:a16="http://schemas.microsoft.com/office/drawing/2014/main" id="{4A55B503-F0AB-5EF6-1D1D-7EB695AC9EA8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03;p21">
              <a:extLst>
                <a:ext uri="{FF2B5EF4-FFF2-40B4-BE49-F238E27FC236}">
                  <a16:creationId xmlns:a16="http://schemas.microsoft.com/office/drawing/2014/main" id="{BF390944-321F-2A42-05EF-E2F392204109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04;p21">
              <a:extLst>
                <a:ext uri="{FF2B5EF4-FFF2-40B4-BE49-F238E27FC236}">
                  <a16:creationId xmlns:a16="http://schemas.microsoft.com/office/drawing/2014/main" id="{D161FEC9-42C6-7141-AB21-1EBEC45B32EA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05;p21">
              <a:extLst>
                <a:ext uri="{FF2B5EF4-FFF2-40B4-BE49-F238E27FC236}">
                  <a16:creationId xmlns:a16="http://schemas.microsoft.com/office/drawing/2014/main" id="{4516798B-02E4-BB33-95AD-A4C85234F994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06;p21">
              <a:extLst>
                <a:ext uri="{FF2B5EF4-FFF2-40B4-BE49-F238E27FC236}">
                  <a16:creationId xmlns:a16="http://schemas.microsoft.com/office/drawing/2014/main" id="{EC6FFCD1-0318-84C7-4DE6-7FCC2A0BDBCB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7;p21">
              <a:extLst>
                <a:ext uri="{FF2B5EF4-FFF2-40B4-BE49-F238E27FC236}">
                  <a16:creationId xmlns:a16="http://schemas.microsoft.com/office/drawing/2014/main" id="{418927F0-221C-8934-D0A3-8179B8EF2059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8;p21">
              <a:extLst>
                <a:ext uri="{FF2B5EF4-FFF2-40B4-BE49-F238E27FC236}">
                  <a16:creationId xmlns:a16="http://schemas.microsoft.com/office/drawing/2014/main" id="{9F3E651B-BAC7-4998-A9E8-C63D1012650C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9;p21">
              <a:extLst>
                <a:ext uri="{FF2B5EF4-FFF2-40B4-BE49-F238E27FC236}">
                  <a16:creationId xmlns:a16="http://schemas.microsoft.com/office/drawing/2014/main" id="{1C8F5825-A4BF-AE7D-C350-C8937FC0D308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10;p21">
              <a:extLst>
                <a:ext uri="{FF2B5EF4-FFF2-40B4-BE49-F238E27FC236}">
                  <a16:creationId xmlns:a16="http://schemas.microsoft.com/office/drawing/2014/main" id="{A7C90724-55B8-A1B4-8485-1BD5B1420B32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11;p21">
              <a:extLst>
                <a:ext uri="{FF2B5EF4-FFF2-40B4-BE49-F238E27FC236}">
                  <a16:creationId xmlns:a16="http://schemas.microsoft.com/office/drawing/2014/main" id="{B88670DD-311D-B1EA-7B2A-ECB5366C2658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12;p21">
              <a:extLst>
                <a:ext uri="{FF2B5EF4-FFF2-40B4-BE49-F238E27FC236}">
                  <a16:creationId xmlns:a16="http://schemas.microsoft.com/office/drawing/2014/main" id="{AAABA28F-BF05-809D-9D41-C3E9D8ABB1F3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13;p21">
              <a:extLst>
                <a:ext uri="{FF2B5EF4-FFF2-40B4-BE49-F238E27FC236}">
                  <a16:creationId xmlns:a16="http://schemas.microsoft.com/office/drawing/2014/main" id="{2FF05D03-C96B-4AD6-125B-473CDC22E08E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14;p21">
              <a:extLst>
                <a:ext uri="{FF2B5EF4-FFF2-40B4-BE49-F238E27FC236}">
                  <a16:creationId xmlns:a16="http://schemas.microsoft.com/office/drawing/2014/main" id="{2FF09A8A-433B-A229-9824-E9B26A9DDD2A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15;p21">
              <a:extLst>
                <a:ext uri="{FF2B5EF4-FFF2-40B4-BE49-F238E27FC236}">
                  <a16:creationId xmlns:a16="http://schemas.microsoft.com/office/drawing/2014/main" id="{9E503C33-66AB-5BAB-E9AF-197E99674604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6;p21">
              <a:extLst>
                <a:ext uri="{FF2B5EF4-FFF2-40B4-BE49-F238E27FC236}">
                  <a16:creationId xmlns:a16="http://schemas.microsoft.com/office/drawing/2014/main" id="{9907C805-B458-8D81-499B-7BB40C5A08B8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7;p21">
              <a:extLst>
                <a:ext uri="{FF2B5EF4-FFF2-40B4-BE49-F238E27FC236}">
                  <a16:creationId xmlns:a16="http://schemas.microsoft.com/office/drawing/2014/main" id="{D8245A91-E5CD-74D7-4DEA-C1662DED5072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8;p21">
              <a:extLst>
                <a:ext uri="{FF2B5EF4-FFF2-40B4-BE49-F238E27FC236}">
                  <a16:creationId xmlns:a16="http://schemas.microsoft.com/office/drawing/2014/main" id="{506D189E-92B8-0F83-7DC8-72960E8B2CA7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9;p21">
              <a:extLst>
                <a:ext uri="{FF2B5EF4-FFF2-40B4-BE49-F238E27FC236}">
                  <a16:creationId xmlns:a16="http://schemas.microsoft.com/office/drawing/2014/main" id="{CC0C012C-98BC-160A-8010-5640FB164546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20;p21">
              <a:extLst>
                <a:ext uri="{FF2B5EF4-FFF2-40B4-BE49-F238E27FC236}">
                  <a16:creationId xmlns:a16="http://schemas.microsoft.com/office/drawing/2014/main" id="{3FF69D01-185F-3C82-5FF5-1865A107C9C4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21;p21">
              <a:extLst>
                <a:ext uri="{FF2B5EF4-FFF2-40B4-BE49-F238E27FC236}">
                  <a16:creationId xmlns:a16="http://schemas.microsoft.com/office/drawing/2014/main" id="{A0273EB7-5C4A-1ECC-6C60-A920C9EE0201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22;p21">
              <a:extLst>
                <a:ext uri="{FF2B5EF4-FFF2-40B4-BE49-F238E27FC236}">
                  <a16:creationId xmlns:a16="http://schemas.microsoft.com/office/drawing/2014/main" id="{3879E202-A482-2C88-2B84-D4CD676CF038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23;p21">
              <a:extLst>
                <a:ext uri="{FF2B5EF4-FFF2-40B4-BE49-F238E27FC236}">
                  <a16:creationId xmlns:a16="http://schemas.microsoft.com/office/drawing/2014/main" id="{D678948A-A885-E880-CFE0-50F81DFFEBC4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24;p21">
              <a:extLst>
                <a:ext uri="{FF2B5EF4-FFF2-40B4-BE49-F238E27FC236}">
                  <a16:creationId xmlns:a16="http://schemas.microsoft.com/office/drawing/2014/main" id="{4F3B66F0-A88F-1809-A44E-F2C8C6A087CE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25;p21">
              <a:extLst>
                <a:ext uri="{FF2B5EF4-FFF2-40B4-BE49-F238E27FC236}">
                  <a16:creationId xmlns:a16="http://schemas.microsoft.com/office/drawing/2014/main" id="{A48FD516-5019-CD7F-9F9B-CD31A91E968E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6;p21">
              <a:extLst>
                <a:ext uri="{FF2B5EF4-FFF2-40B4-BE49-F238E27FC236}">
                  <a16:creationId xmlns:a16="http://schemas.microsoft.com/office/drawing/2014/main" id="{0604E44D-C2C4-1A14-3F4A-9DAF8A876D6E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7;p21">
              <a:extLst>
                <a:ext uri="{FF2B5EF4-FFF2-40B4-BE49-F238E27FC236}">
                  <a16:creationId xmlns:a16="http://schemas.microsoft.com/office/drawing/2014/main" id="{D9900EE0-0B13-9CD5-FA49-0383EA9C20C6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28;p21">
              <a:extLst>
                <a:ext uri="{FF2B5EF4-FFF2-40B4-BE49-F238E27FC236}">
                  <a16:creationId xmlns:a16="http://schemas.microsoft.com/office/drawing/2014/main" id="{20CF9CA7-27D0-8C9A-CF0B-EC9DE92FE984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29;p21">
              <a:extLst>
                <a:ext uri="{FF2B5EF4-FFF2-40B4-BE49-F238E27FC236}">
                  <a16:creationId xmlns:a16="http://schemas.microsoft.com/office/drawing/2014/main" id="{DDAD1B17-B5D8-45F1-10D7-76CA90BDD704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30;p21">
              <a:extLst>
                <a:ext uri="{FF2B5EF4-FFF2-40B4-BE49-F238E27FC236}">
                  <a16:creationId xmlns:a16="http://schemas.microsoft.com/office/drawing/2014/main" id="{7B2C82BF-1F64-FA98-EBC5-0C1992905F40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31;p21">
              <a:extLst>
                <a:ext uri="{FF2B5EF4-FFF2-40B4-BE49-F238E27FC236}">
                  <a16:creationId xmlns:a16="http://schemas.microsoft.com/office/drawing/2014/main" id="{95CD8F1B-7B05-14F9-8F94-570EEBCDB0AE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32;p21">
              <a:extLst>
                <a:ext uri="{FF2B5EF4-FFF2-40B4-BE49-F238E27FC236}">
                  <a16:creationId xmlns:a16="http://schemas.microsoft.com/office/drawing/2014/main" id="{AE767916-9464-8927-7118-F177F5028924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33;p21">
              <a:extLst>
                <a:ext uri="{FF2B5EF4-FFF2-40B4-BE49-F238E27FC236}">
                  <a16:creationId xmlns:a16="http://schemas.microsoft.com/office/drawing/2014/main" id="{1EC62544-D2A1-DAB9-41A2-DF8EC9DB9898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34;p21">
              <a:extLst>
                <a:ext uri="{FF2B5EF4-FFF2-40B4-BE49-F238E27FC236}">
                  <a16:creationId xmlns:a16="http://schemas.microsoft.com/office/drawing/2014/main" id="{EF9C4D75-526F-38D4-3C25-F7CAD557DAD9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35;p21">
              <a:extLst>
                <a:ext uri="{FF2B5EF4-FFF2-40B4-BE49-F238E27FC236}">
                  <a16:creationId xmlns:a16="http://schemas.microsoft.com/office/drawing/2014/main" id="{3D18600D-D670-F013-4BAF-184B4FA62A56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36;p21">
              <a:extLst>
                <a:ext uri="{FF2B5EF4-FFF2-40B4-BE49-F238E27FC236}">
                  <a16:creationId xmlns:a16="http://schemas.microsoft.com/office/drawing/2014/main" id="{EAD39DAF-F363-45A6-2D3A-31B4DFD68B31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37;p21">
              <a:extLst>
                <a:ext uri="{FF2B5EF4-FFF2-40B4-BE49-F238E27FC236}">
                  <a16:creationId xmlns:a16="http://schemas.microsoft.com/office/drawing/2014/main" id="{13AFFFAE-BC6F-2312-B3CC-D1EEA42185D7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38;p21">
              <a:extLst>
                <a:ext uri="{FF2B5EF4-FFF2-40B4-BE49-F238E27FC236}">
                  <a16:creationId xmlns:a16="http://schemas.microsoft.com/office/drawing/2014/main" id="{9E4FD94B-A6A2-E20F-4BB2-6B4D91A546A7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39;p21">
              <a:extLst>
                <a:ext uri="{FF2B5EF4-FFF2-40B4-BE49-F238E27FC236}">
                  <a16:creationId xmlns:a16="http://schemas.microsoft.com/office/drawing/2014/main" id="{786BB139-6721-8D22-76DA-DD903471DA13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40;p21">
              <a:extLst>
                <a:ext uri="{FF2B5EF4-FFF2-40B4-BE49-F238E27FC236}">
                  <a16:creationId xmlns:a16="http://schemas.microsoft.com/office/drawing/2014/main" id="{5DC16DC1-F2D0-AFBB-2D4C-F434E7F4671C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41;p21">
              <a:extLst>
                <a:ext uri="{FF2B5EF4-FFF2-40B4-BE49-F238E27FC236}">
                  <a16:creationId xmlns:a16="http://schemas.microsoft.com/office/drawing/2014/main" id="{78009396-4AFB-71B5-7097-4DE4AF6C3BB8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42;p21">
              <a:extLst>
                <a:ext uri="{FF2B5EF4-FFF2-40B4-BE49-F238E27FC236}">
                  <a16:creationId xmlns:a16="http://schemas.microsoft.com/office/drawing/2014/main" id="{20DDE7B4-92BC-424A-5EA8-448BDBB1FDFA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43;p21">
              <a:extLst>
                <a:ext uri="{FF2B5EF4-FFF2-40B4-BE49-F238E27FC236}">
                  <a16:creationId xmlns:a16="http://schemas.microsoft.com/office/drawing/2014/main" id="{B21FE68D-6F41-9440-D97A-8D0510349F4A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44;p21">
              <a:extLst>
                <a:ext uri="{FF2B5EF4-FFF2-40B4-BE49-F238E27FC236}">
                  <a16:creationId xmlns:a16="http://schemas.microsoft.com/office/drawing/2014/main" id="{FEE243A8-363D-AF51-E281-28FB3E83B2C7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45;p21">
              <a:extLst>
                <a:ext uri="{FF2B5EF4-FFF2-40B4-BE49-F238E27FC236}">
                  <a16:creationId xmlns:a16="http://schemas.microsoft.com/office/drawing/2014/main" id="{88E8CCAA-A0E1-55EE-54B5-A189FAFC45CF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46;p21">
              <a:extLst>
                <a:ext uri="{FF2B5EF4-FFF2-40B4-BE49-F238E27FC236}">
                  <a16:creationId xmlns:a16="http://schemas.microsoft.com/office/drawing/2014/main" id="{36552EA8-2FEE-D1A2-D620-C4B20870EDCB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47;p21">
              <a:extLst>
                <a:ext uri="{FF2B5EF4-FFF2-40B4-BE49-F238E27FC236}">
                  <a16:creationId xmlns:a16="http://schemas.microsoft.com/office/drawing/2014/main" id="{89B0CF01-3326-C40D-7CF9-7F0E9B8F7B70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48;p21">
              <a:extLst>
                <a:ext uri="{FF2B5EF4-FFF2-40B4-BE49-F238E27FC236}">
                  <a16:creationId xmlns:a16="http://schemas.microsoft.com/office/drawing/2014/main" id="{23D46625-2B58-8265-F220-1B196C532F43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49;p21">
              <a:extLst>
                <a:ext uri="{FF2B5EF4-FFF2-40B4-BE49-F238E27FC236}">
                  <a16:creationId xmlns:a16="http://schemas.microsoft.com/office/drawing/2014/main" id="{7170B434-9833-E1BE-E61A-ED759068B178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50;p21">
              <a:extLst>
                <a:ext uri="{FF2B5EF4-FFF2-40B4-BE49-F238E27FC236}">
                  <a16:creationId xmlns:a16="http://schemas.microsoft.com/office/drawing/2014/main" id="{22330296-0BEC-A4C8-AB06-2DD996096D09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51;p21">
              <a:extLst>
                <a:ext uri="{FF2B5EF4-FFF2-40B4-BE49-F238E27FC236}">
                  <a16:creationId xmlns:a16="http://schemas.microsoft.com/office/drawing/2014/main" id="{3A64604D-3694-ABDF-527C-28245D3615A0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52;p21">
              <a:extLst>
                <a:ext uri="{FF2B5EF4-FFF2-40B4-BE49-F238E27FC236}">
                  <a16:creationId xmlns:a16="http://schemas.microsoft.com/office/drawing/2014/main" id="{DE491503-8BED-F8F6-BB9B-ADB0575D7CA9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53;p21">
              <a:extLst>
                <a:ext uri="{FF2B5EF4-FFF2-40B4-BE49-F238E27FC236}">
                  <a16:creationId xmlns:a16="http://schemas.microsoft.com/office/drawing/2014/main" id="{4CDA036A-1040-F59C-9319-B4F7B3A10816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54;p21">
              <a:extLst>
                <a:ext uri="{FF2B5EF4-FFF2-40B4-BE49-F238E27FC236}">
                  <a16:creationId xmlns:a16="http://schemas.microsoft.com/office/drawing/2014/main" id="{624AE046-B75F-16BC-2454-43420E647D61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55;p21">
              <a:extLst>
                <a:ext uri="{FF2B5EF4-FFF2-40B4-BE49-F238E27FC236}">
                  <a16:creationId xmlns:a16="http://schemas.microsoft.com/office/drawing/2014/main" id="{40854D78-80E7-5BFA-830E-E197D8A2BA87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56;p21">
              <a:extLst>
                <a:ext uri="{FF2B5EF4-FFF2-40B4-BE49-F238E27FC236}">
                  <a16:creationId xmlns:a16="http://schemas.microsoft.com/office/drawing/2014/main" id="{565D1BD2-393A-0D71-30B7-0C32295BF49C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57;p21">
              <a:extLst>
                <a:ext uri="{FF2B5EF4-FFF2-40B4-BE49-F238E27FC236}">
                  <a16:creationId xmlns:a16="http://schemas.microsoft.com/office/drawing/2014/main" id="{987E6767-20D7-4CF5-303C-5230D7E68E72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58;p21">
              <a:extLst>
                <a:ext uri="{FF2B5EF4-FFF2-40B4-BE49-F238E27FC236}">
                  <a16:creationId xmlns:a16="http://schemas.microsoft.com/office/drawing/2014/main" id="{55C87EBF-7BF8-CEE1-A8B6-01F9B8028628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59;p21">
              <a:extLst>
                <a:ext uri="{FF2B5EF4-FFF2-40B4-BE49-F238E27FC236}">
                  <a16:creationId xmlns:a16="http://schemas.microsoft.com/office/drawing/2014/main" id="{40579BB1-7798-5FF2-5F38-C8F4B330FFC4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60;p21">
              <a:extLst>
                <a:ext uri="{FF2B5EF4-FFF2-40B4-BE49-F238E27FC236}">
                  <a16:creationId xmlns:a16="http://schemas.microsoft.com/office/drawing/2014/main" id="{43A8CA06-D5B2-D2D4-C3A8-67B635D44E11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61;p21">
              <a:extLst>
                <a:ext uri="{FF2B5EF4-FFF2-40B4-BE49-F238E27FC236}">
                  <a16:creationId xmlns:a16="http://schemas.microsoft.com/office/drawing/2014/main" id="{3B845BCC-EBA6-6A12-8D2F-C7B79E146E6E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62;p21">
              <a:extLst>
                <a:ext uri="{FF2B5EF4-FFF2-40B4-BE49-F238E27FC236}">
                  <a16:creationId xmlns:a16="http://schemas.microsoft.com/office/drawing/2014/main" id="{0764ECFF-7C58-EA88-0082-0D245C9C6C54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63;p21">
              <a:extLst>
                <a:ext uri="{FF2B5EF4-FFF2-40B4-BE49-F238E27FC236}">
                  <a16:creationId xmlns:a16="http://schemas.microsoft.com/office/drawing/2014/main" id="{11C7D121-D94D-A96F-DA69-FE9D8EC7977B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64;p21">
              <a:extLst>
                <a:ext uri="{FF2B5EF4-FFF2-40B4-BE49-F238E27FC236}">
                  <a16:creationId xmlns:a16="http://schemas.microsoft.com/office/drawing/2014/main" id="{DE66F25A-9588-1F53-C103-68B59D793712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65;p21">
              <a:extLst>
                <a:ext uri="{FF2B5EF4-FFF2-40B4-BE49-F238E27FC236}">
                  <a16:creationId xmlns:a16="http://schemas.microsoft.com/office/drawing/2014/main" id="{42E0068A-796B-EEA1-5532-D1182DA0EA7B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66;p21">
              <a:extLst>
                <a:ext uri="{FF2B5EF4-FFF2-40B4-BE49-F238E27FC236}">
                  <a16:creationId xmlns:a16="http://schemas.microsoft.com/office/drawing/2014/main" id="{25846A0E-7997-126C-A1CF-30AB45E41C37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67;p21">
              <a:extLst>
                <a:ext uri="{FF2B5EF4-FFF2-40B4-BE49-F238E27FC236}">
                  <a16:creationId xmlns:a16="http://schemas.microsoft.com/office/drawing/2014/main" id="{8A48B352-B2BB-C176-2F69-526517C5EBE8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68;p21">
              <a:extLst>
                <a:ext uri="{FF2B5EF4-FFF2-40B4-BE49-F238E27FC236}">
                  <a16:creationId xmlns:a16="http://schemas.microsoft.com/office/drawing/2014/main" id="{63D9B3D3-F6D7-EAA4-6610-C894DE369C61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69;p21">
              <a:extLst>
                <a:ext uri="{FF2B5EF4-FFF2-40B4-BE49-F238E27FC236}">
                  <a16:creationId xmlns:a16="http://schemas.microsoft.com/office/drawing/2014/main" id="{0DFCAEE4-D323-A794-62F0-E5DD73779A81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70;p21">
              <a:extLst>
                <a:ext uri="{FF2B5EF4-FFF2-40B4-BE49-F238E27FC236}">
                  <a16:creationId xmlns:a16="http://schemas.microsoft.com/office/drawing/2014/main" id="{31B0B370-0F45-97A9-1DCF-117D0C881DAE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71;p21">
              <a:extLst>
                <a:ext uri="{FF2B5EF4-FFF2-40B4-BE49-F238E27FC236}">
                  <a16:creationId xmlns:a16="http://schemas.microsoft.com/office/drawing/2014/main" id="{926209F6-FCEE-B5D2-224F-5A764752B942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72;p21">
              <a:extLst>
                <a:ext uri="{FF2B5EF4-FFF2-40B4-BE49-F238E27FC236}">
                  <a16:creationId xmlns:a16="http://schemas.microsoft.com/office/drawing/2014/main" id="{BD809416-4B7E-91EE-B24B-1A8719685F49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73;p21">
              <a:extLst>
                <a:ext uri="{FF2B5EF4-FFF2-40B4-BE49-F238E27FC236}">
                  <a16:creationId xmlns:a16="http://schemas.microsoft.com/office/drawing/2014/main" id="{C802B3A3-08C3-F5E6-76DB-453BCE754B97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74;p21">
              <a:extLst>
                <a:ext uri="{FF2B5EF4-FFF2-40B4-BE49-F238E27FC236}">
                  <a16:creationId xmlns:a16="http://schemas.microsoft.com/office/drawing/2014/main" id="{E2D2E207-91F7-AACF-31D5-B6EC66AC1A14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75;p21">
              <a:extLst>
                <a:ext uri="{FF2B5EF4-FFF2-40B4-BE49-F238E27FC236}">
                  <a16:creationId xmlns:a16="http://schemas.microsoft.com/office/drawing/2014/main" id="{22EE81D2-008C-4862-0EE6-B59252784E81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76;p21">
              <a:extLst>
                <a:ext uri="{FF2B5EF4-FFF2-40B4-BE49-F238E27FC236}">
                  <a16:creationId xmlns:a16="http://schemas.microsoft.com/office/drawing/2014/main" id="{9A455C8D-6C2A-78AC-CD1E-AACC5CD30ECB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B690F0-0271-7EE0-4CED-0223CCB365BE}"/>
              </a:ext>
            </a:extLst>
          </p:cNvPr>
          <p:cNvSpPr/>
          <p:nvPr/>
        </p:nvSpPr>
        <p:spPr>
          <a:xfrm rot="20085941">
            <a:off x="849383" y="1165273"/>
            <a:ext cx="7069005" cy="2046812"/>
          </a:xfrm>
          <a:prstGeom prst="ellipse">
            <a:avLst/>
          </a:prstGeom>
          <a:noFill/>
          <a:ln w="12700">
            <a:solidFill>
              <a:schemeClr val="bg1">
                <a:alpha val="32000"/>
              </a:schemeClr>
            </a:solidFill>
            <a:prstDash val="lgDashDot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69005"/>
                      <a:gd name="connsiteY0" fmla="*/ 1023406 h 2046812"/>
                      <a:gd name="connsiteX1" fmla="*/ 3534503 w 7069005"/>
                      <a:gd name="connsiteY1" fmla="*/ 0 h 2046812"/>
                      <a:gd name="connsiteX2" fmla="*/ 7069006 w 7069005"/>
                      <a:gd name="connsiteY2" fmla="*/ 1023406 h 2046812"/>
                      <a:gd name="connsiteX3" fmla="*/ 3534503 w 7069005"/>
                      <a:gd name="connsiteY3" fmla="*/ 2046812 h 2046812"/>
                      <a:gd name="connsiteX4" fmla="*/ 0 w 7069005"/>
                      <a:gd name="connsiteY4" fmla="*/ 1023406 h 20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9005" h="2046812" extrusionOk="0">
                        <a:moveTo>
                          <a:pt x="0" y="1023406"/>
                        </a:moveTo>
                        <a:cubicBezTo>
                          <a:pt x="-82187" y="407499"/>
                          <a:pt x="1354766" y="85454"/>
                          <a:pt x="3534503" y="0"/>
                        </a:cubicBezTo>
                        <a:cubicBezTo>
                          <a:pt x="5588239" y="21407"/>
                          <a:pt x="6930662" y="462593"/>
                          <a:pt x="7069006" y="1023406"/>
                        </a:cubicBezTo>
                        <a:cubicBezTo>
                          <a:pt x="6720848" y="1928613"/>
                          <a:pt x="5469297" y="2142202"/>
                          <a:pt x="3534503" y="2046812"/>
                        </a:cubicBezTo>
                        <a:cubicBezTo>
                          <a:pt x="1548342" y="2028150"/>
                          <a:pt x="85835" y="1629631"/>
                          <a:pt x="0" y="10234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4760062" y="-1744863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4769934" y="-175641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505;p23">
            <a:extLst>
              <a:ext uri="{FF2B5EF4-FFF2-40B4-BE49-F238E27FC236}">
                <a16:creationId xmlns:a16="http://schemas.microsoft.com/office/drawing/2014/main" id="{1816B90E-E4A1-91F7-E541-33311F8C2FCA}"/>
              </a:ext>
            </a:extLst>
          </p:cNvPr>
          <p:cNvGrpSpPr/>
          <p:nvPr/>
        </p:nvGrpSpPr>
        <p:grpSpPr>
          <a:xfrm rot="7560219" flipH="1">
            <a:off x="-2196765" y="-1936149"/>
            <a:ext cx="1746097" cy="1763524"/>
            <a:chOff x="1977150" y="891025"/>
            <a:chExt cx="255500" cy="258050"/>
          </a:xfrm>
        </p:grpSpPr>
        <p:sp>
          <p:nvSpPr>
            <p:cNvPr id="9" name="Google Shape;2506;p23">
              <a:extLst>
                <a:ext uri="{FF2B5EF4-FFF2-40B4-BE49-F238E27FC236}">
                  <a16:creationId xmlns:a16="http://schemas.microsoft.com/office/drawing/2014/main" id="{C14BCAFE-9061-A1AF-C4C9-FA650D49483E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7;p23">
              <a:extLst>
                <a:ext uri="{FF2B5EF4-FFF2-40B4-BE49-F238E27FC236}">
                  <a16:creationId xmlns:a16="http://schemas.microsoft.com/office/drawing/2014/main" id="{6BDC9B58-21B9-824F-D134-A426E740E574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8;p23">
              <a:extLst>
                <a:ext uri="{FF2B5EF4-FFF2-40B4-BE49-F238E27FC236}">
                  <a16:creationId xmlns:a16="http://schemas.microsoft.com/office/drawing/2014/main" id="{1A3BF7A6-24CD-F01C-BEF7-C953B0391BF8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9;p23">
              <a:extLst>
                <a:ext uri="{FF2B5EF4-FFF2-40B4-BE49-F238E27FC236}">
                  <a16:creationId xmlns:a16="http://schemas.microsoft.com/office/drawing/2014/main" id="{CB326ADA-4F40-E593-E468-CC2BCC88D0BA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0;p23">
              <a:extLst>
                <a:ext uri="{FF2B5EF4-FFF2-40B4-BE49-F238E27FC236}">
                  <a16:creationId xmlns:a16="http://schemas.microsoft.com/office/drawing/2014/main" id="{0C609073-03E1-1845-6D3E-4AE6450597C0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1;p23">
              <a:extLst>
                <a:ext uri="{FF2B5EF4-FFF2-40B4-BE49-F238E27FC236}">
                  <a16:creationId xmlns:a16="http://schemas.microsoft.com/office/drawing/2014/main" id="{DFED54C3-1004-E2D5-5FFC-2B4F3C4A8327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23">
              <a:extLst>
                <a:ext uri="{FF2B5EF4-FFF2-40B4-BE49-F238E27FC236}">
                  <a16:creationId xmlns:a16="http://schemas.microsoft.com/office/drawing/2014/main" id="{260B46AA-699D-A5B0-ED4A-D2E7375EA605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23">
              <a:extLst>
                <a:ext uri="{FF2B5EF4-FFF2-40B4-BE49-F238E27FC236}">
                  <a16:creationId xmlns:a16="http://schemas.microsoft.com/office/drawing/2014/main" id="{3A51F836-7A80-425B-B075-19DF42BAA4FD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23">
              <a:extLst>
                <a:ext uri="{FF2B5EF4-FFF2-40B4-BE49-F238E27FC236}">
                  <a16:creationId xmlns:a16="http://schemas.microsoft.com/office/drawing/2014/main" id="{7068EC28-89C8-9465-34E2-CE7C4C5DDFCD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23">
              <a:extLst>
                <a:ext uri="{FF2B5EF4-FFF2-40B4-BE49-F238E27FC236}">
                  <a16:creationId xmlns:a16="http://schemas.microsoft.com/office/drawing/2014/main" id="{9BE3FD2E-914E-990E-0D48-CF519180F6B5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23">
              <a:extLst>
                <a:ext uri="{FF2B5EF4-FFF2-40B4-BE49-F238E27FC236}">
                  <a16:creationId xmlns:a16="http://schemas.microsoft.com/office/drawing/2014/main" id="{93DC9E4E-074B-7B8F-32AF-DBDF9AF89465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23">
              <a:extLst>
                <a:ext uri="{FF2B5EF4-FFF2-40B4-BE49-F238E27FC236}">
                  <a16:creationId xmlns:a16="http://schemas.microsoft.com/office/drawing/2014/main" id="{251DA060-2CE9-ED55-6C6D-1D516ABDB784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23">
              <a:extLst>
                <a:ext uri="{FF2B5EF4-FFF2-40B4-BE49-F238E27FC236}">
                  <a16:creationId xmlns:a16="http://schemas.microsoft.com/office/drawing/2014/main" id="{CA74ADFA-D600-A47C-5EAC-93954E59F19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23">
              <a:extLst>
                <a:ext uri="{FF2B5EF4-FFF2-40B4-BE49-F238E27FC236}">
                  <a16:creationId xmlns:a16="http://schemas.microsoft.com/office/drawing/2014/main" id="{547E15E8-7D61-F33B-5BD8-AF5C8F529545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23">
              <a:extLst>
                <a:ext uri="{FF2B5EF4-FFF2-40B4-BE49-F238E27FC236}">
                  <a16:creationId xmlns:a16="http://schemas.microsoft.com/office/drawing/2014/main" id="{BE2A7115-F9AF-C4A5-498F-04CDD0BA1BA7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23">
              <a:extLst>
                <a:ext uri="{FF2B5EF4-FFF2-40B4-BE49-F238E27FC236}">
                  <a16:creationId xmlns:a16="http://schemas.microsoft.com/office/drawing/2014/main" id="{8F7AACAE-0D32-07FE-441F-FDC9B8F10701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23">
              <a:extLst>
                <a:ext uri="{FF2B5EF4-FFF2-40B4-BE49-F238E27FC236}">
                  <a16:creationId xmlns:a16="http://schemas.microsoft.com/office/drawing/2014/main" id="{1BD40722-6B46-E53A-3876-71CC4176EA8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23">
              <a:extLst>
                <a:ext uri="{FF2B5EF4-FFF2-40B4-BE49-F238E27FC236}">
                  <a16:creationId xmlns:a16="http://schemas.microsoft.com/office/drawing/2014/main" id="{B9F31F8C-56C6-8F81-9574-520BEFD449F0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23">
              <a:extLst>
                <a:ext uri="{FF2B5EF4-FFF2-40B4-BE49-F238E27FC236}">
                  <a16:creationId xmlns:a16="http://schemas.microsoft.com/office/drawing/2014/main" id="{14E3B6FD-066D-BD80-57EA-9D08C84D0E33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23">
              <a:extLst>
                <a:ext uri="{FF2B5EF4-FFF2-40B4-BE49-F238E27FC236}">
                  <a16:creationId xmlns:a16="http://schemas.microsoft.com/office/drawing/2014/main" id="{30D95907-880B-A189-172D-A2890ABE0381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23">
              <a:extLst>
                <a:ext uri="{FF2B5EF4-FFF2-40B4-BE49-F238E27FC236}">
                  <a16:creationId xmlns:a16="http://schemas.microsoft.com/office/drawing/2014/main" id="{D6EFEE0F-13EC-2E53-665D-C2EC62256ADC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23">
              <a:extLst>
                <a:ext uri="{FF2B5EF4-FFF2-40B4-BE49-F238E27FC236}">
                  <a16:creationId xmlns:a16="http://schemas.microsoft.com/office/drawing/2014/main" id="{6DF635CF-3141-BF2B-1691-A5335A59FF31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23">
              <a:extLst>
                <a:ext uri="{FF2B5EF4-FFF2-40B4-BE49-F238E27FC236}">
                  <a16:creationId xmlns:a16="http://schemas.microsoft.com/office/drawing/2014/main" id="{D6E3CAA8-B083-16E9-3FA6-F57885DD4D94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23">
              <a:extLst>
                <a:ext uri="{FF2B5EF4-FFF2-40B4-BE49-F238E27FC236}">
                  <a16:creationId xmlns:a16="http://schemas.microsoft.com/office/drawing/2014/main" id="{CD46559C-85FD-D72B-DD26-1204798702A9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23">
              <a:extLst>
                <a:ext uri="{FF2B5EF4-FFF2-40B4-BE49-F238E27FC236}">
                  <a16:creationId xmlns:a16="http://schemas.microsoft.com/office/drawing/2014/main" id="{14A4FD00-593D-65F5-78BA-42C1BD9C2D76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23">
              <a:extLst>
                <a:ext uri="{FF2B5EF4-FFF2-40B4-BE49-F238E27FC236}">
                  <a16:creationId xmlns:a16="http://schemas.microsoft.com/office/drawing/2014/main" id="{C9A1CDA7-E2A2-E776-C01A-B1C2CF5081D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23">
              <a:extLst>
                <a:ext uri="{FF2B5EF4-FFF2-40B4-BE49-F238E27FC236}">
                  <a16:creationId xmlns:a16="http://schemas.microsoft.com/office/drawing/2014/main" id="{AC06EA69-AA3C-3D57-FB97-C7DBE912548C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23">
              <a:extLst>
                <a:ext uri="{FF2B5EF4-FFF2-40B4-BE49-F238E27FC236}">
                  <a16:creationId xmlns:a16="http://schemas.microsoft.com/office/drawing/2014/main" id="{7E13A63C-A310-C6EF-7DF0-B24311D95CA3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23">
              <a:extLst>
                <a:ext uri="{FF2B5EF4-FFF2-40B4-BE49-F238E27FC236}">
                  <a16:creationId xmlns:a16="http://schemas.microsoft.com/office/drawing/2014/main" id="{867BC6FF-9FA1-9ADE-9887-3C42034D76BB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23">
              <a:extLst>
                <a:ext uri="{FF2B5EF4-FFF2-40B4-BE49-F238E27FC236}">
                  <a16:creationId xmlns:a16="http://schemas.microsoft.com/office/drawing/2014/main" id="{DFE9902C-5916-2123-F6D4-10198F6ADE05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6;p23">
              <a:extLst>
                <a:ext uri="{FF2B5EF4-FFF2-40B4-BE49-F238E27FC236}">
                  <a16:creationId xmlns:a16="http://schemas.microsoft.com/office/drawing/2014/main" id="{6E36C68B-01D1-0692-5FC5-8A1450AD8766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7;p23">
              <a:extLst>
                <a:ext uri="{FF2B5EF4-FFF2-40B4-BE49-F238E27FC236}">
                  <a16:creationId xmlns:a16="http://schemas.microsoft.com/office/drawing/2014/main" id="{79B18D84-0E57-DD71-5BFC-169C3031AF0A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8;p23">
              <a:extLst>
                <a:ext uri="{FF2B5EF4-FFF2-40B4-BE49-F238E27FC236}">
                  <a16:creationId xmlns:a16="http://schemas.microsoft.com/office/drawing/2014/main" id="{D35CA2EE-FAEF-52DF-F7A3-C61B1311A9A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9;p23">
              <a:extLst>
                <a:ext uri="{FF2B5EF4-FFF2-40B4-BE49-F238E27FC236}">
                  <a16:creationId xmlns:a16="http://schemas.microsoft.com/office/drawing/2014/main" id="{7E0CE293-0889-D8A9-6F71-193248208BEC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0;p23">
              <a:extLst>
                <a:ext uri="{FF2B5EF4-FFF2-40B4-BE49-F238E27FC236}">
                  <a16:creationId xmlns:a16="http://schemas.microsoft.com/office/drawing/2014/main" id="{A89633CA-DC8C-9763-6BFB-B8A449E9C2D8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23">
              <a:extLst>
                <a:ext uri="{FF2B5EF4-FFF2-40B4-BE49-F238E27FC236}">
                  <a16:creationId xmlns:a16="http://schemas.microsoft.com/office/drawing/2014/main" id="{0A6D4C54-FC04-54A5-61F2-3C82E5F6FBF9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23">
              <a:extLst>
                <a:ext uri="{FF2B5EF4-FFF2-40B4-BE49-F238E27FC236}">
                  <a16:creationId xmlns:a16="http://schemas.microsoft.com/office/drawing/2014/main" id="{AB72EDEA-2F6E-500D-EBC4-29618D70962C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23">
              <a:extLst>
                <a:ext uri="{FF2B5EF4-FFF2-40B4-BE49-F238E27FC236}">
                  <a16:creationId xmlns:a16="http://schemas.microsoft.com/office/drawing/2014/main" id="{F2F9DE2B-6BA8-AF00-69F8-5BE6ED832733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23">
              <a:extLst>
                <a:ext uri="{FF2B5EF4-FFF2-40B4-BE49-F238E27FC236}">
                  <a16:creationId xmlns:a16="http://schemas.microsoft.com/office/drawing/2014/main" id="{449C3F6A-E50F-962C-0656-7229C78C63FD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E7BE-D630-C976-2A8D-B5366CDD34C6}"/>
              </a:ext>
            </a:extLst>
          </p:cNvPr>
          <p:cNvGrpSpPr/>
          <p:nvPr/>
        </p:nvGrpSpPr>
        <p:grpSpPr>
          <a:xfrm>
            <a:off x="439869" y="2776843"/>
            <a:ext cx="1628368" cy="1160287"/>
            <a:chOff x="890785" y="2492216"/>
            <a:chExt cx="2969102" cy="2311900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8BE1938-26A1-5A30-4BA9-433D6A56EE2B}"/>
                </a:ext>
              </a:extLst>
            </p:cNvPr>
            <p:cNvGrpSpPr/>
            <p:nvPr/>
          </p:nvGrpSpPr>
          <p:grpSpPr>
            <a:xfrm>
              <a:off x="1081960" y="2492216"/>
              <a:ext cx="2404320" cy="1507778"/>
              <a:chOff x="2251067" y="1713360"/>
              <a:chExt cx="1011338" cy="648683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011A5AE-98A0-B8E1-90F5-691B0C7B29D0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375A49E9-2CE3-A5ED-D283-842DD2EC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67" y="1713360"/>
                <a:ext cx="1011338" cy="648683"/>
              </a:xfrm>
              <a:prstGeom prst="rect">
                <a:avLst/>
              </a:prstGeom>
            </p:spPr>
          </p:pic>
        </p:grpSp>
        <p:sp>
          <p:nvSpPr>
            <p:cNvPr id="72" name="Subtitle 52">
              <a:extLst>
                <a:ext uri="{FF2B5EF4-FFF2-40B4-BE49-F238E27FC236}">
                  <a16:creationId xmlns:a16="http://schemas.microsoft.com/office/drawing/2014/main" id="{29A96013-14ED-C70A-5E9C-F6B6CD6C69DF}"/>
                </a:ext>
              </a:extLst>
            </p:cNvPr>
            <p:cNvSpPr txBox="1">
              <a:spLocks/>
            </p:cNvSpPr>
            <p:nvPr/>
          </p:nvSpPr>
          <p:spPr>
            <a:xfrm>
              <a:off x="890785" y="3785278"/>
              <a:ext cx="2969102" cy="1018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100" dirty="0"/>
                <a:t>ESP8266 Wi-Fi Module</a:t>
              </a:r>
            </a:p>
            <a:p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E6A24F-17FE-7D1B-E9D0-19569877BBC8}"/>
              </a:ext>
            </a:extLst>
          </p:cNvPr>
          <p:cNvGrpSpPr/>
          <p:nvPr/>
        </p:nvGrpSpPr>
        <p:grpSpPr>
          <a:xfrm>
            <a:off x="4097261" y="2624360"/>
            <a:ext cx="1628367" cy="1497823"/>
            <a:chOff x="6030888" y="2595287"/>
            <a:chExt cx="1545301" cy="1421415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594D0DD5-AA63-10A8-D906-8D31B874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758" y="2595287"/>
              <a:ext cx="1004540" cy="1004540"/>
            </a:xfrm>
            <a:prstGeom prst="rect">
              <a:avLst/>
            </a:prstGeom>
          </p:spPr>
        </p:pic>
        <p:sp>
          <p:nvSpPr>
            <p:cNvPr id="75" name="Subtitle 52">
              <a:extLst>
                <a:ext uri="{FF2B5EF4-FFF2-40B4-BE49-F238E27FC236}">
                  <a16:creationId xmlns:a16="http://schemas.microsoft.com/office/drawing/2014/main" id="{33885DCF-9246-DBC4-7FE5-7622DA3ECB0E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800" dirty="0"/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428844-649A-22E7-C299-D53B9D59B96B}"/>
              </a:ext>
            </a:extLst>
          </p:cNvPr>
          <p:cNvGrpSpPr/>
          <p:nvPr/>
        </p:nvGrpSpPr>
        <p:grpSpPr>
          <a:xfrm>
            <a:off x="6126702" y="1811455"/>
            <a:ext cx="984622" cy="855644"/>
            <a:chOff x="6469838" y="2629066"/>
            <a:chExt cx="1844010" cy="1521158"/>
          </a:xfrm>
        </p:grpSpPr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04D2F526-B75B-686D-6138-8BDE1811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4315" y="2629066"/>
              <a:ext cx="882268" cy="882268"/>
            </a:xfrm>
            <a:prstGeom prst="rect">
              <a:avLst/>
            </a:prstGeom>
          </p:spPr>
        </p:pic>
        <p:sp>
          <p:nvSpPr>
            <p:cNvPr id="76" name="Subtitle 52">
              <a:extLst>
                <a:ext uri="{FF2B5EF4-FFF2-40B4-BE49-F238E27FC236}">
                  <a16:creationId xmlns:a16="http://schemas.microsoft.com/office/drawing/2014/main" id="{F7B827ED-B71D-B56F-3B83-AA60AF08FC1F}"/>
                </a:ext>
              </a:extLst>
            </p:cNvPr>
            <p:cNvSpPr txBox="1">
              <a:spLocks/>
            </p:cNvSpPr>
            <p:nvPr/>
          </p:nvSpPr>
          <p:spPr>
            <a:xfrm>
              <a:off x="6469838" y="3625593"/>
              <a:ext cx="1844010" cy="524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Jumper Wires</a:t>
              </a:r>
            </a:p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DB154D-6628-444C-1073-FB24D64CEF64}"/>
              </a:ext>
            </a:extLst>
          </p:cNvPr>
          <p:cNvGrpSpPr/>
          <p:nvPr/>
        </p:nvGrpSpPr>
        <p:grpSpPr>
          <a:xfrm>
            <a:off x="6004801" y="108884"/>
            <a:ext cx="1228423" cy="826717"/>
            <a:chOff x="5989326" y="2556064"/>
            <a:chExt cx="2213554" cy="1489701"/>
          </a:xfrm>
        </p:grpSpPr>
        <p:pic>
          <p:nvPicPr>
            <p:cNvPr id="1058" name="Picture 1057">
              <a:extLst>
                <a:ext uri="{FF2B5EF4-FFF2-40B4-BE49-F238E27FC236}">
                  <a16:creationId xmlns:a16="http://schemas.microsoft.com/office/drawing/2014/main" id="{9CD9A7E5-E9BD-AF1E-A367-FAD138C7B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8447" y="2556064"/>
              <a:ext cx="1095313" cy="1095313"/>
            </a:xfrm>
            <a:prstGeom prst="rect">
              <a:avLst/>
            </a:prstGeom>
          </p:spPr>
        </p:pic>
        <p:sp>
          <p:nvSpPr>
            <p:cNvPr id="77" name="Subtitle 52">
              <a:extLst>
                <a:ext uri="{FF2B5EF4-FFF2-40B4-BE49-F238E27FC236}">
                  <a16:creationId xmlns:a16="http://schemas.microsoft.com/office/drawing/2014/main" id="{26EC7FF9-B08E-5A29-C8ED-487DB240332F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60"/>
              <a:ext cx="2213554" cy="398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2C8B0-6588-075E-067B-23CF07EB87B4}"/>
              </a:ext>
            </a:extLst>
          </p:cNvPr>
          <p:cNvGrpSpPr/>
          <p:nvPr/>
        </p:nvGrpSpPr>
        <p:grpSpPr>
          <a:xfrm>
            <a:off x="4177777" y="693797"/>
            <a:ext cx="651604" cy="749864"/>
            <a:chOff x="5859223" y="2488158"/>
            <a:chExt cx="1567947" cy="180438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D495E019-1313-70D0-8F5F-73752E84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5" y="2488158"/>
              <a:ext cx="1160288" cy="1160288"/>
            </a:xfrm>
            <a:prstGeom prst="rect">
              <a:avLst/>
            </a:prstGeom>
          </p:spPr>
        </p:pic>
        <p:sp>
          <p:nvSpPr>
            <p:cNvPr id="78" name="Subtitle 52">
              <a:extLst>
                <a:ext uri="{FF2B5EF4-FFF2-40B4-BE49-F238E27FC236}">
                  <a16:creationId xmlns:a16="http://schemas.microsoft.com/office/drawing/2014/main" id="{D87B1CF8-8715-CC10-78E1-23DBCC01869D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4"/>
              <a:ext cx="1567947" cy="47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3B0AF-6673-88B6-6A2D-AB4EA5F5D8C9}"/>
              </a:ext>
            </a:extLst>
          </p:cNvPr>
          <p:cNvGrpSpPr/>
          <p:nvPr/>
        </p:nvGrpSpPr>
        <p:grpSpPr>
          <a:xfrm>
            <a:off x="2298386" y="1537249"/>
            <a:ext cx="603049" cy="851961"/>
            <a:chOff x="4075622" y="3600407"/>
            <a:chExt cx="1278023" cy="1446318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3603056B-9E81-1E32-4BF8-C8F9DB61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42792" y="3600407"/>
              <a:ext cx="1210853" cy="1210853"/>
            </a:xfrm>
            <a:prstGeom prst="rect">
              <a:avLst/>
            </a:prstGeom>
          </p:spPr>
        </p:pic>
        <p:sp>
          <p:nvSpPr>
            <p:cNvPr id="79" name="Subtitle 52">
              <a:extLst>
                <a:ext uri="{FF2B5EF4-FFF2-40B4-BE49-F238E27FC236}">
                  <a16:creationId xmlns:a16="http://schemas.microsoft.com/office/drawing/2014/main" id="{A42D9940-DA7D-4F76-6F57-424E9C85BA38}"/>
                </a:ext>
              </a:extLst>
            </p:cNvPr>
            <p:cNvSpPr txBox="1">
              <a:spLocks/>
            </p:cNvSpPr>
            <p:nvPr/>
          </p:nvSpPr>
          <p:spPr>
            <a:xfrm>
              <a:off x="4075622" y="4655608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CEC1A-EF51-B096-5AFA-21988270A134}"/>
              </a:ext>
            </a:extLst>
          </p:cNvPr>
          <p:cNvGrpSpPr/>
          <p:nvPr/>
        </p:nvGrpSpPr>
        <p:grpSpPr>
          <a:xfrm>
            <a:off x="1946857" y="3476956"/>
            <a:ext cx="1516026" cy="981554"/>
            <a:chOff x="3151468" y="2232309"/>
            <a:chExt cx="2090500" cy="135349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48FB03E-8885-37C9-90B7-02CE7B7E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81561" y="2232309"/>
              <a:ext cx="889725" cy="889725"/>
            </a:xfrm>
            <a:prstGeom prst="rect">
              <a:avLst/>
            </a:prstGeom>
          </p:spPr>
        </p:pic>
        <p:sp>
          <p:nvSpPr>
            <p:cNvPr id="70" name="Subtitle 52">
              <a:extLst>
                <a:ext uri="{FF2B5EF4-FFF2-40B4-BE49-F238E27FC236}">
                  <a16:creationId xmlns:a16="http://schemas.microsoft.com/office/drawing/2014/main" id="{2E985AF4-1112-85DB-9F36-17E55F3FA2CC}"/>
                </a:ext>
              </a:extLst>
            </p:cNvPr>
            <p:cNvSpPr txBox="1">
              <a:spLocks/>
            </p:cNvSpPr>
            <p:nvPr/>
          </p:nvSpPr>
          <p:spPr>
            <a:xfrm>
              <a:off x="3151468" y="3188464"/>
              <a:ext cx="2090500" cy="39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000" dirty="0"/>
                <a:t>Arduino IDE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3B744130-64DF-AAF1-2299-AC4E95031E6F}"/>
              </a:ext>
            </a:extLst>
          </p:cNvPr>
          <p:cNvGrpSpPr/>
          <p:nvPr/>
        </p:nvGrpSpPr>
        <p:grpSpPr>
          <a:xfrm rot="1543322">
            <a:off x="1561595" y="669265"/>
            <a:ext cx="487673" cy="404541"/>
            <a:chOff x="1914236" y="3179382"/>
            <a:chExt cx="711821" cy="590479"/>
          </a:xfrm>
        </p:grpSpPr>
        <p:sp>
          <p:nvSpPr>
            <p:cNvPr id="335" name="Google Shape;2394;p21">
              <a:extLst>
                <a:ext uri="{FF2B5EF4-FFF2-40B4-BE49-F238E27FC236}">
                  <a16:creationId xmlns:a16="http://schemas.microsoft.com/office/drawing/2014/main" id="{D7344AE0-0571-EEDB-6B76-A9F61E3C1369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95;p21">
              <a:extLst>
                <a:ext uri="{FF2B5EF4-FFF2-40B4-BE49-F238E27FC236}">
                  <a16:creationId xmlns:a16="http://schemas.microsoft.com/office/drawing/2014/main" id="{0FB99F34-43EC-E962-969B-3B0E1E3CF048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96;p21">
              <a:extLst>
                <a:ext uri="{FF2B5EF4-FFF2-40B4-BE49-F238E27FC236}">
                  <a16:creationId xmlns:a16="http://schemas.microsoft.com/office/drawing/2014/main" id="{983CE44C-E8FC-051C-A9DE-89FBD74E16E4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97;p21">
              <a:extLst>
                <a:ext uri="{FF2B5EF4-FFF2-40B4-BE49-F238E27FC236}">
                  <a16:creationId xmlns:a16="http://schemas.microsoft.com/office/drawing/2014/main" id="{34D7F1AE-BA5E-A3D4-ABA8-83A9D3BA81F4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98;p21">
              <a:extLst>
                <a:ext uri="{FF2B5EF4-FFF2-40B4-BE49-F238E27FC236}">
                  <a16:creationId xmlns:a16="http://schemas.microsoft.com/office/drawing/2014/main" id="{ADBBE7CA-A483-ACDF-65D0-64FC6E3A5574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99;p21">
              <a:extLst>
                <a:ext uri="{FF2B5EF4-FFF2-40B4-BE49-F238E27FC236}">
                  <a16:creationId xmlns:a16="http://schemas.microsoft.com/office/drawing/2014/main" id="{E0CCAD7F-1613-8175-764E-1560D8CA7F1B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400;p21">
              <a:extLst>
                <a:ext uri="{FF2B5EF4-FFF2-40B4-BE49-F238E27FC236}">
                  <a16:creationId xmlns:a16="http://schemas.microsoft.com/office/drawing/2014/main" id="{819CC97C-AF76-3198-C0DD-69A089D5CF30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401;p21">
              <a:extLst>
                <a:ext uri="{FF2B5EF4-FFF2-40B4-BE49-F238E27FC236}">
                  <a16:creationId xmlns:a16="http://schemas.microsoft.com/office/drawing/2014/main" id="{10AC0775-EDF6-6CA0-841B-74D0C2E6E43F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402;p21">
              <a:extLst>
                <a:ext uri="{FF2B5EF4-FFF2-40B4-BE49-F238E27FC236}">
                  <a16:creationId xmlns:a16="http://schemas.microsoft.com/office/drawing/2014/main" id="{F4DD73E2-A639-7429-D358-95FD0796A7D7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403;p21">
              <a:extLst>
                <a:ext uri="{FF2B5EF4-FFF2-40B4-BE49-F238E27FC236}">
                  <a16:creationId xmlns:a16="http://schemas.microsoft.com/office/drawing/2014/main" id="{4DA3335C-0ED9-0062-02B0-44D94D7037F1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404;p21">
              <a:extLst>
                <a:ext uri="{FF2B5EF4-FFF2-40B4-BE49-F238E27FC236}">
                  <a16:creationId xmlns:a16="http://schemas.microsoft.com/office/drawing/2014/main" id="{1C84DFC5-B43E-AFAF-DB6B-3C5AB881F3B2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405;p21">
              <a:extLst>
                <a:ext uri="{FF2B5EF4-FFF2-40B4-BE49-F238E27FC236}">
                  <a16:creationId xmlns:a16="http://schemas.microsoft.com/office/drawing/2014/main" id="{58502E39-505C-2638-42D9-49728B121A04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406;p21">
              <a:extLst>
                <a:ext uri="{FF2B5EF4-FFF2-40B4-BE49-F238E27FC236}">
                  <a16:creationId xmlns:a16="http://schemas.microsoft.com/office/drawing/2014/main" id="{08CAC702-3B6B-F6CE-4083-9AF8EC8364B5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407;p21">
              <a:extLst>
                <a:ext uri="{FF2B5EF4-FFF2-40B4-BE49-F238E27FC236}">
                  <a16:creationId xmlns:a16="http://schemas.microsoft.com/office/drawing/2014/main" id="{5CA00F31-13BE-E37B-706C-A3A9A21C7912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408;p21">
              <a:extLst>
                <a:ext uri="{FF2B5EF4-FFF2-40B4-BE49-F238E27FC236}">
                  <a16:creationId xmlns:a16="http://schemas.microsoft.com/office/drawing/2014/main" id="{46C285AB-3B54-AEDB-7475-38B4C5E79EE1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409;p21">
              <a:extLst>
                <a:ext uri="{FF2B5EF4-FFF2-40B4-BE49-F238E27FC236}">
                  <a16:creationId xmlns:a16="http://schemas.microsoft.com/office/drawing/2014/main" id="{87FED2BE-08E1-2DAC-7C43-012F99EF4CC1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410;p21">
              <a:extLst>
                <a:ext uri="{FF2B5EF4-FFF2-40B4-BE49-F238E27FC236}">
                  <a16:creationId xmlns:a16="http://schemas.microsoft.com/office/drawing/2014/main" id="{2976C335-70A9-755B-A9D2-BDDF732C79D7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411;p21">
              <a:extLst>
                <a:ext uri="{FF2B5EF4-FFF2-40B4-BE49-F238E27FC236}">
                  <a16:creationId xmlns:a16="http://schemas.microsoft.com/office/drawing/2014/main" id="{1A98E7CD-A376-8699-0E4B-86E2FF799AE0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412;p21">
              <a:extLst>
                <a:ext uri="{FF2B5EF4-FFF2-40B4-BE49-F238E27FC236}">
                  <a16:creationId xmlns:a16="http://schemas.microsoft.com/office/drawing/2014/main" id="{C3504818-E066-46B8-A7F5-2655CDCDD6EF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413;p21">
              <a:extLst>
                <a:ext uri="{FF2B5EF4-FFF2-40B4-BE49-F238E27FC236}">
                  <a16:creationId xmlns:a16="http://schemas.microsoft.com/office/drawing/2014/main" id="{C231973A-287A-168E-DBF8-AF421AC91B43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14;p21">
              <a:extLst>
                <a:ext uri="{FF2B5EF4-FFF2-40B4-BE49-F238E27FC236}">
                  <a16:creationId xmlns:a16="http://schemas.microsoft.com/office/drawing/2014/main" id="{07F57C0C-3586-4EE9-E644-5214A647193A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15;p21">
              <a:extLst>
                <a:ext uri="{FF2B5EF4-FFF2-40B4-BE49-F238E27FC236}">
                  <a16:creationId xmlns:a16="http://schemas.microsoft.com/office/drawing/2014/main" id="{844B116E-DA1C-7A42-56CE-27C8F1E95F35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16;p21">
              <a:extLst>
                <a:ext uri="{FF2B5EF4-FFF2-40B4-BE49-F238E27FC236}">
                  <a16:creationId xmlns:a16="http://schemas.microsoft.com/office/drawing/2014/main" id="{3898E5E2-26DA-BBCD-4D5C-6CEB7E90A107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17;p21">
              <a:extLst>
                <a:ext uri="{FF2B5EF4-FFF2-40B4-BE49-F238E27FC236}">
                  <a16:creationId xmlns:a16="http://schemas.microsoft.com/office/drawing/2014/main" id="{485A9983-5654-10CC-6D6A-085F5273B695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18;p21">
              <a:extLst>
                <a:ext uri="{FF2B5EF4-FFF2-40B4-BE49-F238E27FC236}">
                  <a16:creationId xmlns:a16="http://schemas.microsoft.com/office/drawing/2014/main" id="{66A167F4-EC72-F012-F423-3296F0787880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19;p21">
              <a:extLst>
                <a:ext uri="{FF2B5EF4-FFF2-40B4-BE49-F238E27FC236}">
                  <a16:creationId xmlns:a16="http://schemas.microsoft.com/office/drawing/2014/main" id="{D7E50A9B-923D-2CB0-B823-1D1FA7A87002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20;p21">
              <a:extLst>
                <a:ext uri="{FF2B5EF4-FFF2-40B4-BE49-F238E27FC236}">
                  <a16:creationId xmlns:a16="http://schemas.microsoft.com/office/drawing/2014/main" id="{343E1D66-D7A3-441A-E61F-7FFAB48F023D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21;p21">
              <a:extLst>
                <a:ext uri="{FF2B5EF4-FFF2-40B4-BE49-F238E27FC236}">
                  <a16:creationId xmlns:a16="http://schemas.microsoft.com/office/drawing/2014/main" id="{BD18FF1F-54B3-4150-9B07-0B78403AFF3B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22;p21">
              <a:extLst>
                <a:ext uri="{FF2B5EF4-FFF2-40B4-BE49-F238E27FC236}">
                  <a16:creationId xmlns:a16="http://schemas.microsoft.com/office/drawing/2014/main" id="{78574715-113A-D83B-C819-FC70287A6F92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423;p21">
              <a:extLst>
                <a:ext uri="{FF2B5EF4-FFF2-40B4-BE49-F238E27FC236}">
                  <a16:creationId xmlns:a16="http://schemas.microsoft.com/office/drawing/2014/main" id="{B1C760DD-A207-746F-C92C-2383805F1C5B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424;p21">
              <a:extLst>
                <a:ext uri="{FF2B5EF4-FFF2-40B4-BE49-F238E27FC236}">
                  <a16:creationId xmlns:a16="http://schemas.microsoft.com/office/drawing/2014/main" id="{0488045E-6D85-E6E1-2208-094AC3423E4E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425;p21">
              <a:extLst>
                <a:ext uri="{FF2B5EF4-FFF2-40B4-BE49-F238E27FC236}">
                  <a16:creationId xmlns:a16="http://schemas.microsoft.com/office/drawing/2014/main" id="{C78B2F23-4AA1-695E-B4C5-2A5E714BF3C7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426;p21">
              <a:extLst>
                <a:ext uri="{FF2B5EF4-FFF2-40B4-BE49-F238E27FC236}">
                  <a16:creationId xmlns:a16="http://schemas.microsoft.com/office/drawing/2014/main" id="{B6B3DFD0-A0B8-9BAC-B2B6-ECD83D558759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427;p21">
              <a:extLst>
                <a:ext uri="{FF2B5EF4-FFF2-40B4-BE49-F238E27FC236}">
                  <a16:creationId xmlns:a16="http://schemas.microsoft.com/office/drawing/2014/main" id="{73115467-89E5-B758-F7BE-13163B2C5092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428;p21">
              <a:extLst>
                <a:ext uri="{FF2B5EF4-FFF2-40B4-BE49-F238E27FC236}">
                  <a16:creationId xmlns:a16="http://schemas.microsoft.com/office/drawing/2014/main" id="{B7F44754-719C-B102-362A-A3C3AD28B7FE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429;p21">
              <a:extLst>
                <a:ext uri="{FF2B5EF4-FFF2-40B4-BE49-F238E27FC236}">
                  <a16:creationId xmlns:a16="http://schemas.microsoft.com/office/drawing/2014/main" id="{D84A0607-5315-9A8D-9B87-9A4CF50EC461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430;p21">
              <a:extLst>
                <a:ext uri="{FF2B5EF4-FFF2-40B4-BE49-F238E27FC236}">
                  <a16:creationId xmlns:a16="http://schemas.microsoft.com/office/drawing/2014/main" id="{FBFBC5F2-4A9F-7046-BF9B-A592D21F10A5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431;p21">
              <a:extLst>
                <a:ext uri="{FF2B5EF4-FFF2-40B4-BE49-F238E27FC236}">
                  <a16:creationId xmlns:a16="http://schemas.microsoft.com/office/drawing/2014/main" id="{F8FB64A5-1B67-5BB2-48A3-0ACE45028AB9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432;p21">
              <a:extLst>
                <a:ext uri="{FF2B5EF4-FFF2-40B4-BE49-F238E27FC236}">
                  <a16:creationId xmlns:a16="http://schemas.microsoft.com/office/drawing/2014/main" id="{8C4C5C68-4435-5262-A849-0638FDC5CF0F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433;p21">
              <a:extLst>
                <a:ext uri="{FF2B5EF4-FFF2-40B4-BE49-F238E27FC236}">
                  <a16:creationId xmlns:a16="http://schemas.microsoft.com/office/drawing/2014/main" id="{F8E75D9A-A652-6624-D92B-8FDF879E41F5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434;p21">
              <a:extLst>
                <a:ext uri="{FF2B5EF4-FFF2-40B4-BE49-F238E27FC236}">
                  <a16:creationId xmlns:a16="http://schemas.microsoft.com/office/drawing/2014/main" id="{9FD9E742-AC12-37AC-57D5-5FDDFC2D60FD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435;p21">
              <a:extLst>
                <a:ext uri="{FF2B5EF4-FFF2-40B4-BE49-F238E27FC236}">
                  <a16:creationId xmlns:a16="http://schemas.microsoft.com/office/drawing/2014/main" id="{57EE12EC-197B-A6B8-2097-F2C34F51366B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436;p21">
              <a:extLst>
                <a:ext uri="{FF2B5EF4-FFF2-40B4-BE49-F238E27FC236}">
                  <a16:creationId xmlns:a16="http://schemas.microsoft.com/office/drawing/2014/main" id="{60E64483-1F72-DC46-24BF-EDBF45CCFCD1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437;p21">
              <a:extLst>
                <a:ext uri="{FF2B5EF4-FFF2-40B4-BE49-F238E27FC236}">
                  <a16:creationId xmlns:a16="http://schemas.microsoft.com/office/drawing/2014/main" id="{0C13CEF3-3171-5259-F595-B8B23D15AF3E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38;p21">
              <a:extLst>
                <a:ext uri="{FF2B5EF4-FFF2-40B4-BE49-F238E27FC236}">
                  <a16:creationId xmlns:a16="http://schemas.microsoft.com/office/drawing/2014/main" id="{43422308-3915-0688-D94B-39F0E685996C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439;p21">
              <a:extLst>
                <a:ext uri="{FF2B5EF4-FFF2-40B4-BE49-F238E27FC236}">
                  <a16:creationId xmlns:a16="http://schemas.microsoft.com/office/drawing/2014/main" id="{7A0AC583-C768-16F0-8AD1-3A70A0AF52C3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440;p21">
              <a:extLst>
                <a:ext uri="{FF2B5EF4-FFF2-40B4-BE49-F238E27FC236}">
                  <a16:creationId xmlns:a16="http://schemas.microsoft.com/office/drawing/2014/main" id="{84F8BEC6-4E7D-4F17-BEE3-1CDA6196602C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41;p21">
              <a:extLst>
                <a:ext uri="{FF2B5EF4-FFF2-40B4-BE49-F238E27FC236}">
                  <a16:creationId xmlns:a16="http://schemas.microsoft.com/office/drawing/2014/main" id="{971D4B9A-C3B0-4F2C-1770-49A8F353B2CC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42;p21">
              <a:extLst>
                <a:ext uri="{FF2B5EF4-FFF2-40B4-BE49-F238E27FC236}">
                  <a16:creationId xmlns:a16="http://schemas.microsoft.com/office/drawing/2014/main" id="{5ABB195B-7E40-33B1-62AC-D2AB9DEFCC5C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443;p21">
              <a:extLst>
                <a:ext uri="{FF2B5EF4-FFF2-40B4-BE49-F238E27FC236}">
                  <a16:creationId xmlns:a16="http://schemas.microsoft.com/office/drawing/2014/main" id="{1BDF9220-88FD-913B-F215-CE876CCB62AD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44;p21">
              <a:extLst>
                <a:ext uri="{FF2B5EF4-FFF2-40B4-BE49-F238E27FC236}">
                  <a16:creationId xmlns:a16="http://schemas.microsoft.com/office/drawing/2014/main" id="{0D3525DD-E9CD-23B8-C5D1-C0A708C325B6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45;p21">
              <a:extLst>
                <a:ext uri="{FF2B5EF4-FFF2-40B4-BE49-F238E27FC236}">
                  <a16:creationId xmlns:a16="http://schemas.microsoft.com/office/drawing/2014/main" id="{C901AA08-D6FB-F730-DC58-EC66FC5155BF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46;p21">
              <a:extLst>
                <a:ext uri="{FF2B5EF4-FFF2-40B4-BE49-F238E27FC236}">
                  <a16:creationId xmlns:a16="http://schemas.microsoft.com/office/drawing/2014/main" id="{3B330587-0764-5012-AA58-93976FCB6FC4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447;p21">
              <a:extLst>
                <a:ext uri="{FF2B5EF4-FFF2-40B4-BE49-F238E27FC236}">
                  <a16:creationId xmlns:a16="http://schemas.microsoft.com/office/drawing/2014/main" id="{882CF4F2-BBCC-7655-14D9-1185A95A4812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448;p21">
              <a:extLst>
                <a:ext uri="{FF2B5EF4-FFF2-40B4-BE49-F238E27FC236}">
                  <a16:creationId xmlns:a16="http://schemas.microsoft.com/office/drawing/2014/main" id="{C215C843-A003-5BDC-CC1B-66134640E603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449;p21">
              <a:extLst>
                <a:ext uri="{FF2B5EF4-FFF2-40B4-BE49-F238E27FC236}">
                  <a16:creationId xmlns:a16="http://schemas.microsoft.com/office/drawing/2014/main" id="{19221AD9-25CB-0E1A-61F4-F6DE8145DF9A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450;p21">
              <a:extLst>
                <a:ext uri="{FF2B5EF4-FFF2-40B4-BE49-F238E27FC236}">
                  <a16:creationId xmlns:a16="http://schemas.microsoft.com/office/drawing/2014/main" id="{06B8B73A-9925-B08E-4A98-95A2D6FDA8FD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451;p21">
              <a:extLst>
                <a:ext uri="{FF2B5EF4-FFF2-40B4-BE49-F238E27FC236}">
                  <a16:creationId xmlns:a16="http://schemas.microsoft.com/office/drawing/2014/main" id="{12E62D2B-77DC-B4B9-77A1-6CCF94B383DC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452;p21">
              <a:extLst>
                <a:ext uri="{FF2B5EF4-FFF2-40B4-BE49-F238E27FC236}">
                  <a16:creationId xmlns:a16="http://schemas.microsoft.com/office/drawing/2014/main" id="{8D168352-DE81-ECA8-FD7B-8E8B31B6019D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453;p21">
              <a:extLst>
                <a:ext uri="{FF2B5EF4-FFF2-40B4-BE49-F238E27FC236}">
                  <a16:creationId xmlns:a16="http://schemas.microsoft.com/office/drawing/2014/main" id="{B7EF2061-C30B-8421-A66E-ED2F5A9244C8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454;p21">
              <a:extLst>
                <a:ext uri="{FF2B5EF4-FFF2-40B4-BE49-F238E27FC236}">
                  <a16:creationId xmlns:a16="http://schemas.microsoft.com/office/drawing/2014/main" id="{67C878EF-EB53-B05B-2B26-7FEED4927713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455;p21">
              <a:extLst>
                <a:ext uri="{FF2B5EF4-FFF2-40B4-BE49-F238E27FC236}">
                  <a16:creationId xmlns:a16="http://schemas.microsoft.com/office/drawing/2014/main" id="{A02F8181-3214-B114-F84B-29EF4FA40440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456;p21">
              <a:extLst>
                <a:ext uri="{FF2B5EF4-FFF2-40B4-BE49-F238E27FC236}">
                  <a16:creationId xmlns:a16="http://schemas.microsoft.com/office/drawing/2014/main" id="{13193147-537E-65C6-B8CF-8B809CAA2E77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457;p21">
              <a:extLst>
                <a:ext uri="{FF2B5EF4-FFF2-40B4-BE49-F238E27FC236}">
                  <a16:creationId xmlns:a16="http://schemas.microsoft.com/office/drawing/2014/main" id="{E306F6ED-5A74-ED42-6EE0-FB83EE6FC6A5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458;p21">
              <a:extLst>
                <a:ext uri="{FF2B5EF4-FFF2-40B4-BE49-F238E27FC236}">
                  <a16:creationId xmlns:a16="http://schemas.microsoft.com/office/drawing/2014/main" id="{826FE046-F792-CE1D-71AD-8FD74EE25FB9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459;p21">
              <a:extLst>
                <a:ext uri="{FF2B5EF4-FFF2-40B4-BE49-F238E27FC236}">
                  <a16:creationId xmlns:a16="http://schemas.microsoft.com/office/drawing/2014/main" id="{1659F81C-039B-0AC2-CE21-059610E880B7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460;p21">
              <a:extLst>
                <a:ext uri="{FF2B5EF4-FFF2-40B4-BE49-F238E27FC236}">
                  <a16:creationId xmlns:a16="http://schemas.microsoft.com/office/drawing/2014/main" id="{639AAA37-0B9E-4B22-70DF-87ED56B2D193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461;p21">
              <a:extLst>
                <a:ext uri="{FF2B5EF4-FFF2-40B4-BE49-F238E27FC236}">
                  <a16:creationId xmlns:a16="http://schemas.microsoft.com/office/drawing/2014/main" id="{F3895006-EF2D-0A0D-DA92-3D3B24EB31A3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462;p21">
              <a:extLst>
                <a:ext uri="{FF2B5EF4-FFF2-40B4-BE49-F238E27FC236}">
                  <a16:creationId xmlns:a16="http://schemas.microsoft.com/office/drawing/2014/main" id="{72ACABDD-A06C-3122-50F6-5B85114DDBD7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463;p21">
              <a:extLst>
                <a:ext uri="{FF2B5EF4-FFF2-40B4-BE49-F238E27FC236}">
                  <a16:creationId xmlns:a16="http://schemas.microsoft.com/office/drawing/2014/main" id="{6BE3F484-0FB7-39F9-7502-51C67E1709F3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464;p21">
              <a:extLst>
                <a:ext uri="{FF2B5EF4-FFF2-40B4-BE49-F238E27FC236}">
                  <a16:creationId xmlns:a16="http://schemas.microsoft.com/office/drawing/2014/main" id="{EEE53EE4-7D97-95F5-597F-0B0C1811C098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465;p21">
              <a:extLst>
                <a:ext uri="{FF2B5EF4-FFF2-40B4-BE49-F238E27FC236}">
                  <a16:creationId xmlns:a16="http://schemas.microsoft.com/office/drawing/2014/main" id="{AE525E1D-54F3-4508-9021-6762E8FF2590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466;p21">
              <a:extLst>
                <a:ext uri="{FF2B5EF4-FFF2-40B4-BE49-F238E27FC236}">
                  <a16:creationId xmlns:a16="http://schemas.microsoft.com/office/drawing/2014/main" id="{CCDD5793-AB80-032A-37AD-812CD4B95A5A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467;p21">
              <a:extLst>
                <a:ext uri="{FF2B5EF4-FFF2-40B4-BE49-F238E27FC236}">
                  <a16:creationId xmlns:a16="http://schemas.microsoft.com/office/drawing/2014/main" id="{69C1CF1C-EEB0-E2D9-37C7-1FCFB6BC9071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468;p21">
              <a:extLst>
                <a:ext uri="{FF2B5EF4-FFF2-40B4-BE49-F238E27FC236}">
                  <a16:creationId xmlns:a16="http://schemas.microsoft.com/office/drawing/2014/main" id="{5CE082F5-CAC1-3FFA-8320-6906563DAD69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469;p21">
              <a:extLst>
                <a:ext uri="{FF2B5EF4-FFF2-40B4-BE49-F238E27FC236}">
                  <a16:creationId xmlns:a16="http://schemas.microsoft.com/office/drawing/2014/main" id="{1325086A-918E-2353-947E-5F72963993E9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470;p21">
              <a:extLst>
                <a:ext uri="{FF2B5EF4-FFF2-40B4-BE49-F238E27FC236}">
                  <a16:creationId xmlns:a16="http://schemas.microsoft.com/office/drawing/2014/main" id="{4D5CA2C4-7E71-8CDA-9098-66F0AFBC78F0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471;p21">
              <a:extLst>
                <a:ext uri="{FF2B5EF4-FFF2-40B4-BE49-F238E27FC236}">
                  <a16:creationId xmlns:a16="http://schemas.microsoft.com/office/drawing/2014/main" id="{8C921740-9133-90D1-E025-B9C37A200778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472;p21">
              <a:extLst>
                <a:ext uri="{FF2B5EF4-FFF2-40B4-BE49-F238E27FC236}">
                  <a16:creationId xmlns:a16="http://schemas.microsoft.com/office/drawing/2014/main" id="{3653C138-E1E7-5A91-28A9-C269AE6E74AA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473;p21">
              <a:extLst>
                <a:ext uri="{FF2B5EF4-FFF2-40B4-BE49-F238E27FC236}">
                  <a16:creationId xmlns:a16="http://schemas.microsoft.com/office/drawing/2014/main" id="{B0DDB557-F209-FDBD-6C61-37E179A0849D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474;p21">
              <a:extLst>
                <a:ext uri="{FF2B5EF4-FFF2-40B4-BE49-F238E27FC236}">
                  <a16:creationId xmlns:a16="http://schemas.microsoft.com/office/drawing/2014/main" id="{CD93010F-7DC4-1F0D-3023-9E4105AAF5D2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475;p21">
              <a:extLst>
                <a:ext uri="{FF2B5EF4-FFF2-40B4-BE49-F238E27FC236}">
                  <a16:creationId xmlns:a16="http://schemas.microsoft.com/office/drawing/2014/main" id="{C939D2EE-E510-8D4F-0B76-689D72706E5A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476;p21">
              <a:extLst>
                <a:ext uri="{FF2B5EF4-FFF2-40B4-BE49-F238E27FC236}">
                  <a16:creationId xmlns:a16="http://schemas.microsoft.com/office/drawing/2014/main" id="{55EB4438-CCE8-CE1D-A2BA-55A632B4CAFD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5590F1F-32C9-F892-B598-AF9179FA2540}"/>
              </a:ext>
            </a:extLst>
          </p:cNvPr>
          <p:cNvGrpSpPr/>
          <p:nvPr/>
        </p:nvGrpSpPr>
        <p:grpSpPr>
          <a:xfrm>
            <a:off x="478171" y="-696356"/>
            <a:ext cx="288958" cy="364967"/>
            <a:chOff x="3581871" y="3072645"/>
            <a:chExt cx="288958" cy="364967"/>
          </a:xfrm>
        </p:grpSpPr>
        <p:sp>
          <p:nvSpPr>
            <p:cNvPr id="419" name="Google Shape;2361;p21">
              <a:extLst>
                <a:ext uri="{FF2B5EF4-FFF2-40B4-BE49-F238E27FC236}">
                  <a16:creationId xmlns:a16="http://schemas.microsoft.com/office/drawing/2014/main" id="{075427AE-D739-4968-A185-A3B5BE8A680B}"/>
                </a:ext>
              </a:extLst>
            </p:cNvPr>
            <p:cNvSpPr/>
            <p:nvPr/>
          </p:nvSpPr>
          <p:spPr>
            <a:xfrm>
              <a:off x="3610819" y="3169854"/>
              <a:ext cx="186200" cy="156571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362;p21">
              <a:extLst>
                <a:ext uri="{FF2B5EF4-FFF2-40B4-BE49-F238E27FC236}">
                  <a16:creationId xmlns:a16="http://schemas.microsoft.com/office/drawing/2014/main" id="{734C19A9-9396-3EC4-6C48-85CFF55D71D9}"/>
                </a:ext>
              </a:extLst>
            </p:cNvPr>
            <p:cNvSpPr/>
            <p:nvPr/>
          </p:nvSpPr>
          <p:spPr>
            <a:xfrm>
              <a:off x="3615583" y="3169854"/>
              <a:ext cx="181436" cy="93231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363;p21">
              <a:extLst>
                <a:ext uri="{FF2B5EF4-FFF2-40B4-BE49-F238E27FC236}">
                  <a16:creationId xmlns:a16="http://schemas.microsoft.com/office/drawing/2014/main" id="{BEFDFF5B-970C-B097-8857-6DBAC0E4FE9F}"/>
                </a:ext>
              </a:extLst>
            </p:cNvPr>
            <p:cNvSpPr/>
            <p:nvPr/>
          </p:nvSpPr>
          <p:spPr>
            <a:xfrm>
              <a:off x="3750587" y="3251202"/>
              <a:ext cx="72606" cy="83337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364;p21">
              <a:extLst>
                <a:ext uri="{FF2B5EF4-FFF2-40B4-BE49-F238E27FC236}">
                  <a16:creationId xmlns:a16="http://schemas.microsoft.com/office/drawing/2014/main" id="{891E1427-635D-82EA-56DB-1092594B8175}"/>
                </a:ext>
              </a:extLst>
            </p:cNvPr>
            <p:cNvSpPr/>
            <p:nvPr/>
          </p:nvSpPr>
          <p:spPr>
            <a:xfrm>
              <a:off x="3795030" y="3289207"/>
              <a:ext cx="39732" cy="52452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365;p21">
              <a:extLst>
                <a:ext uri="{FF2B5EF4-FFF2-40B4-BE49-F238E27FC236}">
                  <a16:creationId xmlns:a16="http://schemas.microsoft.com/office/drawing/2014/main" id="{96D259E5-DB26-A71C-AC15-2550D68321A7}"/>
                </a:ext>
              </a:extLst>
            </p:cNvPr>
            <p:cNvSpPr/>
            <p:nvPr/>
          </p:nvSpPr>
          <p:spPr>
            <a:xfrm>
              <a:off x="3806599" y="3296535"/>
              <a:ext cx="59729" cy="70879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366;p21">
              <a:extLst>
                <a:ext uri="{FF2B5EF4-FFF2-40B4-BE49-F238E27FC236}">
                  <a16:creationId xmlns:a16="http://schemas.microsoft.com/office/drawing/2014/main" id="{5ACEE8F6-081E-053F-B7EF-D876D4E1FC00}"/>
                </a:ext>
              </a:extLst>
            </p:cNvPr>
            <p:cNvSpPr/>
            <p:nvPr/>
          </p:nvSpPr>
          <p:spPr>
            <a:xfrm>
              <a:off x="3750587" y="3251202"/>
              <a:ext cx="115740" cy="75223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367;p21">
              <a:extLst>
                <a:ext uri="{FF2B5EF4-FFF2-40B4-BE49-F238E27FC236}">
                  <a16:creationId xmlns:a16="http://schemas.microsoft.com/office/drawing/2014/main" id="{F3D822A3-A022-5D8E-FF8F-624ADB98B483}"/>
                </a:ext>
              </a:extLst>
            </p:cNvPr>
            <p:cNvSpPr/>
            <p:nvPr/>
          </p:nvSpPr>
          <p:spPr>
            <a:xfrm>
              <a:off x="3838583" y="3346318"/>
              <a:ext cx="681" cy="681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368;p21">
              <a:extLst>
                <a:ext uri="{FF2B5EF4-FFF2-40B4-BE49-F238E27FC236}">
                  <a16:creationId xmlns:a16="http://schemas.microsoft.com/office/drawing/2014/main" id="{9148FBB7-3D5A-E37C-C61A-D69F757CB8ED}"/>
                </a:ext>
              </a:extLst>
            </p:cNvPr>
            <p:cNvSpPr/>
            <p:nvPr/>
          </p:nvSpPr>
          <p:spPr>
            <a:xfrm>
              <a:off x="3632281" y="3174932"/>
              <a:ext cx="63183" cy="91294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369;p21">
              <a:extLst>
                <a:ext uri="{FF2B5EF4-FFF2-40B4-BE49-F238E27FC236}">
                  <a16:creationId xmlns:a16="http://schemas.microsoft.com/office/drawing/2014/main" id="{ED7724AB-9185-B4C0-185D-A13CCF7E2A08}"/>
                </a:ext>
              </a:extLst>
            </p:cNvPr>
            <p:cNvSpPr/>
            <p:nvPr/>
          </p:nvSpPr>
          <p:spPr>
            <a:xfrm>
              <a:off x="3637673" y="3174880"/>
              <a:ext cx="57792" cy="91189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370;p21">
              <a:extLst>
                <a:ext uri="{FF2B5EF4-FFF2-40B4-BE49-F238E27FC236}">
                  <a16:creationId xmlns:a16="http://schemas.microsoft.com/office/drawing/2014/main" id="{B5FC4289-2C02-30D6-5E90-059695E4ECBD}"/>
                </a:ext>
              </a:extLst>
            </p:cNvPr>
            <p:cNvSpPr/>
            <p:nvPr/>
          </p:nvSpPr>
          <p:spPr>
            <a:xfrm>
              <a:off x="3581871" y="3284705"/>
              <a:ext cx="144950" cy="152907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371;p21">
              <a:extLst>
                <a:ext uri="{FF2B5EF4-FFF2-40B4-BE49-F238E27FC236}">
                  <a16:creationId xmlns:a16="http://schemas.microsoft.com/office/drawing/2014/main" id="{3B9037F6-00E3-3592-B30D-9EEF1B6CBD7C}"/>
                </a:ext>
              </a:extLst>
            </p:cNvPr>
            <p:cNvSpPr/>
            <p:nvPr/>
          </p:nvSpPr>
          <p:spPr>
            <a:xfrm>
              <a:off x="3596005" y="3293290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372;p21">
              <a:extLst>
                <a:ext uri="{FF2B5EF4-FFF2-40B4-BE49-F238E27FC236}">
                  <a16:creationId xmlns:a16="http://schemas.microsoft.com/office/drawing/2014/main" id="{AB9B1315-C287-A791-31E8-EB135C75CD31}"/>
                </a:ext>
              </a:extLst>
            </p:cNvPr>
            <p:cNvSpPr/>
            <p:nvPr/>
          </p:nvSpPr>
          <p:spPr>
            <a:xfrm>
              <a:off x="3612128" y="3303183"/>
              <a:ext cx="64230" cy="103282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373;p21">
              <a:extLst>
                <a:ext uri="{FF2B5EF4-FFF2-40B4-BE49-F238E27FC236}">
                  <a16:creationId xmlns:a16="http://schemas.microsoft.com/office/drawing/2014/main" id="{D9A7A09F-EBF4-8FF0-A752-12762EF6857E}"/>
                </a:ext>
              </a:extLst>
            </p:cNvPr>
            <p:cNvSpPr/>
            <p:nvPr/>
          </p:nvSpPr>
          <p:spPr>
            <a:xfrm>
              <a:off x="3628460" y="3313234"/>
              <a:ext cx="64021" cy="103334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374;p21">
              <a:extLst>
                <a:ext uri="{FF2B5EF4-FFF2-40B4-BE49-F238E27FC236}">
                  <a16:creationId xmlns:a16="http://schemas.microsoft.com/office/drawing/2014/main" id="{1EB0B431-C1E8-FBDD-553B-9F7C0C694733}"/>
                </a:ext>
              </a:extLst>
            </p:cNvPr>
            <p:cNvSpPr/>
            <p:nvPr/>
          </p:nvSpPr>
          <p:spPr>
            <a:xfrm>
              <a:off x="3644531" y="3323547"/>
              <a:ext cx="64230" cy="103125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375;p21">
              <a:extLst>
                <a:ext uri="{FF2B5EF4-FFF2-40B4-BE49-F238E27FC236}">
                  <a16:creationId xmlns:a16="http://schemas.microsoft.com/office/drawing/2014/main" id="{70314097-A86F-003A-8F3D-E4AE028D48F3}"/>
                </a:ext>
              </a:extLst>
            </p:cNvPr>
            <p:cNvSpPr/>
            <p:nvPr/>
          </p:nvSpPr>
          <p:spPr>
            <a:xfrm>
              <a:off x="3592183" y="3369717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376;p21">
              <a:extLst>
                <a:ext uri="{FF2B5EF4-FFF2-40B4-BE49-F238E27FC236}">
                  <a16:creationId xmlns:a16="http://schemas.microsoft.com/office/drawing/2014/main" id="{4B494094-9D86-BD83-D4D8-DC39B96E8314}"/>
                </a:ext>
              </a:extLst>
            </p:cNvPr>
            <p:cNvSpPr/>
            <p:nvPr/>
          </p:nvSpPr>
          <p:spPr>
            <a:xfrm>
              <a:off x="3602705" y="3352547"/>
              <a:ext cx="82238" cy="507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377;p21">
              <a:extLst>
                <a:ext uri="{FF2B5EF4-FFF2-40B4-BE49-F238E27FC236}">
                  <a16:creationId xmlns:a16="http://schemas.microsoft.com/office/drawing/2014/main" id="{F3C1261B-A544-FFDE-6082-29EF7D76BE64}"/>
                </a:ext>
              </a:extLst>
            </p:cNvPr>
            <p:cNvSpPr/>
            <p:nvPr/>
          </p:nvSpPr>
          <p:spPr>
            <a:xfrm>
              <a:off x="3613436" y="3335377"/>
              <a:ext cx="81819" cy="507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378;p21">
              <a:extLst>
                <a:ext uri="{FF2B5EF4-FFF2-40B4-BE49-F238E27FC236}">
                  <a16:creationId xmlns:a16="http://schemas.microsoft.com/office/drawing/2014/main" id="{55178674-A71A-8FAE-8318-47B213CDD019}"/>
                </a:ext>
              </a:extLst>
            </p:cNvPr>
            <p:cNvSpPr/>
            <p:nvPr/>
          </p:nvSpPr>
          <p:spPr>
            <a:xfrm>
              <a:off x="3624168" y="3318207"/>
              <a:ext cx="81819" cy="51144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379;p21">
              <a:extLst>
                <a:ext uri="{FF2B5EF4-FFF2-40B4-BE49-F238E27FC236}">
                  <a16:creationId xmlns:a16="http://schemas.microsoft.com/office/drawing/2014/main" id="{B23A6ED6-B95F-2677-3136-71BEEE6781F1}"/>
                </a:ext>
              </a:extLst>
            </p:cNvPr>
            <p:cNvSpPr/>
            <p:nvPr/>
          </p:nvSpPr>
          <p:spPr>
            <a:xfrm>
              <a:off x="3634689" y="3301037"/>
              <a:ext cx="82029" cy="51144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380;p21">
              <a:extLst>
                <a:ext uri="{FF2B5EF4-FFF2-40B4-BE49-F238E27FC236}">
                  <a16:creationId xmlns:a16="http://schemas.microsoft.com/office/drawing/2014/main" id="{EBA322E5-F130-B6B6-BB7E-9F45CA5116B6}"/>
                </a:ext>
              </a:extLst>
            </p:cNvPr>
            <p:cNvSpPr/>
            <p:nvPr/>
          </p:nvSpPr>
          <p:spPr>
            <a:xfrm>
              <a:off x="3682535" y="3290306"/>
              <a:ext cx="10365" cy="17013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381;p21">
              <a:extLst>
                <a:ext uri="{FF2B5EF4-FFF2-40B4-BE49-F238E27FC236}">
                  <a16:creationId xmlns:a16="http://schemas.microsoft.com/office/drawing/2014/main" id="{2CDFD657-5A6F-7F23-0F33-CD13D920F21C}"/>
                </a:ext>
              </a:extLst>
            </p:cNvPr>
            <p:cNvSpPr/>
            <p:nvPr/>
          </p:nvSpPr>
          <p:spPr>
            <a:xfrm>
              <a:off x="3713211" y="3072645"/>
              <a:ext cx="144950" cy="153064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382;p21">
              <a:extLst>
                <a:ext uri="{FF2B5EF4-FFF2-40B4-BE49-F238E27FC236}">
                  <a16:creationId xmlns:a16="http://schemas.microsoft.com/office/drawing/2014/main" id="{E1BED747-5337-A5EA-9617-E2FD390A4D83}"/>
                </a:ext>
              </a:extLst>
            </p:cNvPr>
            <p:cNvSpPr/>
            <p:nvPr/>
          </p:nvSpPr>
          <p:spPr>
            <a:xfrm>
              <a:off x="3727397" y="3081439"/>
              <a:ext cx="64021" cy="103072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383;p21">
              <a:extLst>
                <a:ext uri="{FF2B5EF4-FFF2-40B4-BE49-F238E27FC236}">
                  <a16:creationId xmlns:a16="http://schemas.microsoft.com/office/drawing/2014/main" id="{7F06AE1A-0B93-74CA-613F-7DDE3985B745}"/>
                </a:ext>
              </a:extLst>
            </p:cNvPr>
            <p:cNvSpPr/>
            <p:nvPr/>
          </p:nvSpPr>
          <p:spPr>
            <a:xfrm>
              <a:off x="3743468" y="3091542"/>
              <a:ext cx="64283" cy="103282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384;p21">
              <a:extLst>
                <a:ext uri="{FF2B5EF4-FFF2-40B4-BE49-F238E27FC236}">
                  <a16:creationId xmlns:a16="http://schemas.microsoft.com/office/drawing/2014/main" id="{F1CF032B-833E-90DB-8081-60266FFCB046}"/>
                </a:ext>
              </a:extLst>
            </p:cNvPr>
            <p:cNvSpPr/>
            <p:nvPr/>
          </p:nvSpPr>
          <p:spPr>
            <a:xfrm>
              <a:off x="3760009" y="3101593"/>
              <a:ext cx="63812" cy="103125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385;p21">
              <a:extLst>
                <a:ext uri="{FF2B5EF4-FFF2-40B4-BE49-F238E27FC236}">
                  <a16:creationId xmlns:a16="http://schemas.microsoft.com/office/drawing/2014/main" id="{67AFF322-DDC1-42F3-14D7-F7031DBA8EAD}"/>
                </a:ext>
              </a:extLst>
            </p:cNvPr>
            <p:cNvSpPr/>
            <p:nvPr/>
          </p:nvSpPr>
          <p:spPr>
            <a:xfrm>
              <a:off x="3776132" y="3111696"/>
              <a:ext cx="64021" cy="103282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386;p21">
              <a:extLst>
                <a:ext uri="{FF2B5EF4-FFF2-40B4-BE49-F238E27FC236}">
                  <a16:creationId xmlns:a16="http://schemas.microsoft.com/office/drawing/2014/main" id="{B0F0D191-8E6E-0A1A-3A96-6D770AADA3E9}"/>
                </a:ext>
              </a:extLst>
            </p:cNvPr>
            <p:cNvSpPr/>
            <p:nvPr/>
          </p:nvSpPr>
          <p:spPr>
            <a:xfrm>
              <a:off x="3765820" y="308981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387;p21">
              <a:extLst>
                <a:ext uri="{FF2B5EF4-FFF2-40B4-BE49-F238E27FC236}">
                  <a16:creationId xmlns:a16="http://schemas.microsoft.com/office/drawing/2014/main" id="{8935C29A-C55B-F58A-0354-B3A90B80039E}"/>
                </a:ext>
              </a:extLst>
            </p:cNvPr>
            <p:cNvSpPr/>
            <p:nvPr/>
          </p:nvSpPr>
          <p:spPr>
            <a:xfrm>
              <a:off x="3755089" y="3106985"/>
              <a:ext cx="82029" cy="507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388;p21">
              <a:extLst>
                <a:ext uri="{FF2B5EF4-FFF2-40B4-BE49-F238E27FC236}">
                  <a16:creationId xmlns:a16="http://schemas.microsoft.com/office/drawing/2014/main" id="{B070544B-5A29-BDB4-AAC3-24E233FB70C9}"/>
                </a:ext>
              </a:extLst>
            </p:cNvPr>
            <p:cNvSpPr/>
            <p:nvPr/>
          </p:nvSpPr>
          <p:spPr>
            <a:xfrm>
              <a:off x="3744357" y="3124155"/>
              <a:ext cx="82238" cy="50934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389;p21">
              <a:extLst>
                <a:ext uri="{FF2B5EF4-FFF2-40B4-BE49-F238E27FC236}">
                  <a16:creationId xmlns:a16="http://schemas.microsoft.com/office/drawing/2014/main" id="{1D9389B9-A8CA-CC10-B752-36A2E6C9E2B2}"/>
                </a:ext>
              </a:extLst>
            </p:cNvPr>
            <p:cNvSpPr/>
            <p:nvPr/>
          </p:nvSpPr>
          <p:spPr>
            <a:xfrm>
              <a:off x="3734045" y="314132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390;p21">
              <a:extLst>
                <a:ext uri="{FF2B5EF4-FFF2-40B4-BE49-F238E27FC236}">
                  <a16:creationId xmlns:a16="http://schemas.microsoft.com/office/drawing/2014/main" id="{A0B7B2F0-055A-4246-ED33-2BFBD0EA9411}"/>
                </a:ext>
              </a:extLst>
            </p:cNvPr>
            <p:cNvSpPr/>
            <p:nvPr/>
          </p:nvSpPr>
          <p:spPr>
            <a:xfrm>
              <a:off x="3723314" y="3158495"/>
              <a:ext cx="81819" cy="50934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391;p21">
              <a:extLst>
                <a:ext uri="{FF2B5EF4-FFF2-40B4-BE49-F238E27FC236}">
                  <a16:creationId xmlns:a16="http://schemas.microsoft.com/office/drawing/2014/main" id="{78A13C78-43F6-75BA-D743-EEBF6AD8E914}"/>
                </a:ext>
              </a:extLst>
            </p:cNvPr>
            <p:cNvSpPr/>
            <p:nvPr/>
          </p:nvSpPr>
          <p:spPr>
            <a:xfrm>
              <a:off x="3739646" y="3198645"/>
              <a:ext cx="10574" cy="16804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392;p21">
              <a:extLst>
                <a:ext uri="{FF2B5EF4-FFF2-40B4-BE49-F238E27FC236}">
                  <a16:creationId xmlns:a16="http://schemas.microsoft.com/office/drawing/2014/main" id="{2BDC585D-1A36-9F13-E9E7-3BAB84BD11CF}"/>
                </a:ext>
              </a:extLst>
            </p:cNvPr>
            <p:cNvSpPr/>
            <p:nvPr/>
          </p:nvSpPr>
          <p:spPr>
            <a:xfrm>
              <a:off x="3846330" y="3335168"/>
              <a:ext cx="24499" cy="15076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161666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393;p21">
              <a:extLst>
                <a:ext uri="{FF2B5EF4-FFF2-40B4-BE49-F238E27FC236}">
                  <a16:creationId xmlns:a16="http://schemas.microsoft.com/office/drawing/2014/main" id="{1F9280BC-FB0F-3EBA-D76D-DAC8FBB2117A}"/>
                </a:ext>
              </a:extLst>
            </p:cNvPr>
            <p:cNvSpPr/>
            <p:nvPr/>
          </p:nvSpPr>
          <p:spPr>
            <a:xfrm>
              <a:off x="3661282" y="3255861"/>
              <a:ext cx="48788" cy="31670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solidFill>
                <a:srgbClr val="1616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394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B690F0-0271-7EE0-4CED-0223CCB365BE}"/>
              </a:ext>
            </a:extLst>
          </p:cNvPr>
          <p:cNvSpPr/>
          <p:nvPr/>
        </p:nvSpPr>
        <p:spPr>
          <a:xfrm rot="20085941">
            <a:off x="849383" y="1165273"/>
            <a:ext cx="7069005" cy="2046812"/>
          </a:xfrm>
          <a:prstGeom prst="ellipse">
            <a:avLst/>
          </a:prstGeom>
          <a:noFill/>
          <a:ln w="12700">
            <a:solidFill>
              <a:schemeClr val="bg1">
                <a:alpha val="32000"/>
              </a:schemeClr>
            </a:solidFill>
            <a:prstDash val="lgDashDot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69005"/>
                      <a:gd name="connsiteY0" fmla="*/ 1023406 h 2046812"/>
                      <a:gd name="connsiteX1" fmla="*/ 3534503 w 7069005"/>
                      <a:gd name="connsiteY1" fmla="*/ 0 h 2046812"/>
                      <a:gd name="connsiteX2" fmla="*/ 7069006 w 7069005"/>
                      <a:gd name="connsiteY2" fmla="*/ 1023406 h 2046812"/>
                      <a:gd name="connsiteX3" fmla="*/ 3534503 w 7069005"/>
                      <a:gd name="connsiteY3" fmla="*/ 2046812 h 2046812"/>
                      <a:gd name="connsiteX4" fmla="*/ 0 w 7069005"/>
                      <a:gd name="connsiteY4" fmla="*/ 1023406 h 20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9005" h="2046812" extrusionOk="0">
                        <a:moveTo>
                          <a:pt x="0" y="1023406"/>
                        </a:moveTo>
                        <a:cubicBezTo>
                          <a:pt x="-82187" y="407499"/>
                          <a:pt x="1354766" y="85454"/>
                          <a:pt x="3534503" y="0"/>
                        </a:cubicBezTo>
                        <a:cubicBezTo>
                          <a:pt x="5588239" y="21407"/>
                          <a:pt x="6930662" y="462593"/>
                          <a:pt x="7069006" y="1023406"/>
                        </a:cubicBezTo>
                        <a:cubicBezTo>
                          <a:pt x="6720848" y="1928613"/>
                          <a:pt x="5469297" y="2142202"/>
                          <a:pt x="3534503" y="2046812"/>
                        </a:cubicBezTo>
                        <a:cubicBezTo>
                          <a:pt x="1548342" y="2028150"/>
                          <a:pt x="85835" y="1629631"/>
                          <a:pt x="0" y="10234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4760062" y="-1744863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4769934" y="-175641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505;p23">
            <a:extLst>
              <a:ext uri="{FF2B5EF4-FFF2-40B4-BE49-F238E27FC236}">
                <a16:creationId xmlns:a16="http://schemas.microsoft.com/office/drawing/2014/main" id="{1816B90E-E4A1-91F7-E541-33311F8C2FCA}"/>
              </a:ext>
            </a:extLst>
          </p:cNvPr>
          <p:cNvGrpSpPr/>
          <p:nvPr/>
        </p:nvGrpSpPr>
        <p:grpSpPr>
          <a:xfrm rot="7560219" flipH="1">
            <a:off x="-2196765" y="-1936149"/>
            <a:ext cx="1746097" cy="1763524"/>
            <a:chOff x="1977150" y="891025"/>
            <a:chExt cx="255500" cy="258050"/>
          </a:xfrm>
        </p:grpSpPr>
        <p:sp>
          <p:nvSpPr>
            <p:cNvPr id="9" name="Google Shape;2506;p23">
              <a:extLst>
                <a:ext uri="{FF2B5EF4-FFF2-40B4-BE49-F238E27FC236}">
                  <a16:creationId xmlns:a16="http://schemas.microsoft.com/office/drawing/2014/main" id="{C14BCAFE-9061-A1AF-C4C9-FA650D49483E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7;p23">
              <a:extLst>
                <a:ext uri="{FF2B5EF4-FFF2-40B4-BE49-F238E27FC236}">
                  <a16:creationId xmlns:a16="http://schemas.microsoft.com/office/drawing/2014/main" id="{6BDC9B58-21B9-824F-D134-A426E740E574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8;p23">
              <a:extLst>
                <a:ext uri="{FF2B5EF4-FFF2-40B4-BE49-F238E27FC236}">
                  <a16:creationId xmlns:a16="http://schemas.microsoft.com/office/drawing/2014/main" id="{1A3BF7A6-24CD-F01C-BEF7-C953B0391BF8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9;p23">
              <a:extLst>
                <a:ext uri="{FF2B5EF4-FFF2-40B4-BE49-F238E27FC236}">
                  <a16:creationId xmlns:a16="http://schemas.microsoft.com/office/drawing/2014/main" id="{CB326ADA-4F40-E593-E468-CC2BCC88D0BA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0;p23">
              <a:extLst>
                <a:ext uri="{FF2B5EF4-FFF2-40B4-BE49-F238E27FC236}">
                  <a16:creationId xmlns:a16="http://schemas.microsoft.com/office/drawing/2014/main" id="{0C609073-03E1-1845-6D3E-4AE6450597C0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1;p23">
              <a:extLst>
                <a:ext uri="{FF2B5EF4-FFF2-40B4-BE49-F238E27FC236}">
                  <a16:creationId xmlns:a16="http://schemas.microsoft.com/office/drawing/2014/main" id="{DFED54C3-1004-E2D5-5FFC-2B4F3C4A8327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23">
              <a:extLst>
                <a:ext uri="{FF2B5EF4-FFF2-40B4-BE49-F238E27FC236}">
                  <a16:creationId xmlns:a16="http://schemas.microsoft.com/office/drawing/2014/main" id="{260B46AA-699D-A5B0-ED4A-D2E7375EA605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23">
              <a:extLst>
                <a:ext uri="{FF2B5EF4-FFF2-40B4-BE49-F238E27FC236}">
                  <a16:creationId xmlns:a16="http://schemas.microsoft.com/office/drawing/2014/main" id="{3A51F836-7A80-425B-B075-19DF42BAA4FD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23">
              <a:extLst>
                <a:ext uri="{FF2B5EF4-FFF2-40B4-BE49-F238E27FC236}">
                  <a16:creationId xmlns:a16="http://schemas.microsoft.com/office/drawing/2014/main" id="{7068EC28-89C8-9465-34E2-CE7C4C5DDFCD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23">
              <a:extLst>
                <a:ext uri="{FF2B5EF4-FFF2-40B4-BE49-F238E27FC236}">
                  <a16:creationId xmlns:a16="http://schemas.microsoft.com/office/drawing/2014/main" id="{9BE3FD2E-914E-990E-0D48-CF519180F6B5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23">
              <a:extLst>
                <a:ext uri="{FF2B5EF4-FFF2-40B4-BE49-F238E27FC236}">
                  <a16:creationId xmlns:a16="http://schemas.microsoft.com/office/drawing/2014/main" id="{93DC9E4E-074B-7B8F-32AF-DBDF9AF89465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23">
              <a:extLst>
                <a:ext uri="{FF2B5EF4-FFF2-40B4-BE49-F238E27FC236}">
                  <a16:creationId xmlns:a16="http://schemas.microsoft.com/office/drawing/2014/main" id="{251DA060-2CE9-ED55-6C6D-1D516ABDB784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23">
              <a:extLst>
                <a:ext uri="{FF2B5EF4-FFF2-40B4-BE49-F238E27FC236}">
                  <a16:creationId xmlns:a16="http://schemas.microsoft.com/office/drawing/2014/main" id="{CA74ADFA-D600-A47C-5EAC-93954E59F19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23">
              <a:extLst>
                <a:ext uri="{FF2B5EF4-FFF2-40B4-BE49-F238E27FC236}">
                  <a16:creationId xmlns:a16="http://schemas.microsoft.com/office/drawing/2014/main" id="{547E15E8-7D61-F33B-5BD8-AF5C8F529545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23">
              <a:extLst>
                <a:ext uri="{FF2B5EF4-FFF2-40B4-BE49-F238E27FC236}">
                  <a16:creationId xmlns:a16="http://schemas.microsoft.com/office/drawing/2014/main" id="{BE2A7115-F9AF-C4A5-498F-04CDD0BA1BA7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23">
              <a:extLst>
                <a:ext uri="{FF2B5EF4-FFF2-40B4-BE49-F238E27FC236}">
                  <a16:creationId xmlns:a16="http://schemas.microsoft.com/office/drawing/2014/main" id="{8F7AACAE-0D32-07FE-441F-FDC9B8F10701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23">
              <a:extLst>
                <a:ext uri="{FF2B5EF4-FFF2-40B4-BE49-F238E27FC236}">
                  <a16:creationId xmlns:a16="http://schemas.microsoft.com/office/drawing/2014/main" id="{1BD40722-6B46-E53A-3876-71CC4176EA8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23">
              <a:extLst>
                <a:ext uri="{FF2B5EF4-FFF2-40B4-BE49-F238E27FC236}">
                  <a16:creationId xmlns:a16="http://schemas.microsoft.com/office/drawing/2014/main" id="{B9F31F8C-56C6-8F81-9574-520BEFD449F0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23">
              <a:extLst>
                <a:ext uri="{FF2B5EF4-FFF2-40B4-BE49-F238E27FC236}">
                  <a16:creationId xmlns:a16="http://schemas.microsoft.com/office/drawing/2014/main" id="{14E3B6FD-066D-BD80-57EA-9D08C84D0E33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23">
              <a:extLst>
                <a:ext uri="{FF2B5EF4-FFF2-40B4-BE49-F238E27FC236}">
                  <a16:creationId xmlns:a16="http://schemas.microsoft.com/office/drawing/2014/main" id="{30D95907-880B-A189-172D-A2890ABE0381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23">
              <a:extLst>
                <a:ext uri="{FF2B5EF4-FFF2-40B4-BE49-F238E27FC236}">
                  <a16:creationId xmlns:a16="http://schemas.microsoft.com/office/drawing/2014/main" id="{D6EFEE0F-13EC-2E53-665D-C2EC62256ADC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23">
              <a:extLst>
                <a:ext uri="{FF2B5EF4-FFF2-40B4-BE49-F238E27FC236}">
                  <a16:creationId xmlns:a16="http://schemas.microsoft.com/office/drawing/2014/main" id="{6DF635CF-3141-BF2B-1691-A5335A59FF31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23">
              <a:extLst>
                <a:ext uri="{FF2B5EF4-FFF2-40B4-BE49-F238E27FC236}">
                  <a16:creationId xmlns:a16="http://schemas.microsoft.com/office/drawing/2014/main" id="{D6E3CAA8-B083-16E9-3FA6-F57885DD4D94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23">
              <a:extLst>
                <a:ext uri="{FF2B5EF4-FFF2-40B4-BE49-F238E27FC236}">
                  <a16:creationId xmlns:a16="http://schemas.microsoft.com/office/drawing/2014/main" id="{CD46559C-85FD-D72B-DD26-1204798702A9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23">
              <a:extLst>
                <a:ext uri="{FF2B5EF4-FFF2-40B4-BE49-F238E27FC236}">
                  <a16:creationId xmlns:a16="http://schemas.microsoft.com/office/drawing/2014/main" id="{14A4FD00-593D-65F5-78BA-42C1BD9C2D76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23">
              <a:extLst>
                <a:ext uri="{FF2B5EF4-FFF2-40B4-BE49-F238E27FC236}">
                  <a16:creationId xmlns:a16="http://schemas.microsoft.com/office/drawing/2014/main" id="{C9A1CDA7-E2A2-E776-C01A-B1C2CF5081D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23">
              <a:extLst>
                <a:ext uri="{FF2B5EF4-FFF2-40B4-BE49-F238E27FC236}">
                  <a16:creationId xmlns:a16="http://schemas.microsoft.com/office/drawing/2014/main" id="{AC06EA69-AA3C-3D57-FB97-C7DBE912548C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23">
              <a:extLst>
                <a:ext uri="{FF2B5EF4-FFF2-40B4-BE49-F238E27FC236}">
                  <a16:creationId xmlns:a16="http://schemas.microsoft.com/office/drawing/2014/main" id="{7E13A63C-A310-C6EF-7DF0-B24311D95CA3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23">
              <a:extLst>
                <a:ext uri="{FF2B5EF4-FFF2-40B4-BE49-F238E27FC236}">
                  <a16:creationId xmlns:a16="http://schemas.microsoft.com/office/drawing/2014/main" id="{867BC6FF-9FA1-9ADE-9887-3C42034D76BB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23">
              <a:extLst>
                <a:ext uri="{FF2B5EF4-FFF2-40B4-BE49-F238E27FC236}">
                  <a16:creationId xmlns:a16="http://schemas.microsoft.com/office/drawing/2014/main" id="{DFE9902C-5916-2123-F6D4-10198F6ADE05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6;p23">
              <a:extLst>
                <a:ext uri="{FF2B5EF4-FFF2-40B4-BE49-F238E27FC236}">
                  <a16:creationId xmlns:a16="http://schemas.microsoft.com/office/drawing/2014/main" id="{6E36C68B-01D1-0692-5FC5-8A1450AD8766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7;p23">
              <a:extLst>
                <a:ext uri="{FF2B5EF4-FFF2-40B4-BE49-F238E27FC236}">
                  <a16:creationId xmlns:a16="http://schemas.microsoft.com/office/drawing/2014/main" id="{79B18D84-0E57-DD71-5BFC-169C3031AF0A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8;p23">
              <a:extLst>
                <a:ext uri="{FF2B5EF4-FFF2-40B4-BE49-F238E27FC236}">
                  <a16:creationId xmlns:a16="http://schemas.microsoft.com/office/drawing/2014/main" id="{D35CA2EE-FAEF-52DF-F7A3-C61B1311A9A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9;p23">
              <a:extLst>
                <a:ext uri="{FF2B5EF4-FFF2-40B4-BE49-F238E27FC236}">
                  <a16:creationId xmlns:a16="http://schemas.microsoft.com/office/drawing/2014/main" id="{7E0CE293-0889-D8A9-6F71-193248208BEC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0;p23">
              <a:extLst>
                <a:ext uri="{FF2B5EF4-FFF2-40B4-BE49-F238E27FC236}">
                  <a16:creationId xmlns:a16="http://schemas.microsoft.com/office/drawing/2014/main" id="{A89633CA-DC8C-9763-6BFB-B8A449E9C2D8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23">
              <a:extLst>
                <a:ext uri="{FF2B5EF4-FFF2-40B4-BE49-F238E27FC236}">
                  <a16:creationId xmlns:a16="http://schemas.microsoft.com/office/drawing/2014/main" id="{0A6D4C54-FC04-54A5-61F2-3C82E5F6FBF9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23">
              <a:extLst>
                <a:ext uri="{FF2B5EF4-FFF2-40B4-BE49-F238E27FC236}">
                  <a16:creationId xmlns:a16="http://schemas.microsoft.com/office/drawing/2014/main" id="{AB72EDEA-2F6E-500D-EBC4-29618D70962C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23">
              <a:extLst>
                <a:ext uri="{FF2B5EF4-FFF2-40B4-BE49-F238E27FC236}">
                  <a16:creationId xmlns:a16="http://schemas.microsoft.com/office/drawing/2014/main" id="{F2F9DE2B-6BA8-AF00-69F8-5BE6ED832733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23">
              <a:extLst>
                <a:ext uri="{FF2B5EF4-FFF2-40B4-BE49-F238E27FC236}">
                  <a16:creationId xmlns:a16="http://schemas.microsoft.com/office/drawing/2014/main" id="{449C3F6A-E50F-962C-0656-7229C78C63FD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E7BE-D630-C976-2A8D-B5366CDD34C6}"/>
              </a:ext>
            </a:extLst>
          </p:cNvPr>
          <p:cNvGrpSpPr/>
          <p:nvPr/>
        </p:nvGrpSpPr>
        <p:grpSpPr>
          <a:xfrm>
            <a:off x="2028929" y="1484015"/>
            <a:ext cx="1628368" cy="1160287"/>
            <a:chOff x="890785" y="2492216"/>
            <a:chExt cx="2969102" cy="2311900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8BE1938-26A1-5A30-4BA9-433D6A56EE2B}"/>
                </a:ext>
              </a:extLst>
            </p:cNvPr>
            <p:cNvGrpSpPr/>
            <p:nvPr/>
          </p:nvGrpSpPr>
          <p:grpSpPr>
            <a:xfrm>
              <a:off x="1081960" y="2492216"/>
              <a:ext cx="2404320" cy="1507778"/>
              <a:chOff x="2251067" y="1713360"/>
              <a:chExt cx="1011338" cy="648683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011A5AE-98A0-B8E1-90F5-691B0C7B29D0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375A49E9-2CE3-A5ED-D283-842DD2EC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67" y="1713360"/>
                <a:ext cx="1011338" cy="648683"/>
              </a:xfrm>
              <a:prstGeom prst="rect">
                <a:avLst/>
              </a:prstGeom>
            </p:spPr>
          </p:pic>
        </p:grpSp>
        <p:sp>
          <p:nvSpPr>
            <p:cNvPr id="72" name="Subtitle 52">
              <a:extLst>
                <a:ext uri="{FF2B5EF4-FFF2-40B4-BE49-F238E27FC236}">
                  <a16:creationId xmlns:a16="http://schemas.microsoft.com/office/drawing/2014/main" id="{29A96013-14ED-C70A-5E9C-F6B6CD6C69DF}"/>
                </a:ext>
              </a:extLst>
            </p:cNvPr>
            <p:cNvSpPr txBox="1">
              <a:spLocks/>
            </p:cNvSpPr>
            <p:nvPr/>
          </p:nvSpPr>
          <p:spPr>
            <a:xfrm>
              <a:off x="890785" y="3785278"/>
              <a:ext cx="2969102" cy="1018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100" dirty="0"/>
                <a:t>ESP8266 Wi-Fi Module</a:t>
              </a:r>
            </a:p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428844-649A-22E7-C299-D53B9D59B96B}"/>
              </a:ext>
            </a:extLst>
          </p:cNvPr>
          <p:cNvGrpSpPr/>
          <p:nvPr/>
        </p:nvGrpSpPr>
        <p:grpSpPr>
          <a:xfrm>
            <a:off x="4056131" y="2491865"/>
            <a:ext cx="2005530" cy="1742821"/>
            <a:chOff x="6469838" y="2629066"/>
            <a:chExt cx="1844010" cy="1521158"/>
          </a:xfrm>
        </p:grpSpPr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04D2F526-B75B-686D-6138-8BDE1811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4315" y="2629066"/>
              <a:ext cx="882268" cy="882268"/>
            </a:xfrm>
            <a:prstGeom prst="rect">
              <a:avLst/>
            </a:prstGeom>
          </p:spPr>
        </p:pic>
        <p:sp>
          <p:nvSpPr>
            <p:cNvPr id="76" name="Subtitle 52">
              <a:extLst>
                <a:ext uri="{FF2B5EF4-FFF2-40B4-BE49-F238E27FC236}">
                  <a16:creationId xmlns:a16="http://schemas.microsoft.com/office/drawing/2014/main" id="{F7B827ED-B71D-B56F-3B83-AA60AF08FC1F}"/>
                </a:ext>
              </a:extLst>
            </p:cNvPr>
            <p:cNvSpPr txBox="1">
              <a:spLocks/>
            </p:cNvSpPr>
            <p:nvPr/>
          </p:nvSpPr>
          <p:spPr>
            <a:xfrm>
              <a:off x="6469838" y="3625593"/>
              <a:ext cx="1844010" cy="524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800" dirty="0"/>
                <a:t>Jumper Wires</a:t>
              </a:r>
            </a:p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DB154D-6628-444C-1073-FB24D64CEF64}"/>
              </a:ext>
            </a:extLst>
          </p:cNvPr>
          <p:cNvGrpSpPr/>
          <p:nvPr/>
        </p:nvGrpSpPr>
        <p:grpSpPr>
          <a:xfrm>
            <a:off x="6253932" y="1573275"/>
            <a:ext cx="1228423" cy="826717"/>
            <a:chOff x="5989326" y="2556064"/>
            <a:chExt cx="2213554" cy="1489701"/>
          </a:xfrm>
        </p:grpSpPr>
        <p:pic>
          <p:nvPicPr>
            <p:cNvPr id="1058" name="Picture 1057">
              <a:extLst>
                <a:ext uri="{FF2B5EF4-FFF2-40B4-BE49-F238E27FC236}">
                  <a16:creationId xmlns:a16="http://schemas.microsoft.com/office/drawing/2014/main" id="{9CD9A7E5-E9BD-AF1E-A367-FAD138C7B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8447" y="2556064"/>
              <a:ext cx="1095313" cy="1095313"/>
            </a:xfrm>
            <a:prstGeom prst="rect">
              <a:avLst/>
            </a:prstGeom>
          </p:spPr>
        </p:pic>
        <p:sp>
          <p:nvSpPr>
            <p:cNvPr id="77" name="Subtitle 52">
              <a:extLst>
                <a:ext uri="{FF2B5EF4-FFF2-40B4-BE49-F238E27FC236}">
                  <a16:creationId xmlns:a16="http://schemas.microsoft.com/office/drawing/2014/main" id="{26EC7FF9-B08E-5A29-C8ED-487DB240332F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60"/>
              <a:ext cx="2213554" cy="398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2C8B0-6588-075E-067B-23CF07EB87B4}"/>
              </a:ext>
            </a:extLst>
          </p:cNvPr>
          <p:cNvGrpSpPr/>
          <p:nvPr/>
        </p:nvGrpSpPr>
        <p:grpSpPr>
          <a:xfrm>
            <a:off x="6165996" y="174466"/>
            <a:ext cx="651604" cy="749864"/>
            <a:chOff x="5859223" y="2488158"/>
            <a:chExt cx="1567947" cy="180438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D495E019-1313-70D0-8F5F-73752E84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5" y="2488158"/>
              <a:ext cx="1160288" cy="1160288"/>
            </a:xfrm>
            <a:prstGeom prst="rect">
              <a:avLst/>
            </a:prstGeom>
          </p:spPr>
        </p:pic>
        <p:sp>
          <p:nvSpPr>
            <p:cNvPr id="78" name="Subtitle 52">
              <a:extLst>
                <a:ext uri="{FF2B5EF4-FFF2-40B4-BE49-F238E27FC236}">
                  <a16:creationId xmlns:a16="http://schemas.microsoft.com/office/drawing/2014/main" id="{D87B1CF8-8715-CC10-78E1-23DBCC01869D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4"/>
              <a:ext cx="1567947" cy="47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3B0AF-6673-88B6-6A2D-AB4EA5F5D8C9}"/>
              </a:ext>
            </a:extLst>
          </p:cNvPr>
          <p:cNvGrpSpPr/>
          <p:nvPr/>
        </p:nvGrpSpPr>
        <p:grpSpPr>
          <a:xfrm>
            <a:off x="4246185" y="618169"/>
            <a:ext cx="603049" cy="851961"/>
            <a:chOff x="4075622" y="3600407"/>
            <a:chExt cx="1278023" cy="1446318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3603056B-9E81-1E32-4BF8-C8F9DB61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2792" y="3600407"/>
              <a:ext cx="1210853" cy="1210853"/>
            </a:xfrm>
            <a:prstGeom prst="rect">
              <a:avLst/>
            </a:prstGeom>
          </p:spPr>
        </p:pic>
        <p:sp>
          <p:nvSpPr>
            <p:cNvPr id="79" name="Subtitle 52">
              <a:extLst>
                <a:ext uri="{FF2B5EF4-FFF2-40B4-BE49-F238E27FC236}">
                  <a16:creationId xmlns:a16="http://schemas.microsoft.com/office/drawing/2014/main" id="{A42D9940-DA7D-4F76-6F57-424E9C85BA38}"/>
                </a:ext>
              </a:extLst>
            </p:cNvPr>
            <p:cNvSpPr txBox="1">
              <a:spLocks/>
            </p:cNvSpPr>
            <p:nvPr/>
          </p:nvSpPr>
          <p:spPr>
            <a:xfrm>
              <a:off x="4075622" y="4655608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CEC1A-EF51-B096-5AFA-21988270A134}"/>
              </a:ext>
            </a:extLst>
          </p:cNvPr>
          <p:cNvGrpSpPr/>
          <p:nvPr/>
        </p:nvGrpSpPr>
        <p:grpSpPr>
          <a:xfrm>
            <a:off x="394887" y="2853795"/>
            <a:ext cx="1516026" cy="981554"/>
            <a:chOff x="3151468" y="2232309"/>
            <a:chExt cx="2090500" cy="135349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48FB03E-8885-37C9-90B7-02CE7B7E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81561" y="2232309"/>
              <a:ext cx="889725" cy="889725"/>
            </a:xfrm>
            <a:prstGeom prst="rect">
              <a:avLst/>
            </a:prstGeom>
          </p:spPr>
        </p:pic>
        <p:sp>
          <p:nvSpPr>
            <p:cNvPr id="70" name="Subtitle 52">
              <a:extLst>
                <a:ext uri="{FF2B5EF4-FFF2-40B4-BE49-F238E27FC236}">
                  <a16:creationId xmlns:a16="http://schemas.microsoft.com/office/drawing/2014/main" id="{2E985AF4-1112-85DB-9F36-17E55F3FA2CC}"/>
                </a:ext>
              </a:extLst>
            </p:cNvPr>
            <p:cNvSpPr txBox="1">
              <a:spLocks/>
            </p:cNvSpPr>
            <p:nvPr/>
          </p:nvSpPr>
          <p:spPr>
            <a:xfrm>
              <a:off x="3151468" y="3188464"/>
              <a:ext cx="2090500" cy="39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000" dirty="0"/>
                <a:t>Arduino IDE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0327EB-66D2-2483-11D0-19EAC667CEFB}"/>
              </a:ext>
            </a:extLst>
          </p:cNvPr>
          <p:cNvGrpSpPr/>
          <p:nvPr/>
        </p:nvGrpSpPr>
        <p:grpSpPr>
          <a:xfrm>
            <a:off x="2391869" y="3668179"/>
            <a:ext cx="758227" cy="697441"/>
            <a:chOff x="6030888" y="2595287"/>
            <a:chExt cx="1545301" cy="142141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25B9ABC-8CDC-D8D7-D808-6F758E507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85758" y="2595287"/>
              <a:ext cx="1004540" cy="1004540"/>
            </a:xfrm>
            <a:prstGeom prst="rect">
              <a:avLst/>
            </a:prstGeom>
          </p:spPr>
        </p:pic>
        <p:sp>
          <p:nvSpPr>
            <p:cNvPr id="84" name="Subtitle 52">
              <a:extLst>
                <a:ext uri="{FF2B5EF4-FFF2-40B4-BE49-F238E27FC236}">
                  <a16:creationId xmlns:a16="http://schemas.microsoft.com/office/drawing/2014/main" id="{03EC991E-247A-921B-23C7-9EAEA33E4864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410ACA1-27BB-FB05-96B1-F7ABD3ED5172}"/>
              </a:ext>
            </a:extLst>
          </p:cNvPr>
          <p:cNvGrpSpPr/>
          <p:nvPr/>
        </p:nvGrpSpPr>
        <p:grpSpPr>
          <a:xfrm rot="1543322">
            <a:off x="1561595" y="669265"/>
            <a:ext cx="487673" cy="404541"/>
            <a:chOff x="1914236" y="3179382"/>
            <a:chExt cx="711821" cy="590479"/>
          </a:xfrm>
        </p:grpSpPr>
        <p:sp>
          <p:nvSpPr>
            <p:cNvPr id="170" name="Google Shape;2394;p21">
              <a:extLst>
                <a:ext uri="{FF2B5EF4-FFF2-40B4-BE49-F238E27FC236}">
                  <a16:creationId xmlns:a16="http://schemas.microsoft.com/office/drawing/2014/main" id="{6A3C371F-FE75-0CD8-D02A-E95C593B6C50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95;p21">
              <a:extLst>
                <a:ext uri="{FF2B5EF4-FFF2-40B4-BE49-F238E27FC236}">
                  <a16:creationId xmlns:a16="http://schemas.microsoft.com/office/drawing/2014/main" id="{01B84DAE-CEAB-4A64-5EB5-3E8D7091ADAD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96;p21">
              <a:extLst>
                <a:ext uri="{FF2B5EF4-FFF2-40B4-BE49-F238E27FC236}">
                  <a16:creationId xmlns:a16="http://schemas.microsoft.com/office/drawing/2014/main" id="{9C579C52-F335-9BF8-3ECB-484B564377F9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97;p21">
              <a:extLst>
                <a:ext uri="{FF2B5EF4-FFF2-40B4-BE49-F238E27FC236}">
                  <a16:creationId xmlns:a16="http://schemas.microsoft.com/office/drawing/2014/main" id="{263ADC0D-DC46-7804-7F57-3C784C654FF8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98;p21">
              <a:extLst>
                <a:ext uri="{FF2B5EF4-FFF2-40B4-BE49-F238E27FC236}">
                  <a16:creationId xmlns:a16="http://schemas.microsoft.com/office/drawing/2014/main" id="{01DF9590-C691-07EF-E910-5E303FDFEF7A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99;p21">
              <a:extLst>
                <a:ext uri="{FF2B5EF4-FFF2-40B4-BE49-F238E27FC236}">
                  <a16:creationId xmlns:a16="http://schemas.microsoft.com/office/drawing/2014/main" id="{BA7C3ADB-23E5-2A4A-784E-88483DFBEE94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00;p21">
              <a:extLst>
                <a:ext uri="{FF2B5EF4-FFF2-40B4-BE49-F238E27FC236}">
                  <a16:creationId xmlns:a16="http://schemas.microsoft.com/office/drawing/2014/main" id="{B3C31365-81F2-073E-3983-DCF04B3FEDD6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01;p21">
              <a:extLst>
                <a:ext uri="{FF2B5EF4-FFF2-40B4-BE49-F238E27FC236}">
                  <a16:creationId xmlns:a16="http://schemas.microsoft.com/office/drawing/2014/main" id="{6CC7A8CE-1DDE-B39C-98A4-69D1E486EF06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02;p21">
              <a:extLst>
                <a:ext uri="{FF2B5EF4-FFF2-40B4-BE49-F238E27FC236}">
                  <a16:creationId xmlns:a16="http://schemas.microsoft.com/office/drawing/2014/main" id="{F3FE661B-2F21-14B4-AEA0-614DF50893B3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03;p21">
              <a:extLst>
                <a:ext uri="{FF2B5EF4-FFF2-40B4-BE49-F238E27FC236}">
                  <a16:creationId xmlns:a16="http://schemas.microsoft.com/office/drawing/2014/main" id="{299E64E8-8CAF-868C-D81D-06D882F38714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04;p21">
              <a:extLst>
                <a:ext uri="{FF2B5EF4-FFF2-40B4-BE49-F238E27FC236}">
                  <a16:creationId xmlns:a16="http://schemas.microsoft.com/office/drawing/2014/main" id="{4243BD5A-061A-CF56-B0CD-7901BE0EF93E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05;p21">
              <a:extLst>
                <a:ext uri="{FF2B5EF4-FFF2-40B4-BE49-F238E27FC236}">
                  <a16:creationId xmlns:a16="http://schemas.microsoft.com/office/drawing/2014/main" id="{FE81FFC5-8194-7BAB-3FE5-8D8A1B2F2F56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06;p21">
              <a:extLst>
                <a:ext uri="{FF2B5EF4-FFF2-40B4-BE49-F238E27FC236}">
                  <a16:creationId xmlns:a16="http://schemas.microsoft.com/office/drawing/2014/main" id="{36069E6B-600F-F741-4366-3FF2DC72444A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07;p21">
              <a:extLst>
                <a:ext uri="{FF2B5EF4-FFF2-40B4-BE49-F238E27FC236}">
                  <a16:creationId xmlns:a16="http://schemas.microsoft.com/office/drawing/2014/main" id="{5E0465E5-9514-4182-872D-63CD800F890D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08;p21">
              <a:extLst>
                <a:ext uri="{FF2B5EF4-FFF2-40B4-BE49-F238E27FC236}">
                  <a16:creationId xmlns:a16="http://schemas.microsoft.com/office/drawing/2014/main" id="{9D10D44C-E5FF-AFE8-A899-C0BDB49F85FD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09;p21">
              <a:extLst>
                <a:ext uri="{FF2B5EF4-FFF2-40B4-BE49-F238E27FC236}">
                  <a16:creationId xmlns:a16="http://schemas.microsoft.com/office/drawing/2014/main" id="{2B6570C7-8935-DAA5-76E8-8630C7FAF821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10;p21">
              <a:extLst>
                <a:ext uri="{FF2B5EF4-FFF2-40B4-BE49-F238E27FC236}">
                  <a16:creationId xmlns:a16="http://schemas.microsoft.com/office/drawing/2014/main" id="{023C05E2-BEC8-0C90-C17D-36A2D53FB233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11;p21">
              <a:extLst>
                <a:ext uri="{FF2B5EF4-FFF2-40B4-BE49-F238E27FC236}">
                  <a16:creationId xmlns:a16="http://schemas.microsoft.com/office/drawing/2014/main" id="{AD5026E0-7269-B2E2-31BA-A68BCD397413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12;p21">
              <a:extLst>
                <a:ext uri="{FF2B5EF4-FFF2-40B4-BE49-F238E27FC236}">
                  <a16:creationId xmlns:a16="http://schemas.microsoft.com/office/drawing/2014/main" id="{5CA2EB06-A201-4186-3671-E37FE4FB018B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13;p21">
              <a:extLst>
                <a:ext uri="{FF2B5EF4-FFF2-40B4-BE49-F238E27FC236}">
                  <a16:creationId xmlns:a16="http://schemas.microsoft.com/office/drawing/2014/main" id="{5A6F0A27-C738-1BFF-EA97-C48665525690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14;p21">
              <a:extLst>
                <a:ext uri="{FF2B5EF4-FFF2-40B4-BE49-F238E27FC236}">
                  <a16:creationId xmlns:a16="http://schemas.microsoft.com/office/drawing/2014/main" id="{EFE2E68A-7708-CFB5-D865-1EFDB4A7F61A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415;p21">
              <a:extLst>
                <a:ext uri="{FF2B5EF4-FFF2-40B4-BE49-F238E27FC236}">
                  <a16:creationId xmlns:a16="http://schemas.microsoft.com/office/drawing/2014/main" id="{FE333B5C-84F5-FEB6-D8F6-010BB68FDD0C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416;p21">
              <a:extLst>
                <a:ext uri="{FF2B5EF4-FFF2-40B4-BE49-F238E27FC236}">
                  <a16:creationId xmlns:a16="http://schemas.microsoft.com/office/drawing/2014/main" id="{89E861D5-276F-C1A5-F16D-AB6B20E3C583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417;p21">
              <a:extLst>
                <a:ext uri="{FF2B5EF4-FFF2-40B4-BE49-F238E27FC236}">
                  <a16:creationId xmlns:a16="http://schemas.microsoft.com/office/drawing/2014/main" id="{C332D0B5-522F-B420-D1F5-A1A17B476275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418;p21">
              <a:extLst>
                <a:ext uri="{FF2B5EF4-FFF2-40B4-BE49-F238E27FC236}">
                  <a16:creationId xmlns:a16="http://schemas.microsoft.com/office/drawing/2014/main" id="{F3FDEE80-0F9B-4F11-1971-3837B98330A6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419;p21">
              <a:extLst>
                <a:ext uri="{FF2B5EF4-FFF2-40B4-BE49-F238E27FC236}">
                  <a16:creationId xmlns:a16="http://schemas.microsoft.com/office/drawing/2014/main" id="{00605DC0-FF5E-E4B0-D4D3-AD6CA3FE6194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20;p21">
              <a:extLst>
                <a:ext uri="{FF2B5EF4-FFF2-40B4-BE49-F238E27FC236}">
                  <a16:creationId xmlns:a16="http://schemas.microsoft.com/office/drawing/2014/main" id="{F1155196-EE2C-A38F-E0CA-F9DDE3D06A0A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21;p21">
              <a:extLst>
                <a:ext uri="{FF2B5EF4-FFF2-40B4-BE49-F238E27FC236}">
                  <a16:creationId xmlns:a16="http://schemas.microsoft.com/office/drawing/2014/main" id="{3EA17878-A78B-C13A-BB9A-067928D610E0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22;p21">
              <a:extLst>
                <a:ext uri="{FF2B5EF4-FFF2-40B4-BE49-F238E27FC236}">
                  <a16:creationId xmlns:a16="http://schemas.microsoft.com/office/drawing/2014/main" id="{E9E0DF1E-449C-67E2-16AD-DAF86E58CF4A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23;p21">
              <a:extLst>
                <a:ext uri="{FF2B5EF4-FFF2-40B4-BE49-F238E27FC236}">
                  <a16:creationId xmlns:a16="http://schemas.microsoft.com/office/drawing/2014/main" id="{EA769AF1-B28A-85FC-92E1-9203A5AEAD36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24;p21">
              <a:extLst>
                <a:ext uri="{FF2B5EF4-FFF2-40B4-BE49-F238E27FC236}">
                  <a16:creationId xmlns:a16="http://schemas.microsoft.com/office/drawing/2014/main" id="{77CAFF3A-CDFF-C93D-750E-E4BAA4FCEBE0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25;p21">
              <a:extLst>
                <a:ext uri="{FF2B5EF4-FFF2-40B4-BE49-F238E27FC236}">
                  <a16:creationId xmlns:a16="http://schemas.microsoft.com/office/drawing/2014/main" id="{D5F38D4C-907A-CEE8-9194-1C3AE979073A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26;p21">
              <a:extLst>
                <a:ext uri="{FF2B5EF4-FFF2-40B4-BE49-F238E27FC236}">
                  <a16:creationId xmlns:a16="http://schemas.microsoft.com/office/drawing/2014/main" id="{8856C754-88AB-77D5-3189-38E8230BF93C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27;p21">
              <a:extLst>
                <a:ext uri="{FF2B5EF4-FFF2-40B4-BE49-F238E27FC236}">
                  <a16:creationId xmlns:a16="http://schemas.microsoft.com/office/drawing/2014/main" id="{644228A0-96D6-342D-BF31-5D2EDF257953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28;p21">
              <a:extLst>
                <a:ext uri="{FF2B5EF4-FFF2-40B4-BE49-F238E27FC236}">
                  <a16:creationId xmlns:a16="http://schemas.microsoft.com/office/drawing/2014/main" id="{8395B79A-D378-AD06-137A-91EB4B6B5E95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29;p21">
              <a:extLst>
                <a:ext uri="{FF2B5EF4-FFF2-40B4-BE49-F238E27FC236}">
                  <a16:creationId xmlns:a16="http://schemas.microsoft.com/office/drawing/2014/main" id="{7CDCAAA3-B5E0-EE77-DF9E-30340FABB0ED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30;p21">
              <a:extLst>
                <a:ext uri="{FF2B5EF4-FFF2-40B4-BE49-F238E27FC236}">
                  <a16:creationId xmlns:a16="http://schemas.microsoft.com/office/drawing/2014/main" id="{0F5B9D53-57D3-B2D4-1E2B-AA99F70DEE32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31;p21">
              <a:extLst>
                <a:ext uri="{FF2B5EF4-FFF2-40B4-BE49-F238E27FC236}">
                  <a16:creationId xmlns:a16="http://schemas.microsoft.com/office/drawing/2014/main" id="{4A195513-7EE2-8CAC-8850-3DF3B7C48E59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32;p21">
              <a:extLst>
                <a:ext uri="{FF2B5EF4-FFF2-40B4-BE49-F238E27FC236}">
                  <a16:creationId xmlns:a16="http://schemas.microsoft.com/office/drawing/2014/main" id="{247CBF8D-4F47-99D9-6433-4872BB4E5A2C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33;p21">
              <a:extLst>
                <a:ext uri="{FF2B5EF4-FFF2-40B4-BE49-F238E27FC236}">
                  <a16:creationId xmlns:a16="http://schemas.microsoft.com/office/drawing/2014/main" id="{62BDAF60-7F24-6A80-0F78-59BE1A963676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34;p21">
              <a:extLst>
                <a:ext uri="{FF2B5EF4-FFF2-40B4-BE49-F238E27FC236}">
                  <a16:creationId xmlns:a16="http://schemas.microsoft.com/office/drawing/2014/main" id="{AB9436BD-C7D1-1A4C-5D46-F530348DD87D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35;p21">
              <a:extLst>
                <a:ext uri="{FF2B5EF4-FFF2-40B4-BE49-F238E27FC236}">
                  <a16:creationId xmlns:a16="http://schemas.microsoft.com/office/drawing/2014/main" id="{55E983E9-E5CB-8469-53F0-325FF9661681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36;p21">
              <a:extLst>
                <a:ext uri="{FF2B5EF4-FFF2-40B4-BE49-F238E27FC236}">
                  <a16:creationId xmlns:a16="http://schemas.microsoft.com/office/drawing/2014/main" id="{197B47D8-1700-A888-FEEC-745AC4D5DE1C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37;p21">
              <a:extLst>
                <a:ext uri="{FF2B5EF4-FFF2-40B4-BE49-F238E27FC236}">
                  <a16:creationId xmlns:a16="http://schemas.microsoft.com/office/drawing/2014/main" id="{19F7D0FF-4412-C076-EA84-4485DF300887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38;p21">
              <a:extLst>
                <a:ext uri="{FF2B5EF4-FFF2-40B4-BE49-F238E27FC236}">
                  <a16:creationId xmlns:a16="http://schemas.microsoft.com/office/drawing/2014/main" id="{2DA5C7D0-2D2B-3E62-2ABC-5D8EB2FBD85A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39;p21">
              <a:extLst>
                <a:ext uri="{FF2B5EF4-FFF2-40B4-BE49-F238E27FC236}">
                  <a16:creationId xmlns:a16="http://schemas.microsoft.com/office/drawing/2014/main" id="{3E24F118-8292-1C60-E317-A3C1F12C4C9D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40;p21">
              <a:extLst>
                <a:ext uri="{FF2B5EF4-FFF2-40B4-BE49-F238E27FC236}">
                  <a16:creationId xmlns:a16="http://schemas.microsoft.com/office/drawing/2014/main" id="{7AD89685-F12A-6674-6FC1-A48212F05ACE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41;p21">
              <a:extLst>
                <a:ext uri="{FF2B5EF4-FFF2-40B4-BE49-F238E27FC236}">
                  <a16:creationId xmlns:a16="http://schemas.microsoft.com/office/drawing/2014/main" id="{E785BAC6-D446-A491-BA6D-D9F066CC1F5F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42;p21">
              <a:extLst>
                <a:ext uri="{FF2B5EF4-FFF2-40B4-BE49-F238E27FC236}">
                  <a16:creationId xmlns:a16="http://schemas.microsoft.com/office/drawing/2014/main" id="{E6DF8AB9-C854-F259-6147-1D68C1F3713B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43;p21">
              <a:extLst>
                <a:ext uri="{FF2B5EF4-FFF2-40B4-BE49-F238E27FC236}">
                  <a16:creationId xmlns:a16="http://schemas.microsoft.com/office/drawing/2014/main" id="{5E92EB25-D638-E351-69FE-0A00839C22E6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444;p21">
              <a:extLst>
                <a:ext uri="{FF2B5EF4-FFF2-40B4-BE49-F238E27FC236}">
                  <a16:creationId xmlns:a16="http://schemas.microsoft.com/office/drawing/2014/main" id="{14517126-59CA-62FD-2C43-FBECBD91234F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445;p21">
              <a:extLst>
                <a:ext uri="{FF2B5EF4-FFF2-40B4-BE49-F238E27FC236}">
                  <a16:creationId xmlns:a16="http://schemas.microsoft.com/office/drawing/2014/main" id="{056D3F87-57A4-4031-CBBB-F95F95A72F1F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446;p21">
              <a:extLst>
                <a:ext uri="{FF2B5EF4-FFF2-40B4-BE49-F238E27FC236}">
                  <a16:creationId xmlns:a16="http://schemas.microsoft.com/office/drawing/2014/main" id="{51CC5CEA-F65A-5F00-074D-165191D8C959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447;p21">
              <a:extLst>
                <a:ext uri="{FF2B5EF4-FFF2-40B4-BE49-F238E27FC236}">
                  <a16:creationId xmlns:a16="http://schemas.microsoft.com/office/drawing/2014/main" id="{FA85A870-35BD-E25C-A846-024008AB45C1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448;p21">
              <a:extLst>
                <a:ext uri="{FF2B5EF4-FFF2-40B4-BE49-F238E27FC236}">
                  <a16:creationId xmlns:a16="http://schemas.microsoft.com/office/drawing/2014/main" id="{A85571F4-1BD2-E4DC-EC59-B2B3D3312489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449;p21">
              <a:extLst>
                <a:ext uri="{FF2B5EF4-FFF2-40B4-BE49-F238E27FC236}">
                  <a16:creationId xmlns:a16="http://schemas.microsoft.com/office/drawing/2014/main" id="{39C53847-9A8F-1B1B-01F9-83FD54B2D45A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450;p21">
              <a:extLst>
                <a:ext uri="{FF2B5EF4-FFF2-40B4-BE49-F238E27FC236}">
                  <a16:creationId xmlns:a16="http://schemas.microsoft.com/office/drawing/2014/main" id="{2AE29F57-13F5-E45D-B0B7-4D474B95F1DB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451;p21">
              <a:extLst>
                <a:ext uri="{FF2B5EF4-FFF2-40B4-BE49-F238E27FC236}">
                  <a16:creationId xmlns:a16="http://schemas.microsoft.com/office/drawing/2014/main" id="{60679CEE-FD57-2295-71A3-EF0DFA0FC626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452;p21">
              <a:extLst>
                <a:ext uri="{FF2B5EF4-FFF2-40B4-BE49-F238E27FC236}">
                  <a16:creationId xmlns:a16="http://schemas.microsoft.com/office/drawing/2014/main" id="{70B802E6-49AE-BAAE-8724-10E3C21DEF5D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453;p21">
              <a:extLst>
                <a:ext uri="{FF2B5EF4-FFF2-40B4-BE49-F238E27FC236}">
                  <a16:creationId xmlns:a16="http://schemas.microsoft.com/office/drawing/2014/main" id="{352B9BBB-A1BC-6DD0-669D-E04DEF088405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454;p21">
              <a:extLst>
                <a:ext uri="{FF2B5EF4-FFF2-40B4-BE49-F238E27FC236}">
                  <a16:creationId xmlns:a16="http://schemas.microsoft.com/office/drawing/2014/main" id="{92A023CF-51F0-4F10-7815-C8562E1C093C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455;p21">
              <a:extLst>
                <a:ext uri="{FF2B5EF4-FFF2-40B4-BE49-F238E27FC236}">
                  <a16:creationId xmlns:a16="http://schemas.microsoft.com/office/drawing/2014/main" id="{2D3EAE0C-E845-2B28-1154-BA7666A18310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56;p21">
              <a:extLst>
                <a:ext uri="{FF2B5EF4-FFF2-40B4-BE49-F238E27FC236}">
                  <a16:creationId xmlns:a16="http://schemas.microsoft.com/office/drawing/2014/main" id="{128B6FFE-6E74-0393-E13D-5698CFC9073F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57;p21">
              <a:extLst>
                <a:ext uri="{FF2B5EF4-FFF2-40B4-BE49-F238E27FC236}">
                  <a16:creationId xmlns:a16="http://schemas.microsoft.com/office/drawing/2014/main" id="{20C42232-3777-74D1-C290-668D11DC9AA2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58;p21">
              <a:extLst>
                <a:ext uri="{FF2B5EF4-FFF2-40B4-BE49-F238E27FC236}">
                  <a16:creationId xmlns:a16="http://schemas.microsoft.com/office/drawing/2014/main" id="{866C55B0-34CB-9B45-6DA9-0F7985AC5438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59;p21">
              <a:extLst>
                <a:ext uri="{FF2B5EF4-FFF2-40B4-BE49-F238E27FC236}">
                  <a16:creationId xmlns:a16="http://schemas.microsoft.com/office/drawing/2014/main" id="{337FCDAF-9EBB-12E6-9D65-B56573D0F3FF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60;p21">
              <a:extLst>
                <a:ext uri="{FF2B5EF4-FFF2-40B4-BE49-F238E27FC236}">
                  <a16:creationId xmlns:a16="http://schemas.microsoft.com/office/drawing/2014/main" id="{420C7878-2C00-5CD7-462B-1C45FEBFA07F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61;p21">
              <a:extLst>
                <a:ext uri="{FF2B5EF4-FFF2-40B4-BE49-F238E27FC236}">
                  <a16:creationId xmlns:a16="http://schemas.microsoft.com/office/drawing/2014/main" id="{11AE6DFF-6B69-6260-03F1-C58104651C53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62;p21">
              <a:extLst>
                <a:ext uri="{FF2B5EF4-FFF2-40B4-BE49-F238E27FC236}">
                  <a16:creationId xmlns:a16="http://schemas.microsoft.com/office/drawing/2014/main" id="{2CDFD25B-D125-ABDC-60AF-4D72AD83F032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63;p21">
              <a:extLst>
                <a:ext uri="{FF2B5EF4-FFF2-40B4-BE49-F238E27FC236}">
                  <a16:creationId xmlns:a16="http://schemas.microsoft.com/office/drawing/2014/main" id="{046114BF-6FE0-CD6A-1062-168BEAF7B08C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64;p21">
              <a:extLst>
                <a:ext uri="{FF2B5EF4-FFF2-40B4-BE49-F238E27FC236}">
                  <a16:creationId xmlns:a16="http://schemas.microsoft.com/office/drawing/2014/main" id="{E8810874-45FD-F711-523B-87ED98FABE40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65;p21">
              <a:extLst>
                <a:ext uri="{FF2B5EF4-FFF2-40B4-BE49-F238E27FC236}">
                  <a16:creationId xmlns:a16="http://schemas.microsoft.com/office/drawing/2014/main" id="{CA145E89-E0A6-FEBF-080D-8D1998C8196A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66;p21">
              <a:extLst>
                <a:ext uri="{FF2B5EF4-FFF2-40B4-BE49-F238E27FC236}">
                  <a16:creationId xmlns:a16="http://schemas.microsoft.com/office/drawing/2014/main" id="{E22A13CF-DBAC-714A-366D-6676A788BFCB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67;p21">
              <a:extLst>
                <a:ext uri="{FF2B5EF4-FFF2-40B4-BE49-F238E27FC236}">
                  <a16:creationId xmlns:a16="http://schemas.microsoft.com/office/drawing/2014/main" id="{E8135E0F-6E0E-364E-89D7-6B53D22DB4AE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68;p21">
              <a:extLst>
                <a:ext uri="{FF2B5EF4-FFF2-40B4-BE49-F238E27FC236}">
                  <a16:creationId xmlns:a16="http://schemas.microsoft.com/office/drawing/2014/main" id="{FD40C662-0BEA-560D-46E4-30169E3D7D6F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69;p21">
              <a:extLst>
                <a:ext uri="{FF2B5EF4-FFF2-40B4-BE49-F238E27FC236}">
                  <a16:creationId xmlns:a16="http://schemas.microsoft.com/office/drawing/2014/main" id="{DCBEA53F-9E42-8933-CA5E-22F1C2E6A91D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70;p21">
              <a:extLst>
                <a:ext uri="{FF2B5EF4-FFF2-40B4-BE49-F238E27FC236}">
                  <a16:creationId xmlns:a16="http://schemas.microsoft.com/office/drawing/2014/main" id="{5D039D59-A3F0-3C7C-E4BE-FD7B24438A8D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1;p21">
              <a:extLst>
                <a:ext uri="{FF2B5EF4-FFF2-40B4-BE49-F238E27FC236}">
                  <a16:creationId xmlns:a16="http://schemas.microsoft.com/office/drawing/2014/main" id="{C28F87C6-19EC-57A4-E55A-A194A72E017A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72;p21">
              <a:extLst>
                <a:ext uri="{FF2B5EF4-FFF2-40B4-BE49-F238E27FC236}">
                  <a16:creationId xmlns:a16="http://schemas.microsoft.com/office/drawing/2014/main" id="{6051AF21-A7A9-4D31-BBAC-BDE30FA93861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73;p21">
              <a:extLst>
                <a:ext uri="{FF2B5EF4-FFF2-40B4-BE49-F238E27FC236}">
                  <a16:creationId xmlns:a16="http://schemas.microsoft.com/office/drawing/2014/main" id="{1AE087CA-A6C4-F5D2-5187-F5B497FD390F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74;p21">
              <a:extLst>
                <a:ext uri="{FF2B5EF4-FFF2-40B4-BE49-F238E27FC236}">
                  <a16:creationId xmlns:a16="http://schemas.microsoft.com/office/drawing/2014/main" id="{DBE786B3-CC8B-EFB3-116B-983B95E55494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75;p21">
              <a:extLst>
                <a:ext uri="{FF2B5EF4-FFF2-40B4-BE49-F238E27FC236}">
                  <a16:creationId xmlns:a16="http://schemas.microsoft.com/office/drawing/2014/main" id="{778E5D70-EC65-81BE-A513-3224BAD493F2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476;p21">
              <a:extLst>
                <a:ext uri="{FF2B5EF4-FFF2-40B4-BE49-F238E27FC236}">
                  <a16:creationId xmlns:a16="http://schemas.microsoft.com/office/drawing/2014/main" id="{168333C0-F443-6703-1FDE-F0A31776D350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0590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B690F0-0271-7EE0-4CED-0223CCB365BE}"/>
              </a:ext>
            </a:extLst>
          </p:cNvPr>
          <p:cNvSpPr/>
          <p:nvPr/>
        </p:nvSpPr>
        <p:spPr>
          <a:xfrm rot="20085941">
            <a:off x="849383" y="1165273"/>
            <a:ext cx="7069005" cy="2046812"/>
          </a:xfrm>
          <a:prstGeom prst="ellipse">
            <a:avLst/>
          </a:prstGeom>
          <a:noFill/>
          <a:ln w="12700">
            <a:solidFill>
              <a:schemeClr val="bg1">
                <a:alpha val="32000"/>
              </a:schemeClr>
            </a:solidFill>
            <a:prstDash val="lgDashDot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69005"/>
                      <a:gd name="connsiteY0" fmla="*/ 1023406 h 2046812"/>
                      <a:gd name="connsiteX1" fmla="*/ 3534503 w 7069005"/>
                      <a:gd name="connsiteY1" fmla="*/ 0 h 2046812"/>
                      <a:gd name="connsiteX2" fmla="*/ 7069006 w 7069005"/>
                      <a:gd name="connsiteY2" fmla="*/ 1023406 h 2046812"/>
                      <a:gd name="connsiteX3" fmla="*/ 3534503 w 7069005"/>
                      <a:gd name="connsiteY3" fmla="*/ 2046812 h 2046812"/>
                      <a:gd name="connsiteX4" fmla="*/ 0 w 7069005"/>
                      <a:gd name="connsiteY4" fmla="*/ 1023406 h 20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9005" h="2046812" extrusionOk="0">
                        <a:moveTo>
                          <a:pt x="0" y="1023406"/>
                        </a:moveTo>
                        <a:cubicBezTo>
                          <a:pt x="-82187" y="407499"/>
                          <a:pt x="1354766" y="85454"/>
                          <a:pt x="3534503" y="0"/>
                        </a:cubicBezTo>
                        <a:cubicBezTo>
                          <a:pt x="5588239" y="21407"/>
                          <a:pt x="6930662" y="462593"/>
                          <a:pt x="7069006" y="1023406"/>
                        </a:cubicBezTo>
                        <a:cubicBezTo>
                          <a:pt x="6720848" y="1928613"/>
                          <a:pt x="5469297" y="2142202"/>
                          <a:pt x="3534503" y="2046812"/>
                        </a:cubicBezTo>
                        <a:cubicBezTo>
                          <a:pt x="1548342" y="2028150"/>
                          <a:pt x="85835" y="1629631"/>
                          <a:pt x="0" y="10234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4760062" y="-1744863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4769934" y="-175641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505;p23">
            <a:extLst>
              <a:ext uri="{FF2B5EF4-FFF2-40B4-BE49-F238E27FC236}">
                <a16:creationId xmlns:a16="http://schemas.microsoft.com/office/drawing/2014/main" id="{1816B90E-E4A1-91F7-E541-33311F8C2FCA}"/>
              </a:ext>
            </a:extLst>
          </p:cNvPr>
          <p:cNvGrpSpPr/>
          <p:nvPr/>
        </p:nvGrpSpPr>
        <p:grpSpPr>
          <a:xfrm rot="7560219" flipH="1">
            <a:off x="-2196765" y="-1936149"/>
            <a:ext cx="1746097" cy="1763524"/>
            <a:chOff x="1977150" y="891025"/>
            <a:chExt cx="255500" cy="258050"/>
          </a:xfrm>
        </p:grpSpPr>
        <p:sp>
          <p:nvSpPr>
            <p:cNvPr id="9" name="Google Shape;2506;p23">
              <a:extLst>
                <a:ext uri="{FF2B5EF4-FFF2-40B4-BE49-F238E27FC236}">
                  <a16:creationId xmlns:a16="http://schemas.microsoft.com/office/drawing/2014/main" id="{C14BCAFE-9061-A1AF-C4C9-FA650D49483E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7;p23">
              <a:extLst>
                <a:ext uri="{FF2B5EF4-FFF2-40B4-BE49-F238E27FC236}">
                  <a16:creationId xmlns:a16="http://schemas.microsoft.com/office/drawing/2014/main" id="{6BDC9B58-21B9-824F-D134-A426E740E574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8;p23">
              <a:extLst>
                <a:ext uri="{FF2B5EF4-FFF2-40B4-BE49-F238E27FC236}">
                  <a16:creationId xmlns:a16="http://schemas.microsoft.com/office/drawing/2014/main" id="{1A3BF7A6-24CD-F01C-BEF7-C953B0391BF8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9;p23">
              <a:extLst>
                <a:ext uri="{FF2B5EF4-FFF2-40B4-BE49-F238E27FC236}">
                  <a16:creationId xmlns:a16="http://schemas.microsoft.com/office/drawing/2014/main" id="{CB326ADA-4F40-E593-E468-CC2BCC88D0BA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0;p23">
              <a:extLst>
                <a:ext uri="{FF2B5EF4-FFF2-40B4-BE49-F238E27FC236}">
                  <a16:creationId xmlns:a16="http://schemas.microsoft.com/office/drawing/2014/main" id="{0C609073-03E1-1845-6D3E-4AE6450597C0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1;p23">
              <a:extLst>
                <a:ext uri="{FF2B5EF4-FFF2-40B4-BE49-F238E27FC236}">
                  <a16:creationId xmlns:a16="http://schemas.microsoft.com/office/drawing/2014/main" id="{DFED54C3-1004-E2D5-5FFC-2B4F3C4A8327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23">
              <a:extLst>
                <a:ext uri="{FF2B5EF4-FFF2-40B4-BE49-F238E27FC236}">
                  <a16:creationId xmlns:a16="http://schemas.microsoft.com/office/drawing/2014/main" id="{260B46AA-699D-A5B0-ED4A-D2E7375EA605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23">
              <a:extLst>
                <a:ext uri="{FF2B5EF4-FFF2-40B4-BE49-F238E27FC236}">
                  <a16:creationId xmlns:a16="http://schemas.microsoft.com/office/drawing/2014/main" id="{3A51F836-7A80-425B-B075-19DF42BAA4FD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23">
              <a:extLst>
                <a:ext uri="{FF2B5EF4-FFF2-40B4-BE49-F238E27FC236}">
                  <a16:creationId xmlns:a16="http://schemas.microsoft.com/office/drawing/2014/main" id="{7068EC28-89C8-9465-34E2-CE7C4C5DDFCD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23">
              <a:extLst>
                <a:ext uri="{FF2B5EF4-FFF2-40B4-BE49-F238E27FC236}">
                  <a16:creationId xmlns:a16="http://schemas.microsoft.com/office/drawing/2014/main" id="{9BE3FD2E-914E-990E-0D48-CF519180F6B5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23">
              <a:extLst>
                <a:ext uri="{FF2B5EF4-FFF2-40B4-BE49-F238E27FC236}">
                  <a16:creationId xmlns:a16="http://schemas.microsoft.com/office/drawing/2014/main" id="{93DC9E4E-074B-7B8F-32AF-DBDF9AF89465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23">
              <a:extLst>
                <a:ext uri="{FF2B5EF4-FFF2-40B4-BE49-F238E27FC236}">
                  <a16:creationId xmlns:a16="http://schemas.microsoft.com/office/drawing/2014/main" id="{251DA060-2CE9-ED55-6C6D-1D516ABDB784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23">
              <a:extLst>
                <a:ext uri="{FF2B5EF4-FFF2-40B4-BE49-F238E27FC236}">
                  <a16:creationId xmlns:a16="http://schemas.microsoft.com/office/drawing/2014/main" id="{CA74ADFA-D600-A47C-5EAC-93954E59F19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23">
              <a:extLst>
                <a:ext uri="{FF2B5EF4-FFF2-40B4-BE49-F238E27FC236}">
                  <a16:creationId xmlns:a16="http://schemas.microsoft.com/office/drawing/2014/main" id="{547E15E8-7D61-F33B-5BD8-AF5C8F529545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23">
              <a:extLst>
                <a:ext uri="{FF2B5EF4-FFF2-40B4-BE49-F238E27FC236}">
                  <a16:creationId xmlns:a16="http://schemas.microsoft.com/office/drawing/2014/main" id="{BE2A7115-F9AF-C4A5-498F-04CDD0BA1BA7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23">
              <a:extLst>
                <a:ext uri="{FF2B5EF4-FFF2-40B4-BE49-F238E27FC236}">
                  <a16:creationId xmlns:a16="http://schemas.microsoft.com/office/drawing/2014/main" id="{8F7AACAE-0D32-07FE-441F-FDC9B8F10701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23">
              <a:extLst>
                <a:ext uri="{FF2B5EF4-FFF2-40B4-BE49-F238E27FC236}">
                  <a16:creationId xmlns:a16="http://schemas.microsoft.com/office/drawing/2014/main" id="{1BD40722-6B46-E53A-3876-71CC4176EA8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23">
              <a:extLst>
                <a:ext uri="{FF2B5EF4-FFF2-40B4-BE49-F238E27FC236}">
                  <a16:creationId xmlns:a16="http://schemas.microsoft.com/office/drawing/2014/main" id="{B9F31F8C-56C6-8F81-9574-520BEFD449F0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23">
              <a:extLst>
                <a:ext uri="{FF2B5EF4-FFF2-40B4-BE49-F238E27FC236}">
                  <a16:creationId xmlns:a16="http://schemas.microsoft.com/office/drawing/2014/main" id="{14E3B6FD-066D-BD80-57EA-9D08C84D0E33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23">
              <a:extLst>
                <a:ext uri="{FF2B5EF4-FFF2-40B4-BE49-F238E27FC236}">
                  <a16:creationId xmlns:a16="http://schemas.microsoft.com/office/drawing/2014/main" id="{30D95907-880B-A189-172D-A2890ABE0381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23">
              <a:extLst>
                <a:ext uri="{FF2B5EF4-FFF2-40B4-BE49-F238E27FC236}">
                  <a16:creationId xmlns:a16="http://schemas.microsoft.com/office/drawing/2014/main" id="{D6EFEE0F-13EC-2E53-665D-C2EC62256ADC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23">
              <a:extLst>
                <a:ext uri="{FF2B5EF4-FFF2-40B4-BE49-F238E27FC236}">
                  <a16:creationId xmlns:a16="http://schemas.microsoft.com/office/drawing/2014/main" id="{6DF635CF-3141-BF2B-1691-A5335A59FF31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23">
              <a:extLst>
                <a:ext uri="{FF2B5EF4-FFF2-40B4-BE49-F238E27FC236}">
                  <a16:creationId xmlns:a16="http://schemas.microsoft.com/office/drawing/2014/main" id="{D6E3CAA8-B083-16E9-3FA6-F57885DD4D94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23">
              <a:extLst>
                <a:ext uri="{FF2B5EF4-FFF2-40B4-BE49-F238E27FC236}">
                  <a16:creationId xmlns:a16="http://schemas.microsoft.com/office/drawing/2014/main" id="{CD46559C-85FD-D72B-DD26-1204798702A9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23">
              <a:extLst>
                <a:ext uri="{FF2B5EF4-FFF2-40B4-BE49-F238E27FC236}">
                  <a16:creationId xmlns:a16="http://schemas.microsoft.com/office/drawing/2014/main" id="{14A4FD00-593D-65F5-78BA-42C1BD9C2D76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23">
              <a:extLst>
                <a:ext uri="{FF2B5EF4-FFF2-40B4-BE49-F238E27FC236}">
                  <a16:creationId xmlns:a16="http://schemas.microsoft.com/office/drawing/2014/main" id="{C9A1CDA7-E2A2-E776-C01A-B1C2CF5081D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23">
              <a:extLst>
                <a:ext uri="{FF2B5EF4-FFF2-40B4-BE49-F238E27FC236}">
                  <a16:creationId xmlns:a16="http://schemas.microsoft.com/office/drawing/2014/main" id="{AC06EA69-AA3C-3D57-FB97-C7DBE912548C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23">
              <a:extLst>
                <a:ext uri="{FF2B5EF4-FFF2-40B4-BE49-F238E27FC236}">
                  <a16:creationId xmlns:a16="http://schemas.microsoft.com/office/drawing/2014/main" id="{7E13A63C-A310-C6EF-7DF0-B24311D95CA3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23">
              <a:extLst>
                <a:ext uri="{FF2B5EF4-FFF2-40B4-BE49-F238E27FC236}">
                  <a16:creationId xmlns:a16="http://schemas.microsoft.com/office/drawing/2014/main" id="{867BC6FF-9FA1-9ADE-9887-3C42034D76BB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23">
              <a:extLst>
                <a:ext uri="{FF2B5EF4-FFF2-40B4-BE49-F238E27FC236}">
                  <a16:creationId xmlns:a16="http://schemas.microsoft.com/office/drawing/2014/main" id="{DFE9902C-5916-2123-F6D4-10198F6ADE05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6;p23">
              <a:extLst>
                <a:ext uri="{FF2B5EF4-FFF2-40B4-BE49-F238E27FC236}">
                  <a16:creationId xmlns:a16="http://schemas.microsoft.com/office/drawing/2014/main" id="{6E36C68B-01D1-0692-5FC5-8A1450AD8766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7;p23">
              <a:extLst>
                <a:ext uri="{FF2B5EF4-FFF2-40B4-BE49-F238E27FC236}">
                  <a16:creationId xmlns:a16="http://schemas.microsoft.com/office/drawing/2014/main" id="{79B18D84-0E57-DD71-5BFC-169C3031AF0A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8;p23">
              <a:extLst>
                <a:ext uri="{FF2B5EF4-FFF2-40B4-BE49-F238E27FC236}">
                  <a16:creationId xmlns:a16="http://schemas.microsoft.com/office/drawing/2014/main" id="{D35CA2EE-FAEF-52DF-F7A3-C61B1311A9A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9;p23">
              <a:extLst>
                <a:ext uri="{FF2B5EF4-FFF2-40B4-BE49-F238E27FC236}">
                  <a16:creationId xmlns:a16="http://schemas.microsoft.com/office/drawing/2014/main" id="{7E0CE293-0889-D8A9-6F71-193248208BEC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0;p23">
              <a:extLst>
                <a:ext uri="{FF2B5EF4-FFF2-40B4-BE49-F238E27FC236}">
                  <a16:creationId xmlns:a16="http://schemas.microsoft.com/office/drawing/2014/main" id="{A89633CA-DC8C-9763-6BFB-B8A449E9C2D8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23">
              <a:extLst>
                <a:ext uri="{FF2B5EF4-FFF2-40B4-BE49-F238E27FC236}">
                  <a16:creationId xmlns:a16="http://schemas.microsoft.com/office/drawing/2014/main" id="{0A6D4C54-FC04-54A5-61F2-3C82E5F6FBF9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23">
              <a:extLst>
                <a:ext uri="{FF2B5EF4-FFF2-40B4-BE49-F238E27FC236}">
                  <a16:creationId xmlns:a16="http://schemas.microsoft.com/office/drawing/2014/main" id="{AB72EDEA-2F6E-500D-EBC4-29618D70962C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23">
              <a:extLst>
                <a:ext uri="{FF2B5EF4-FFF2-40B4-BE49-F238E27FC236}">
                  <a16:creationId xmlns:a16="http://schemas.microsoft.com/office/drawing/2014/main" id="{F2F9DE2B-6BA8-AF00-69F8-5BE6ED832733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23">
              <a:extLst>
                <a:ext uri="{FF2B5EF4-FFF2-40B4-BE49-F238E27FC236}">
                  <a16:creationId xmlns:a16="http://schemas.microsoft.com/office/drawing/2014/main" id="{449C3F6A-E50F-962C-0656-7229C78C63FD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E7BE-D630-C976-2A8D-B5366CDD34C6}"/>
              </a:ext>
            </a:extLst>
          </p:cNvPr>
          <p:cNvGrpSpPr/>
          <p:nvPr/>
        </p:nvGrpSpPr>
        <p:grpSpPr>
          <a:xfrm>
            <a:off x="3815428" y="536316"/>
            <a:ext cx="1628368" cy="1160287"/>
            <a:chOff x="890785" y="2492216"/>
            <a:chExt cx="2969102" cy="2311900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8BE1938-26A1-5A30-4BA9-433D6A56EE2B}"/>
                </a:ext>
              </a:extLst>
            </p:cNvPr>
            <p:cNvGrpSpPr/>
            <p:nvPr/>
          </p:nvGrpSpPr>
          <p:grpSpPr>
            <a:xfrm>
              <a:off x="1081960" y="2492216"/>
              <a:ext cx="2404320" cy="1507778"/>
              <a:chOff x="2251067" y="1713360"/>
              <a:chExt cx="1011338" cy="648683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011A5AE-98A0-B8E1-90F5-691B0C7B29D0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375A49E9-2CE3-A5ED-D283-842DD2EC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67" y="1713360"/>
                <a:ext cx="1011338" cy="648683"/>
              </a:xfrm>
              <a:prstGeom prst="rect">
                <a:avLst/>
              </a:prstGeom>
            </p:spPr>
          </p:pic>
        </p:grpSp>
        <p:sp>
          <p:nvSpPr>
            <p:cNvPr id="72" name="Subtitle 52">
              <a:extLst>
                <a:ext uri="{FF2B5EF4-FFF2-40B4-BE49-F238E27FC236}">
                  <a16:creationId xmlns:a16="http://schemas.microsoft.com/office/drawing/2014/main" id="{29A96013-14ED-C70A-5E9C-F6B6CD6C69DF}"/>
                </a:ext>
              </a:extLst>
            </p:cNvPr>
            <p:cNvSpPr txBox="1">
              <a:spLocks/>
            </p:cNvSpPr>
            <p:nvPr/>
          </p:nvSpPr>
          <p:spPr>
            <a:xfrm>
              <a:off x="890785" y="3785278"/>
              <a:ext cx="2969102" cy="1018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100" dirty="0"/>
                <a:t>ESP8266 Wi-Fi Module</a:t>
              </a:r>
            </a:p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DB154D-6628-444C-1073-FB24D64CEF64}"/>
              </a:ext>
            </a:extLst>
          </p:cNvPr>
          <p:cNvGrpSpPr/>
          <p:nvPr/>
        </p:nvGrpSpPr>
        <p:grpSpPr>
          <a:xfrm>
            <a:off x="3772900" y="2276837"/>
            <a:ext cx="2536635" cy="1707131"/>
            <a:chOff x="5989326" y="2556064"/>
            <a:chExt cx="2213554" cy="1489701"/>
          </a:xfrm>
        </p:grpSpPr>
        <p:pic>
          <p:nvPicPr>
            <p:cNvPr id="1058" name="Picture 1057">
              <a:extLst>
                <a:ext uri="{FF2B5EF4-FFF2-40B4-BE49-F238E27FC236}">
                  <a16:creationId xmlns:a16="http://schemas.microsoft.com/office/drawing/2014/main" id="{9CD9A7E5-E9BD-AF1E-A367-FAD138C7B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8447" y="2556064"/>
              <a:ext cx="1095313" cy="1095313"/>
            </a:xfrm>
            <a:prstGeom prst="rect">
              <a:avLst/>
            </a:prstGeom>
          </p:spPr>
        </p:pic>
        <p:sp>
          <p:nvSpPr>
            <p:cNvPr id="77" name="Subtitle 52">
              <a:extLst>
                <a:ext uri="{FF2B5EF4-FFF2-40B4-BE49-F238E27FC236}">
                  <a16:creationId xmlns:a16="http://schemas.microsoft.com/office/drawing/2014/main" id="{26EC7FF9-B08E-5A29-C8ED-487DB240332F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60"/>
              <a:ext cx="2213554" cy="398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800" dirty="0"/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2C8B0-6588-075E-067B-23CF07EB87B4}"/>
              </a:ext>
            </a:extLst>
          </p:cNvPr>
          <p:cNvGrpSpPr/>
          <p:nvPr/>
        </p:nvGrpSpPr>
        <p:grpSpPr>
          <a:xfrm>
            <a:off x="6668990" y="1471361"/>
            <a:ext cx="651604" cy="749864"/>
            <a:chOff x="5859223" y="2488158"/>
            <a:chExt cx="1567947" cy="180438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D495E019-1313-70D0-8F5F-73752E84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5" y="2488158"/>
              <a:ext cx="1160288" cy="1160288"/>
            </a:xfrm>
            <a:prstGeom prst="rect">
              <a:avLst/>
            </a:prstGeom>
          </p:spPr>
        </p:pic>
        <p:sp>
          <p:nvSpPr>
            <p:cNvPr id="78" name="Subtitle 52">
              <a:extLst>
                <a:ext uri="{FF2B5EF4-FFF2-40B4-BE49-F238E27FC236}">
                  <a16:creationId xmlns:a16="http://schemas.microsoft.com/office/drawing/2014/main" id="{D87B1CF8-8715-CC10-78E1-23DBCC01869D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4"/>
              <a:ext cx="1567947" cy="47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3B0AF-6673-88B6-6A2D-AB4EA5F5D8C9}"/>
              </a:ext>
            </a:extLst>
          </p:cNvPr>
          <p:cNvGrpSpPr/>
          <p:nvPr/>
        </p:nvGrpSpPr>
        <p:grpSpPr>
          <a:xfrm>
            <a:off x="6391743" y="8312"/>
            <a:ext cx="603049" cy="851961"/>
            <a:chOff x="4075622" y="3600407"/>
            <a:chExt cx="1278023" cy="1446318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3603056B-9E81-1E32-4BF8-C8F9DB61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2792" y="3600407"/>
              <a:ext cx="1210853" cy="1210853"/>
            </a:xfrm>
            <a:prstGeom prst="rect">
              <a:avLst/>
            </a:prstGeom>
          </p:spPr>
        </p:pic>
        <p:sp>
          <p:nvSpPr>
            <p:cNvPr id="79" name="Subtitle 52">
              <a:extLst>
                <a:ext uri="{FF2B5EF4-FFF2-40B4-BE49-F238E27FC236}">
                  <a16:creationId xmlns:a16="http://schemas.microsoft.com/office/drawing/2014/main" id="{A42D9940-DA7D-4F76-6F57-424E9C85BA38}"/>
                </a:ext>
              </a:extLst>
            </p:cNvPr>
            <p:cNvSpPr txBox="1">
              <a:spLocks/>
            </p:cNvSpPr>
            <p:nvPr/>
          </p:nvSpPr>
          <p:spPr>
            <a:xfrm>
              <a:off x="4075622" y="4655608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CEC1A-EF51-B096-5AFA-21988270A134}"/>
              </a:ext>
            </a:extLst>
          </p:cNvPr>
          <p:cNvGrpSpPr/>
          <p:nvPr/>
        </p:nvGrpSpPr>
        <p:grpSpPr>
          <a:xfrm>
            <a:off x="1807943" y="1625051"/>
            <a:ext cx="1516026" cy="981554"/>
            <a:chOff x="3151468" y="2232309"/>
            <a:chExt cx="2090500" cy="135349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48FB03E-8885-37C9-90B7-02CE7B7E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1561" y="2232309"/>
              <a:ext cx="889725" cy="889725"/>
            </a:xfrm>
            <a:prstGeom prst="rect">
              <a:avLst/>
            </a:prstGeom>
          </p:spPr>
        </p:pic>
        <p:sp>
          <p:nvSpPr>
            <p:cNvPr id="70" name="Subtitle 52">
              <a:extLst>
                <a:ext uri="{FF2B5EF4-FFF2-40B4-BE49-F238E27FC236}">
                  <a16:creationId xmlns:a16="http://schemas.microsoft.com/office/drawing/2014/main" id="{2E985AF4-1112-85DB-9F36-17E55F3FA2CC}"/>
                </a:ext>
              </a:extLst>
            </p:cNvPr>
            <p:cNvSpPr txBox="1">
              <a:spLocks/>
            </p:cNvSpPr>
            <p:nvPr/>
          </p:nvSpPr>
          <p:spPr>
            <a:xfrm>
              <a:off x="3151468" y="3188464"/>
              <a:ext cx="2090500" cy="39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000" dirty="0"/>
                <a:t>Arduino IDE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0327EB-66D2-2483-11D0-19EAC667CEFB}"/>
              </a:ext>
            </a:extLst>
          </p:cNvPr>
          <p:cNvGrpSpPr/>
          <p:nvPr/>
        </p:nvGrpSpPr>
        <p:grpSpPr>
          <a:xfrm>
            <a:off x="856537" y="2909964"/>
            <a:ext cx="758227" cy="697441"/>
            <a:chOff x="6030888" y="2595287"/>
            <a:chExt cx="1545301" cy="142141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25B9ABC-8CDC-D8D7-D808-6F758E507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5758" y="2595287"/>
              <a:ext cx="1004540" cy="1004540"/>
            </a:xfrm>
            <a:prstGeom prst="rect">
              <a:avLst/>
            </a:prstGeom>
          </p:spPr>
        </p:pic>
        <p:sp>
          <p:nvSpPr>
            <p:cNvPr id="84" name="Subtitle 52">
              <a:extLst>
                <a:ext uri="{FF2B5EF4-FFF2-40B4-BE49-F238E27FC236}">
                  <a16:creationId xmlns:a16="http://schemas.microsoft.com/office/drawing/2014/main" id="{03EC991E-247A-921B-23C7-9EAEA33E4864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C05070-6D17-0693-EE3A-287E19CE253A}"/>
              </a:ext>
            </a:extLst>
          </p:cNvPr>
          <p:cNvGrpSpPr/>
          <p:nvPr/>
        </p:nvGrpSpPr>
        <p:grpSpPr>
          <a:xfrm>
            <a:off x="2241989" y="3574432"/>
            <a:ext cx="984622" cy="855644"/>
            <a:chOff x="6469838" y="2629066"/>
            <a:chExt cx="1844010" cy="1521158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A3F3642F-73F3-DBAF-8977-30D5703F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04315" y="2629066"/>
              <a:ext cx="882268" cy="882268"/>
            </a:xfrm>
            <a:prstGeom prst="rect">
              <a:avLst/>
            </a:prstGeom>
          </p:spPr>
        </p:pic>
        <p:sp>
          <p:nvSpPr>
            <p:cNvPr id="87" name="Subtitle 52">
              <a:extLst>
                <a:ext uri="{FF2B5EF4-FFF2-40B4-BE49-F238E27FC236}">
                  <a16:creationId xmlns:a16="http://schemas.microsoft.com/office/drawing/2014/main" id="{A47B9C3F-5AAD-3ED9-CB4D-F6E12EA11353}"/>
                </a:ext>
              </a:extLst>
            </p:cNvPr>
            <p:cNvSpPr txBox="1">
              <a:spLocks/>
            </p:cNvSpPr>
            <p:nvPr/>
          </p:nvSpPr>
          <p:spPr>
            <a:xfrm>
              <a:off x="6469838" y="3625593"/>
              <a:ext cx="1844010" cy="524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Jumper Wires</a:t>
              </a:r>
            </a:p>
            <a:p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969F308-847F-3C02-4427-B771BD563A82}"/>
              </a:ext>
            </a:extLst>
          </p:cNvPr>
          <p:cNvGrpSpPr/>
          <p:nvPr/>
        </p:nvGrpSpPr>
        <p:grpSpPr>
          <a:xfrm rot="1543322">
            <a:off x="1561595" y="669265"/>
            <a:ext cx="487673" cy="404541"/>
            <a:chOff x="1914236" y="3179382"/>
            <a:chExt cx="711821" cy="590479"/>
          </a:xfrm>
        </p:grpSpPr>
        <p:sp>
          <p:nvSpPr>
            <p:cNvPr id="89" name="Google Shape;2394;p21">
              <a:extLst>
                <a:ext uri="{FF2B5EF4-FFF2-40B4-BE49-F238E27FC236}">
                  <a16:creationId xmlns:a16="http://schemas.microsoft.com/office/drawing/2014/main" id="{1C0A2F4A-F327-C97A-C681-592D60DCB31E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95;p21">
              <a:extLst>
                <a:ext uri="{FF2B5EF4-FFF2-40B4-BE49-F238E27FC236}">
                  <a16:creationId xmlns:a16="http://schemas.microsoft.com/office/drawing/2014/main" id="{4B4FA03D-F573-297A-2019-C1522A2E094B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96;p21">
              <a:extLst>
                <a:ext uri="{FF2B5EF4-FFF2-40B4-BE49-F238E27FC236}">
                  <a16:creationId xmlns:a16="http://schemas.microsoft.com/office/drawing/2014/main" id="{785C21EA-624E-E6F7-C6AD-C4FEECDA6C61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97;p21">
              <a:extLst>
                <a:ext uri="{FF2B5EF4-FFF2-40B4-BE49-F238E27FC236}">
                  <a16:creationId xmlns:a16="http://schemas.microsoft.com/office/drawing/2014/main" id="{0D2AC913-FCB6-6199-A7AB-AF387F103E5F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8;p21">
              <a:extLst>
                <a:ext uri="{FF2B5EF4-FFF2-40B4-BE49-F238E27FC236}">
                  <a16:creationId xmlns:a16="http://schemas.microsoft.com/office/drawing/2014/main" id="{2970E2DD-9B2F-7330-79B4-A75A9DBC5B50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9;p21">
              <a:extLst>
                <a:ext uri="{FF2B5EF4-FFF2-40B4-BE49-F238E27FC236}">
                  <a16:creationId xmlns:a16="http://schemas.microsoft.com/office/drawing/2014/main" id="{131B22D0-7818-3FC0-50D5-1FD9D6DB0DC5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00;p21">
              <a:extLst>
                <a:ext uri="{FF2B5EF4-FFF2-40B4-BE49-F238E27FC236}">
                  <a16:creationId xmlns:a16="http://schemas.microsoft.com/office/drawing/2014/main" id="{EAE56AA6-4610-B15A-5E5B-92BF423C3C01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01;p21">
              <a:extLst>
                <a:ext uri="{FF2B5EF4-FFF2-40B4-BE49-F238E27FC236}">
                  <a16:creationId xmlns:a16="http://schemas.microsoft.com/office/drawing/2014/main" id="{00DA1332-4063-B14D-DC77-16D2C3AB2A0C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02;p21">
              <a:extLst>
                <a:ext uri="{FF2B5EF4-FFF2-40B4-BE49-F238E27FC236}">
                  <a16:creationId xmlns:a16="http://schemas.microsoft.com/office/drawing/2014/main" id="{18B6E856-B4B1-B0AC-CE78-B89CAC6F2081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03;p21">
              <a:extLst>
                <a:ext uri="{FF2B5EF4-FFF2-40B4-BE49-F238E27FC236}">
                  <a16:creationId xmlns:a16="http://schemas.microsoft.com/office/drawing/2014/main" id="{61CD569A-4902-E335-C631-B502E3F8BE78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04;p21">
              <a:extLst>
                <a:ext uri="{FF2B5EF4-FFF2-40B4-BE49-F238E27FC236}">
                  <a16:creationId xmlns:a16="http://schemas.microsoft.com/office/drawing/2014/main" id="{5B844AEA-96B3-2242-177E-2398CF61AEAF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05;p21">
              <a:extLst>
                <a:ext uri="{FF2B5EF4-FFF2-40B4-BE49-F238E27FC236}">
                  <a16:creationId xmlns:a16="http://schemas.microsoft.com/office/drawing/2014/main" id="{4C7640C2-EB63-9F31-D871-2C1219E3130C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06;p21">
              <a:extLst>
                <a:ext uri="{FF2B5EF4-FFF2-40B4-BE49-F238E27FC236}">
                  <a16:creationId xmlns:a16="http://schemas.microsoft.com/office/drawing/2014/main" id="{CD0E45DE-E8F8-60BF-6305-0183CDF6D5FD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7;p21">
              <a:extLst>
                <a:ext uri="{FF2B5EF4-FFF2-40B4-BE49-F238E27FC236}">
                  <a16:creationId xmlns:a16="http://schemas.microsoft.com/office/drawing/2014/main" id="{831D2719-09CC-33A9-D996-AF8E3F299D6C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8;p21">
              <a:extLst>
                <a:ext uri="{FF2B5EF4-FFF2-40B4-BE49-F238E27FC236}">
                  <a16:creationId xmlns:a16="http://schemas.microsoft.com/office/drawing/2014/main" id="{1F409E15-32A1-09BE-BBD3-69329070762F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9;p21">
              <a:extLst>
                <a:ext uri="{FF2B5EF4-FFF2-40B4-BE49-F238E27FC236}">
                  <a16:creationId xmlns:a16="http://schemas.microsoft.com/office/drawing/2014/main" id="{CB0B8EC8-991A-60DF-8AB4-75F749E97FDE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10;p21">
              <a:extLst>
                <a:ext uri="{FF2B5EF4-FFF2-40B4-BE49-F238E27FC236}">
                  <a16:creationId xmlns:a16="http://schemas.microsoft.com/office/drawing/2014/main" id="{A2146CF2-F739-57C5-8D28-C5CCC4D41D0C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11;p21">
              <a:extLst>
                <a:ext uri="{FF2B5EF4-FFF2-40B4-BE49-F238E27FC236}">
                  <a16:creationId xmlns:a16="http://schemas.microsoft.com/office/drawing/2014/main" id="{D809D83C-F74D-84EC-BBBA-3EAFE150DAAD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12;p21">
              <a:extLst>
                <a:ext uri="{FF2B5EF4-FFF2-40B4-BE49-F238E27FC236}">
                  <a16:creationId xmlns:a16="http://schemas.microsoft.com/office/drawing/2014/main" id="{B8F03116-D641-F670-2F5C-C4C2B1888178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13;p21">
              <a:extLst>
                <a:ext uri="{FF2B5EF4-FFF2-40B4-BE49-F238E27FC236}">
                  <a16:creationId xmlns:a16="http://schemas.microsoft.com/office/drawing/2014/main" id="{5306871B-BA6B-2E00-0276-D5F32F03CF74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14;p21">
              <a:extLst>
                <a:ext uri="{FF2B5EF4-FFF2-40B4-BE49-F238E27FC236}">
                  <a16:creationId xmlns:a16="http://schemas.microsoft.com/office/drawing/2014/main" id="{F73E7337-67F0-AAB8-072F-8D7DFA7E5D99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15;p21">
              <a:extLst>
                <a:ext uri="{FF2B5EF4-FFF2-40B4-BE49-F238E27FC236}">
                  <a16:creationId xmlns:a16="http://schemas.microsoft.com/office/drawing/2014/main" id="{99008506-948B-B281-A6BD-A0FE5136B019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6;p21">
              <a:extLst>
                <a:ext uri="{FF2B5EF4-FFF2-40B4-BE49-F238E27FC236}">
                  <a16:creationId xmlns:a16="http://schemas.microsoft.com/office/drawing/2014/main" id="{F622DC56-8E6A-E189-CB52-D0625C53657E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7;p21">
              <a:extLst>
                <a:ext uri="{FF2B5EF4-FFF2-40B4-BE49-F238E27FC236}">
                  <a16:creationId xmlns:a16="http://schemas.microsoft.com/office/drawing/2014/main" id="{8810F4B2-928A-AADF-B21D-98DFA5708B07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8;p21">
              <a:extLst>
                <a:ext uri="{FF2B5EF4-FFF2-40B4-BE49-F238E27FC236}">
                  <a16:creationId xmlns:a16="http://schemas.microsoft.com/office/drawing/2014/main" id="{6A5B6D33-CB45-8556-C0DF-E94266D12D48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9;p21">
              <a:extLst>
                <a:ext uri="{FF2B5EF4-FFF2-40B4-BE49-F238E27FC236}">
                  <a16:creationId xmlns:a16="http://schemas.microsoft.com/office/drawing/2014/main" id="{E4BE77F1-B5B1-405A-BD60-8BB8C359B53D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20;p21">
              <a:extLst>
                <a:ext uri="{FF2B5EF4-FFF2-40B4-BE49-F238E27FC236}">
                  <a16:creationId xmlns:a16="http://schemas.microsoft.com/office/drawing/2014/main" id="{7CA4BD64-E43D-418E-1266-BD832A316685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21;p21">
              <a:extLst>
                <a:ext uri="{FF2B5EF4-FFF2-40B4-BE49-F238E27FC236}">
                  <a16:creationId xmlns:a16="http://schemas.microsoft.com/office/drawing/2014/main" id="{9D86002E-9D1F-91F5-B5D3-F6DA7D9F1895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22;p21">
              <a:extLst>
                <a:ext uri="{FF2B5EF4-FFF2-40B4-BE49-F238E27FC236}">
                  <a16:creationId xmlns:a16="http://schemas.microsoft.com/office/drawing/2014/main" id="{EC20113C-4D03-8407-435B-CEE7C18DD0D4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23;p21">
              <a:extLst>
                <a:ext uri="{FF2B5EF4-FFF2-40B4-BE49-F238E27FC236}">
                  <a16:creationId xmlns:a16="http://schemas.microsoft.com/office/drawing/2014/main" id="{A70644FF-FAC8-9670-ED4D-8E63D7DDB79F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24;p21">
              <a:extLst>
                <a:ext uri="{FF2B5EF4-FFF2-40B4-BE49-F238E27FC236}">
                  <a16:creationId xmlns:a16="http://schemas.microsoft.com/office/drawing/2014/main" id="{778C291B-0FD5-3FE0-01D8-7E1D77CC1749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25;p21">
              <a:extLst>
                <a:ext uri="{FF2B5EF4-FFF2-40B4-BE49-F238E27FC236}">
                  <a16:creationId xmlns:a16="http://schemas.microsoft.com/office/drawing/2014/main" id="{72FB66B6-42FB-B737-CA6E-20C2028D5AA8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6;p21">
              <a:extLst>
                <a:ext uri="{FF2B5EF4-FFF2-40B4-BE49-F238E27FC236}">
                  <a16:creationId xmlns:a16="http://schemas.microsoft.com/office/drawing/2014/main" id="{2FEE2198-6F4C-9050-2D98-0265D107FD7A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7;p21">
              <a:extLst>
                <a:ext uri="{FF2B5EF4-FFF2-40B4-BE49-F238E27FC236}">
                  <a16:creationId xmlns:a16="http://schemas.microsoft.com/office/drawing/2014/main" id="{118CF5D4-E220-9233-5A85-117187DC38DA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28;p21">
              <a:extLst>
                <a:ext uri="{FF2B5EF4-FFF2-40B4-BE49-F238E27FC236}">
                  <a16:creationId xmlns:a16="http://schemas.microsoft.com/office/drawing/2014/main" id="{8CD611D0-BC3F-2CCA-B18F-6B7639657B53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29;p21">
              <a:extLst>
                <a:ext uri="{FF2B5EF4-FFF2-40B4-BE49-F238E27FC236}">
                  <a16:creationId xmlns:a16="http://schemas.microsoft.com/office/drawing/2014/main" id="{EF7BF10A-B3CA-B9DD-5AAD-7D257ECE2E4D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30;p21">
              <a:extLst>
                <a:ext uri="{FF2B5EF4-FFF2-40B4-BE49-F238E27FC236}">
                  <a16:creationId xmlns:a16="http://schemas.microsoft.com/office/drawing/2014/main" id="{CD79668D-7626-9E76-F24F-99559E5C37B0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31;p21">
              <a:extLst>
                <a:ext uri="{FF2B5EF4-FFF2-40B4-BE49-F238E27FC236}">
                  <a16:creationId xmlns:a16="http://schemas.microsoft.com/office/drawing/2014/main" id="{30B0FA71-7088-E1B4-A124-084C7059A674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32;p21">
              <a:extLst>
                <a:ext uri="{FF2B5EF4-FFF2-40B4-BE49-F238E27FC236}">
                  <a16:creationId xmlns:a16="http://schemas.microsoft.com/office/drawing/2014/main" id="{6622F753-9ECC-A7F4-FFC0-FD2CA57DDDF1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33;p21">
              <a:extLst>
                <a:ext uri="{FF2B5EF4-FFF2-40B4-BE49-F238E27FC236}">
                  <a16:creationId xmlns:a16="http://schemas.microsoft.com/office/drawing/2014/main" id="{6CE535FC-2D31-A9B3-948F-80058A606683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34;p21">
              <a:extLst>
                <a:ext uri="{FF2B5EF4-FFF2-40B4-BE49-F238E27FC236}">
                  <a16:creationId xmlns:a16="http://schemas.microsoft.com/office/drawing/2014/main" id="{5B70193B-01F6-7E2F-577D-8D73928AD4EC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35;p21">
              <a:extLst>
                <a:ext uri="{FF2B5EF4-FFF2-40B4-BE49-F238E27FC236}">
                  <a16:creationId xmlns:a16="http://schemas.microsoft.com/office/drawing/2014/main" id="{233BA490-269D-974C-2A21-D48F98E2AFD4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36;p21">
              <a:extLst>
                <a:ext uri="{FF2B5EF4-FFF2-40B4-BE49-F238E27FC236}">
                  <a16:creationId xmlns:a16="http://schemas.microsoft.com/office/drawing/2014/main" id="{DBBEBC5B-97D8-9C10-DD67-F3FE4A387B54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37;p21">
              <a:extLst>
                <a:ext uri="{FF2B5EF4-FFF2-40B4-BE49-F238E27FC236}">
                  <a16:creationId xmlns:a16="http://schemas.microsoft.com/office/drawing/2014/main" id="{8CDB8B51-4707-99EB-89A3-990F1FB6F128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38;p21">
              <a:extLst>
                <a:ext uri="{FF2B5EF4-FFF2-40B4-BE49-F238E27FC236}">
                  <a16:creationId xmlns:a16="http://schemas.microsoft.com/office/drawing/2014/main" id="{80074B82-6774-04CE-95F4-34F11615ED85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39;p21">
              <a:extLst>
                <a:ext uri="{FF2B5EF4-FFF2-40B4-BE49-F238E27FC236}">
                  <a16:creationId xmlns:a16="http://schemas.microsoft.com/office/drawing/2014/main" id="{50E4ECD9-CE85-B6AE-31F4-7C9DFE44FDE8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40;p21">
              <a:extLst>
                <a:ext uri="{FF2B5EF4-FFF2-40B4-BE49-F238E27FC236}">
                  <a16:creationId xmlns:a16="http://schemas.microsoft.com/office/drawing/2014/main" id="{19BFFC49-998C-DF4A-41CB-07C048360535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41;p21">
              <a:extLst>
                <a:ext uri="{FF2B5EF4-FFF2-40B4-BE49-F238E27FC236}">
                  <a16:creationId xmlns:a16="http://schemas.microsoft.com/office/drawing/2014/main" id="{8F861ADC-191D-D86A-CFF1-418F6E976CDA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42;p21">
              <a:extLst>
                <a:ext uri="{FF2B5EF4-FFF2-40B4-BE49-F238E27FC236}">
                  <a16:creationId xmlns:a16="http://schemas.microsoft.com/office/drawing/2014/main" id="{F1BEBBE3-4F68-87BE-B358-CDA3C5ADB48D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43;p21">
              <a:extLst>
                <a:ext uri="{FF2B5EF4-FFF2-40B4-BE49-F238E27FC236}">
                  <a16:creationId xmlns:a16="http://schemas.microsoft.com/office/drawing/2014/main" id="{A49F616C-845D-670C-A13E-4A73E079958D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44;p21">
              <a:extLst>
                <a:ext uri="{FF2B5EF4-FFF2-40B4-BE49-F238E27FC236}">
                  <a16:creationId xmlns:a16="http://schemas.microsoft.com/office/drawing/2014/main" id="{884DD59F-9636-A90D-17A4-99ED8CF1FDE2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45;p21">
              <a:extLst>
                <a:ext uri="{FF2B5EF4-FFF2-40B4-BE49-F238E27FC236}">
                  <a16:creationId xmlns:a16="http://schemas.microsoft.com/office/drawing/2014/main" id="{17C9CC37-06C4-CE4D-E26D-CB3A2D516281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46;p21">
              <a:extLst>
                <a:ext uri="{FF2B5EF4-FFF2-40B4-BE49-F238E27FC236}">
                  <a16:creationId xmlns:a16="http://schemas.microsoft.com/office/drawing/2014/main" id="{AD7ED1BC-FE68-81B8-67C5-F08A26A13390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47;p21">
              <a:extLst>
                <a:ext uri="{FF2B5EF4-FFF2-40B4-BE49-F238E27FC236}">
                  <a16:creationId xmlns:a16="http://schemas.microsoft.com/office/drawing/2014/main" id="{1CCFA019-D740-C341-2D53-C5129CB3D220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48;p21">
              <a:extLst>
                <a:ext uri="{FF2B5EF4-FFF2-40B4-BE49-F238E27FC236}">
                  <a16:creationId xmlns:a16="http://schemas.microsoft.com/office/drawing/2014/main" id="{FD51884C-8684-1843-BFC5-000636651FF0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49;p21">
              <a:extLst>
                <a:ext uri="{FF2B5EF4-FFF2-40B4-BE49-F238E27FC236}">
                  <a16:creationId xmlns:a16="http://schemas.microsoft.com/office/drawing/2014/main" id="{43700A88-9AD6-44C4-8F03-8508B75483F7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50;p21">
              <a:extLst>
                <a:ext uri="{FF2B5EF4-FFF2-40B4-BE49-F238E27FC236}">
                  <a16:creationId xmlns:a16="http://schemas.microsoft.com/office/drawing/2014/main" id="{ED7B2398-39F2-2D91-ACA9-40AD9A875F7C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51;p21">
              <a:extLst>
                <a:ext uri="{FF2B5EF4-FFF2-40B4-BE49-F238E27FC236}">
                  <a16:creationId xmlns:a16="http://schemas.microsoft.com/office/drawing/2014/main" id="{29938D12-CD6E-CA32-9E0E-0FD15C590AF0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52;p21">
              <a:extLst>
                <a:ext uri="{FF2B5EF4-FFF2-40B4-BE49-F238E27FC236}">
                  <a16:creationId xmlns:a16="http://schemas.microsoft.com/office/drawing/2014/main" id="{1AB0FE4A-1CCA-44B1-AB5A-33642A1DC29F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53;p21">
              <a:extLst>
                <a:ext uri="{FF2B5EF4-FFF2-40B4-BE49-F238E27FC236}">
                  <a16:creationId xmlns:a16="http://schemas.microsoft.com/office/drawing/2014/main" id="{4789201F-2C4F-79F2-C43E-4DF0F4E6C55D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54;p21">
              <a:extLst>
                <a:ext uri="{FF2B5EF4-FFF2-40B4-BE49-F238E27FC236}">
                  <a16:creationId xmlns:a16="http://schemas.microsoft.com/office/drawing/2014/main" id="{4D82820C-6762-3AA7-9C42-8E9366EAB91D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55;p21">
              <a:extLst>
                <a:ext uri="{FF2B5EF4-FFF2-40B4-BE49-F238E27FC236}">
                  <a16:creationId xmlns:a16="http://schemas.microsoft.com/office/drawing/2014/main" id="{BDA6E1C1-874B-9EC2-AC09-CEDDFC40266A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56;p21">
              <a:extLst>
                <a:ext uri="{FF2B5EF4-FFF2-40B4-BE49-F238E27FC236}">
                  <a16:creationId xmlns:a16="http://schemas.microsoft.com/office/drawing/2014/main" id="{75EA72F0-D7FB-2DB2-FF93-937735512ADA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57;p21">
              <a:extLst>
                <a:ext uri="{FF2B5EF4-FFF2-40B4-BE49-F238E27FC236}">
                  <a16:creationId xmlns:a16="http://schemas.microsoft.com/office/drawing/2014/main" id="{7CC01807-08E0-A93B-AF1A-C6CA8D61DAD3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58;p21">
              <a:extLst>
                <a:ext uri="{FF2B5EF4-FFF2-40B4-BE49-F238E27FC236}">
                  <a16:creationId xmlns:a16="http://schemas.microsoft.com/office/drawing/2014/main" id="{9545086D-5E3A-59F4-E59E-3B8E28E3707D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59;p21">
              <a:extLst>
                <a:ext uri="{FF2B5EF4-FFF2-40B4-BE49-F238E27FC236}">
                  <a16:creationId xmlns:a16="http://schemas.microsoft.com/office/drawing/2014/main" id="{CEA20123-F086-A7C2-FEA0-4E569718E043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60;p21">
              <a:extLst>
                <a:ext uri="{FF2B5EF4-FFF2-40B4-BE49-F238E27FC236}">
                  <a16:creationId xmlns:a16="http://schemas.microsoft.com/office/drawing/2014/main" id="{FEBEBF61-8B95-CD1D-D2EE-49660A23E5E6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61;p21">
              <a:extLst>
                <a:ext uri="{FF2B5EF4-FFF2-40B4-BE49-F238E27FC236}">
                  <a16:creationId xmlns:a16="http://schemas.microsoft.com/office/drawing/2014/main" id="{0FABDAFC-9626-1644-0A55-CCCA5EEB7F88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62;p21">
              <a:extLst>
                <a:ext uri="{FF2B5EF4-FFF2-40B4-BE49-F238E27FC236}">
                  <a16:creationId xmlns:a16="http://schemas.microsoft.com/office/drawing/2014/main" id="{D0E6D37B-0B5D-BB8C-2D8E-71E60F3B179C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63;p21">
              <a:extLst>
                <a:ext uri="{FF2B5EF4-FFF2-40B4-BE49-F238E27FC236}">
                  <a16:creationId xmlns:a16="http://schemas.microsoft.com/office/drawing/2014/main" id="{8793A231-6229-C67E-AE1E-CB225A866842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64;p21">
              <a:extLst>
                <a:ext uri="{FF2B5EF4-FFF2-40B4-BE49-F238E27FC236}">
                  <a16:creationId xmlns:a16="http://schemas.microsoft.com/office/drawing/2014/main" id="{BDEEE159-F04C-ADE7-4FBA-463951291991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65;p21">
              <a:extLst>
                <a:ext uri="{FF2B5EF4-FFF2-40B4-BE49-F238E27FC236}">
                  <a16:creationId xmlns:a16="http://schemas.microsoft.com/office/drawing/2014/main" id="{34E5C931-28C6-ED19-9B47-366729036DD3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66;p21">
              <a:extLst>
                <a:ext uri="{FF2B5EF4-FFF2-40B4-BE49-F238E27FC236}">
                  <a16:creationId xmlns:a16="http://schemas.microsoft.com/office/drawing/2014/main" id="{5A6FA101-CCD8-D00D-6D23-CF9B4A6CA0EF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67;p21">
              <a:extLst>
                <a:ext uri="{FF2B5EF4-FFF2-40B4-BE49-F238E27FC236}">
                  <a16:creationId xmlns:a16="http://schemas.microsoft.com/office/drawing/2014/main" id="{05625046-8B6F-41D8-2B31-F534DE6804B2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68;p21">
              <a:extLst>
                <a:ext uri="{FF2B5EF4-FFF2-40B4-BE49-F238E27FC236}">
                  <a16:creationId xmlns:a16="http://schemas.microsoft.com/office/drawing/2014/main" id="{D56CFB72-59D8-4C19-64E6-BD936857289E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69;p21">
              <a:extLst>
                <a:ext uri="{FF2B5EF4-FFF2-40B4-BE49-F238E27FC236}">
                  <a16:creationId xmlns:a16="http://schemas.microsoft.com/office/drawing/2014/main" id="{E9E7CB81-CD65-7D0B-B74C-EBB9B9EE52E6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70;p21">
              <a:extLst>
                <a:ext uri="{FF2B5EF4-FFF2-40B4-BE49-F238E27FC236}">
                  <a16:creationId xmlns:a16="http://schemas.microsoft.com/office/drawing/2014/main" id="{C3ECAE8D-1866-5078-EB24-7A41FC6F7227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71;p21">
              <a:extLst>
                <a:ext uri="{FF2B5EF4-FFF2-40B4-BE49-F238E27FC236}">
                  <a16:creationId xmlns:a16="http://schemas.microsoft.com/office/drawing/2014/main" id="{6884D863-E3B7-19D6-D4F6-8B59BCF66782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72;p21">
              <a:extLst>
                <a:ext uri="{FF2B5EF4-FFF2-40B4-BE49-F238E27FC236}">
                  <a16:creationId xmlns:a16="http://schemas.microsoft.com/office/drawing/2014/main" id="{39FE4FDD-12F0-923B-3B90-0A400B209F56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73;p21">
              <a:extLst>
                <a:ext uri="{FF2B5EF4-FFF2-40B4-BE49-F238E27FC236}">
                  <a16:creationId xmlns:a16="http://schemas.microsoft.com/office/drawing/2014/main" id="{177315CD-116F-772F-EE6B-571680CCC206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74;p21">
              <a:extLst>
                <a:ext uri="{FF2B5EF4-FFF2-40B4-BE49-F238E27FC236}">
                  <a16:creationId xmlns:a16="http://schemas.microsoft.com/office/drawing/2014/main" id="{47F1A705-060C-7343-3774-9FB3D7E41618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75;p21">
              <a:extLst>
                <a:ext uri="{FF2B5EF4-FFF2-40B4-BE49-F238E27FC236}">
                  <a16:creationId xmlns:a16="http://schemas.microsoft.com/office/drawing/2014/main" id="{F5A67E27-304E-F12E-4700-89C4DE881213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76;p21">
              <a:extLst>
                <a:ext uri="{FF2B5EF4-FFF2-40B4-BE49-F238E27FC236}">
                  <a16:creationId xmlns:a16="http://schemas.microsoft.com/office/drawing/2014/main" id="{52BA0B85-8012-DF83-0DF6-FA6327EB19EA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4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B690F0-0271-7EE0-4CED-0223CCB365BE}"/>
              </a:ext>
            </a:extLst>
          </p:cNvPr>
          <p:cNvSpPr/>
          <p:nvPr/>
        </p:nvSpPr>
        <p:spPr>
          <a:xfrm rot="20085941">
            <a:off x="849383" y="1165273"/>
            <a:ext cx="7069005" cy="2046812"/>
          </a:xfrm>
          <a:prstGeom prst="ellipse">
            <a:avLst/>
          </a:prstGeom>
          <a:noFill/>
          <a:ln w="12700">
            <a:solidFill>
              <a:schemeClr val="bg1">
                <a:alpha val="32000"/>
              </a:schemeClr>
            </a:solidFill>
            <a:prstDash val="lgDashDot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69005"/>
                      <a:gd name="connsiteY0" fmla="*/ 1023406 h 2046812"/>
                      <a:gd name="connsiteX1" fmla="*/ 3534503 w 7069005"/>
                      <a:gd name="connsiteY1" fmla="*/ 0 h 2046812"/>
                      <a:gd name="connsiteX2" fmla="*/ 7069006 w 7069005"/>
                      <a:gd name="connsiteY2" fmla="*/ 1023406 h 2046812"/>
                      <a:gd name="connsiteX3" fmla="*/ 3534503 w 7069005"/>
                      <a:gd name="connsiteY3" fmla="*/ 2046812 h 2046812"/>
                      <a:gd name="connsiteX4" fmla="*/ 0 w 7069005"/>
                      <a:gd name="connsiteY4" fmla="*/ 1023406 h 20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9005" h="2046812" extrusionOk="0">
                        <a:moveTo>
                          <a:pt x="0" y="1023406"/>
                        </a:moveTo>
                        <a:cubicBezTo>
                          <a:pt x="-82187" y="407499"/>
                          <a:pt x="1354766" y="85454"/>
                          <a:pt x="3534503" y="0"/>
                        </a:cubicBezTo>
                        <a:cubicBezTo>
                          <a:pt x="5588239" y="21407"/>
                          <a:pt x="6930662" y="462593"/>
                          <a:pt x="7069006" y="1023406"/>
                        </a:cubicBezTo>
                        <a:cubicBezTo>
                          <a:pt x="6720848" y="1928613"/>
                          <a:pt x="5469297" y="2142202"/>
                          <a:pt x="3534503" y="2046812"/>
                        </a:cubicBezTo>
                        <a:cubicBezTo>
                          <a:pt x="1548342" y="2028150"/>
                          <a:pt x="85835" y="1629631"/>
                          <a:pt x="0" y="10234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4760062" y="-1744863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4769934" y="-175641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505;p23">
            <a:extLst>
              <a:ext uri="{FF2B5EF4-FFF2-40B4-BE49-F238E27FC236}">
                <a16:creationId xmlns:a16="http://schemas.microsoft.com/office/drawing/2014/main" id="{1816B90E-E4A1-91F7-E541-33311F8C2FCA}"/>
              </a:ext>
            </a:extLst>
          </p:cNvPr>
          <p:cNvGrpSpPr/>
          <p:nvPr/>
        </p:nvGrpSpPr>
        <p:grpSpPr>
          <a:xfrm rot="7560219" flipH="1">
            <a:off x="-2196765" y="-1936149"/>
            <a:ext cx="1746097" cy="1763524"/>
            <a:chOff x="1977150" y="891025"/>
            <a:chExt cx="255500" cy="258050"/>
          </a:xfrm>
        </p:grpSpPr>
        <p:sp>
          <p:nvSpPr>
            <p:cNvPr id="9" name="Google Shape;2506;p23">
              <a:extLst>
                <a:ext uri="{FF2B5EF4-FFF2-40B4-BE49-F238E27FC236}">
                  <a16:creationId xmlns:a16="http://schemas.microsoft.com/office/drawing/2014/main" id="{C14BCAFE-9061-A1AF-C4C9-FA650D49483E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7;p23">
              <a:extLst>
                <a:ext uri="{FF2B5EF4-FFF2-40B4-BE49-F238E27FC236}">
                  <a16:creationId xmlns:a16="http://schemas.microsoft.com/office/drawing/2014/main" id="{6BDC9B58-21B9-824F-D134-A426E740E574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8;p23">
              <a:extLst>
                <a:ext uri="{FF2B5EF4-FFF2-40B4-BE49-F238E27FC236}">
                  <a16:creationId xmlns:a16="http://schemas.microsoft.com/office/drawing/2014/main" id="{1A3BF7A6-24CD-F01C-BEF7-C953B0391BF8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9;p23">
              <a:extLst>
                <a:ext uri="{FF2B5EF4-FFF2-40B4-BE49-F238E27FC236}">
                  <a16:creationId xmlns:a16="http://schemas.microsoft.com/office/drawing/2014/main" id="{CB326ADA-4F40-E593-E468-CC2BCC88D0BA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0;p23">
              <a:extLst>
                <a:ext uri="{FF2B5EF4-FFF2-40B4-BE49-F238E27FC236}">
                  <a16:creationId xmlns:a16="http://schemas.microsoft.com/office/drawing/2014/main" id="{0C609073-03E1-1845-6D3E-4AE6450597C0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1;p23">
              <a:extLst>
                <a:ext uri="{FF2B5EF4-FFF2-40B4-BE49-F238E27FC236}">
                  <a16:creationId xmlns:a16="http://schemas.microsoft.com/office/drawing/2014/main" id="{DFED54C3-1004-E2D5-5FFC-2B4F3C4A8327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23">
              <a:extLst>
                <a:ext uri="{FF2B5EF4-FFF2-40B4-BE49-F238E27FC236}">
                  <a16:creationId xmlns:a16="http://schemas.microsoft.com/office/drawing/2014/main" id="{260B46AA-699D-A5B0-ED4A-D2E7375EA605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23">
              <a:extLst>
                <a:ext uri="{FF2B5EF4-FFF2-40B4-BE49-F238E27FC236}">
                  <a16:creationId xmlns:a16="http://schemas.microsoft.com/office/drawing/2014/main" id="{3A51F836-7A80-425B-B075-19DF42BAA4FD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23">
              <a:extLst>
                <a:ext uri="{FF2B5EF4-FFF2-40B4-BE49-F238E27FC236}">
                  <a16:creationId xmlns:a16="http://schemas.microsoft.com/office/drawing/2014/main" id="{7068EC28-89C8-9465-34E2-CE7C4C5DDFCD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23">
              <a:extLst>
                <a:ext uri="{FF2B5EF4-FFF2-40B4-BE49-F238E27FC236}">
                  <a16:creationId xmlns:a16="http://schemas.microsoft.com/office/drawing/2014/main" id="{9BE3FD2E-914E-990E-0D48-CF519180F6B5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23">
              <a:extLst>
                <a:ext uri="{FF2B5EF4-FFF2-40B4-BE49-F238E27FC236}">
                  <a16:creationId xmlns:a16="http://schemas.microsoft.com/office/drawing/2014/main" id="{93DC9E4E-074B-7B8F-32AF-DBDF9AF89465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23">
              <a:extLst>
                <a:ext uri="{FF2B5EF4-FFF2-40B4-BE49-F238E27FC236}">
                  <a16:creationId xmlns:a16="http://schemas.microsoft.com/office/drawing/2014/main" id="{251DA060-2CE9-ED55-6C6D-1D516ABDB784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23">
              <a:extLst>
                <a:ext uri="{FF2B5EF4-FFF2-40B4-BE49-F238E27FC236}">
                  <a16:creationId xmlns:a16="http://schemas.microsoft.com/office/drawing/2014/main" id="{CA74ADFA-D600-A47C-5EAC-93954E59F19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23">
              <a:extLst>
                <a:ext uri="{FF2B5EF4-FFF2-40B4-BE49-F238E27FC236}">
                  <a16:creationId xmlns:a16="http://schemas.microsoft.com/office/drawing/2014/main" id="{547E15E8-7D61-F33B-5BD8-AF5C8F529545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23">
              <a:extLst>
                <a:ext uri="{FF2B5EF4-FFF2-40B4-BE49-F238E27FC236}">
                  <a16:creationId xmlns:a16="http://schemas.microsoft.com/office/drawing/2014/main" id="{BE2A7115-F9AF-C4A5-498F-04CDD0BA1BA7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23">
              <a:extLst>
                <a:ext uri="{FF2B5EF4-FFF2-40B4-BE49-F238E27FC236}">
                  <a16:creationId xmlns:a16="http://schemas.microsoft.com/office/drawing/2014/main" id="{8F7AACAE-0D32-07FE-441F-FDC9B8F10701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23">
              <a:extLst>
                <a:ext uri="{FF2B5EF4-FFF2-40B4-BE49-F238E27FC236}">
                  <a16:creationId xmlns:a16="http://schemas.microsoft.com/office/drawing/2014/main" id="{1BD40722-6B46-E53A-3876-71CC4176EA8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23">
              <a:extLst>
                <a:ext uri="{FF2B5EF4-FFF2-40B4-BE49-F238E27FC236}">
                  <a16:creationId xmlns:a16="http://schemas.microsoft.com/office/drawing/2014/main" id="{B9F31F8C-56C6-8F81-9574-520BEFD449F0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23">
              <a:extLst>
                <a:ext uri="{FF2B5EF4-FFF2-40B4-BE49-F238E27FC236}">
                  <a16:creationId xmlns:a16="http://schemas.microsoft.com/office/drawing/2014/main" id="{14E3B6FD-066D-BD80-57EA-9D08C84D0E33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23">
              <a:extLst>
                <a:ext uri="{FF2B5EF4-FFF2-40B4-BE49-F238E27FC236}">
                  <a16:creationId xmlns:a16="http://schemas.microsoft.com/office/drawing/2014/main" id="{30D95907-880B-A189-172D-A2890ABE0381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23">
              <a:extLst>
                <a:ext uri="{FF2B5EF4-FFF2-40B4-BE49-F238E27FC236}">
                  <a16:creationId xmlns:a16="http://schemas.microsoft.com/office/drawing/2014/main" id="{D6EFEE0F-13EC-2E53-665D-C2EC62256ADC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23">
              <a:extLst>
                <a:ext uri="{FF2B5EF4-FFF2-40B4-BE49-F238E27FC236}">
                  <a16:creationId xmlns:a16="http://schemas.microsoft.com/office/drawing/2014/main" id="{6DF635CF-3141-BF2B-1691-A5335A59FF31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23">
              <a:extLst>
                <a:ext uri="{FF2B5EF4-FFF2-40B4-BE49-F238E27FC236}">
                  <a16:creationId xmlns:a16="http://schemas.microsoft.com/office/drawing/2014/main" id="{D6E3CAA8-B083-16E9-3FA6-F57885DD4D94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23">
              <a:extLst>
                <a:ext uri="{FF2B5EF4-FFF2-40B4-BE49-F238E27FC236}">
                  <a16:creationId xmlns:a16="http://schemas.microsoft.com/office/drawing/2014/main" id="{CD46559C-85FD-D72B-DD26-1204798702A9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23">
              <a:extLst>
                <a:ext uri="{FF2B5EF4-FFF2-40B4-BE49-F238E27FC236}">
                  <a16:creationId xmlns:a16="http://schemas.microsoft.com/office/drawing/2014/main" id="{14A4FD00-593D-65F5-78BA-42C1BD9C2D76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23">
              <a:extLst>
                <a:ext uri="{FF2B5EF4-FFF2-40B4-BE49-F238E27FC236}">
                  <a16:creationId xmlns:a16="http://schemas.microsoft.com/office/drawing/2014/main" id="{C9A1CDA7-E2A2-E776-C01A-B1C2CF5081D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23">
              <a:extLst>
                <a:ext uri="{FF2B5EF4-FFF2-40B4-BE49-F238E27FC236}">
                  <a16:creationId xmlns:a16="http://schemas.microsoft.com/office/drawing/2014/main" id="{AC06EA69-AA3C-3D57-FB97-C7DBE912548C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23">
              <a:extLst>
                <a:ext uri="{FF2B5EF4-FFF2-40B4-BE49-F238E27FC236}">
                  <a16:creationId xmlns:a16="http://schemas.microsoft.com/office/drawing/2014/main" id="{7E13A63C-A310-C6EF-7DF0-B24311D95CA3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23">
              <a:extLst>
                <a:ext uri="{FF2B5EF4-FFF2-40B4-BE49-F238E27FC236}">
                  <a16:creationId xmlns:a16="http://schemas.microsoft.com/office/drawing/2014/main" id="{867BC6FF-9FA1-9ADE-9887-3C42034D76BB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23">
              <a:extLst>
                <a:ext uri="{FF2B5EF4-FFF2-40B4-BE49-F238E27FC236}">
                  <a16:creationId xmlns:a16="http://schemas.microsoft.com/office/drawing/2014/main" id="{DFE9902C-5916-2123-F6D4-10198F6ADE05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6;p23">
              <a:extLst>
                <a:ext uri="{FF2B5EF4-FFF2-40B4-BE49-F238E27FC236}">
                  <a16:creationId xmlns:a16="http://schemas.microsoft.com/office/drawing/2014/main" id="{6E36C68B-01D1-0692-5FC5-8A1450AD8766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7;p23">
              <a:extLst>
                <a:ext uri="{FF2B5EF4-FFF2-40B4-BE49-F238E27FC236}">
                  <a16:creationId xmlns:a16="http://schemas.microsoft.com/office/drawing/2014/main" id="{79B18D84-0E57-DD71-5BFC-169C3031AF0A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8;p23">
              <a:extLst>
                <a:ext uri="{FF2B5EF4-FFF2-40B4-BE49-F238E27FC236}">
                  <a16:creationId xmlns:a16="http://schemas.microsoft.com/office/drawing/2014/main" id="{D35CA2EE-FAEF-52DF-F7A3-C61B1311A9A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9;p23">
              <a:extLst>
                <a:ext uri="{FF2B5EF4-FFF2-40B4-BE49-F238E27FC236}">
                  <a16:creationId xmlns:a16="http://schemas.microsoft.com/office/drawing/2014/main" id="{7E0CE293-0889-D8A9-6F71-193248208BEC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0;p23">
              <a:extLst>
                <a:ext uri="{FF2B5EF4-FFF2-40B4-BE49-F238E27FC236}">
                  <a16:creationId xmlns:a16="http://schemas.microsoft.com/office/drawing/2014/main" id="{A89633CA-DC8C-9763-6BFB-B8A449E9C2D8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23">
              <a:extLst>
                <a:ext uri="{FF2B5EF4-FFF2-40B4-BE49-F238E27FC236}">
                  <a16:creationId xmlns:a16="http://schemas.microsoft.com/office/drawing/2014/main" id="{0A6D4C54-FC04-54A5-61F2-3C82E5F6FBF9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23">
              <a:extLst>
                <a:ext uri="{FF2B5EF4-FFF2-40B4-BE49-F238E27FC236}">
                  <a16:creationId xmlns:a16="http://schemas.microsoft.com/office/drawing/2014/main" id="{AB72EDEA-2F6E-500D-EBC4-29618D70962C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23">
              <a:extLst>
                <a:ext uri="{FF2B5EF4-FFF2-40B4-BE49-F238E27FC236}">
                  <a16:creationId xmlns:a16="http://schemas.microsoft.com/office/drawing/2014/main" id="{F2F9DE2B-6BA8-AF00-69F8-5BE6ED832733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23">
              <a:extLst>
                <a:ext uri="{FF2B5EF4-FFF2-40B4-BE49-F238E27FC236}">
                  <a16:creationId xmlns:a16="http://schemas.microsoft.com/office/drawing/2014/main" id="{449C3F6A-E50F-962C-0656-7229C78C63FD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E7BE-D630-C976-2A8D-B5366CDD34C6}"/>
              </a:ext>
            </a:extLst>
          </p:cNvPr>
          <p:cNvGrpSpPr/>
          <p:nvPr/>
        </p:nvGrpSpPr>
        <p:grpSpPr>
          <a:xfrm>
            <a:off x="5866187" y="8170"/>
            <a:ext cx="1628368" cy="1160287"/>
            <a:chOff x="890785" y="2492216"/>
            <a:chExt cx="2969102" cy="2311900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8BE1938-26A1-5A30-4BA9-433D6A56EE2B}"/>
                </a:ext>
              </a:extLst>
            </p:cNvPr>
            <p:cNvGrpSpPr/>
            <p:nvPr/>
          </p:nvGrpSpPr>
          <p:grpSpPr>
            <a:xfrm>
              <a:off x="1081960" y="2492216"/>
              <a:ext cx="2404320" cy="1507778"/>
              <a:chOff x="2251067" y="1713360"/>
              <a:chExt cx="1011338" cy="648683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011A5AE-98A0-B8E1-90F5-691B0C7B29D0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375A49E9-2CE3-A5ED-D283-842DD2EC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67" y="1713360"/>
                <a:ext cx="1011338" cy="648683"/>
              </a:xfrm>
              <a:prstGeom prst="rect">
                <a:avLst/>
              </a:prstGeom>
            </p:spPr>
          </p:pic>
        </p:grpSp>
        <p:sp>
          <p:nvSpPr>
            <p:cNvPr id="72" name="Subtitle 52">
              <a:extLst>
                <a:ext uri="{FF2B5EF4-FFF2-40B4-BE49-F238E27FC236}">
                  <a16:creationId xmlns:a16="http://schemas.microsoft.com/office/drawing/2014/main" id="{29A96013-14ED-C70A-5E9C-F6B6CD6C69DF}"/>
                </a:ext>
              </a:extLst>
            </p:cNvPr>
            <p:cNvSpPr txBox="1">
              <a:spLocks/>
            </p:cNvSpPr>
            <p:nvPr/>
          </p:nvSpPr>
          <p:spPr>
            <a:xfrm>
              <a:off x="890785" y="3785278"/>
              <a:ext cx="2969102" cy="1018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100" dirty="0"/>
                <a:t>ESP8266 Wi-Fi Module</a:t>
              </a:r>
            </a:p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2C8B0-6588-075E-067B-23CF07EB87B4}"/>
              </a:ext>
            </a:extLst>
          </p:cNvPr>
          <p:cNvGrpSpPr/>
          <p:nvPr/>
        </p:nvGrpSpPr>
        <p:grpSpPr>
          <a:xfrm>
            <a:off x="4230679" y="2301715"/>
            <a:ext cx="1794806" cy="2065457"/>
            <a:chOff x="5859223" y="2488158"/>
            <a:chExt cx="1567947" cy="180438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D495E019-1313-70D0-8F5F-73752E84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5" y="2488158"/>
              <a:ext cx="1160288" cy="1160288"/>
            </a:xfrm>
            <a:prstGeom prst="rect">
              <a:avLst/>
            </a:prstGeom>
          </p:spPr>
        </p:pic>
        <p:sp>
          <p:nvSpPr>
            <p:cNvPr id="78" name="Subtitle 52">
              <a:extLst>
                <a:ext uri="{FF2B5EF4-FFF2-40B4-BE49-F238E27FC236}">
                  <a16:creationId xmlns:a16="http://schemas.microsoft.com/office/drawing/2014/main" id="{D87B1CF8-8715-CC10-78E1-23DBCC01869D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4"/>
              <a:ext cx="1567947" cy="47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800" dirty="0"/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3B0AF-6673-88B6-6A2D-AB4EA5F5D8C9}"/>
              </a:ext>
            </a:extLst>
          </p:cNvPr>
          <p:cNvGrpSpPr/>
          <p:nvPr/>
        </p:nvGrpSpPr>
        <p:grpSpPr>
          <a:xfrm>
            <a:off x="6789273" y="1437004"/>
            <a:ext cx="603049" cy="851961"/>
            <a:chOff x="4075622" y="3600407"/>
            <a:chExt cx="1278023" cy="1446318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3603056B-9E81-1E32-4BF8-C8F9DB61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2792" y="3600407"/>
              <a:ext cx="1210853" cy="1210853"/>
            </a:xfrm>
            <a:prstGeom prst="rect">
              <a:avLst/>
            </a:prstGeom>
          </p:spPr>
        </p:pic>
        <p:sp>
          <p:nvSpPr>
            <p:cNvPr id="79" name="Subtitle 52">
              <a:extLst>
                <a:ext uri="{FF2B5EF4-FFF2-40B4-BE49-F238E27FC236}">
                  <a16:creationId xmlns:a16="http://schemas.microsoft.com/office/drawing/2014/main" id="{A42D9940-DA7D-4F76-6F57-424E9C85BA38}"/>
                </a:ext>
              </a:extLst>
            </p:cNvPr>
            <p:cNvSpPr txBox="1">
              <a:spLocks/>
            </p:cNvSpPr>
            <p:nvPr/>
          </p:nvSpPr>
          <p:spPr>
            <a:xfrm>
              <a:off x="4075622" y="4655608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CEC1A-EF51-B096-5AFA-21988270A134}"/>
              </a:ext>
            </a:extLst>
          </p:cNvPr>
          <p:cNvGrpSpPr/>
          <p:nvPr/>
        </p:nvGrpSpPr>
        <p:grpSpPr>
          <a:xfrm>
            <a:off x="3895123" y="599526"/>
            <a:ext cx="1516026" cy="981554"/>
            <a:chOff x="3151468" y="2232309"/>
            <a:chExt cx="2090500" cy="135349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48FB03E-8885-37C9-90B7-02CE7B7E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1561" y="2232309"/>
              <a:ext cx="889725" cy="889725"/>
            </a:xfrm>
            <a:prstGeom prst="rect">
              <a:avLst/>
            </a:prstGeom>
          </p:spPr>
        </p:pic>
        <p:sp>
          <p:nvSpPr>
            <p:cNvPr id="70" name="Subtitle 52">
              <a:extLst>
                <a:ext uri="{FF2B5EF4-FFF2-40B4-BE49-F238E27FC236}">
                  <a16:creationId xmlns:a16="http://schemas.microsoft.com/office/drawing/2014/main" id="{2E985AF4-1112-85DB-9F36-17E55F3FA2CC}"/>
                </a:ext>
              </a:extLst>
            </p:cNvPr>
            <p:cNvSpPr txBox="1">
              <a:spLocks/>
            </p:cNvSpPr>
            <p:nvPr/>
          </p:nvSpPr>
          <p:spPr>
            <a:xfrm>
              <a:off x="3151468" y="3188464"/>
              <a:ext cx="2090500" cy="39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000" dirty="0"/>
                <a:t>Arduino IDE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0327EB-66D2-2483-11D0-19EAC667CEFB}"/>
              </a:ext>
            </a:extLst>
          </p:cNvPr>
          <p:cNvGrpSpPr/>
          <p:nvPr/>
        </p:nvGrpSpPr>
        <p:grpSpPr>
          <a:xfrm>
            <a:off x="2315815" y="1581080"/>
            <a:ext cx="758227" cy="697441"/>
            <a:chOff x="6030888" y="2595287"/>
            <a:chExt cx="1545301" cy="142141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25B9ABC-8CDC-D8D7-D808-6F758E507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5758" y="2595287"/>
              <a:ext cx="1004540" cy="1004540"/>
            </a:xfrm>
            <a:prstGeom prst="rect">
              <a:avLst/>
            </a:prstGeom>
          </p:spPr>
        </p:pic>
        <p:sp>
          <p:nvSpPr>
            <p:cNvPr id="84" name="Subtitle 52">
              <a:extLst>
                <a:ext uri="{FF2B5EF4-FFF2-40B4-BE49-F238E27FC236}">
                  <a16:creationId xmlns:a16="http://schemas.microsoft.com/office/drawing/2014/main" id="{03EC991E-247A-921B-23C7-9EAEA33E4864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C05070-6D17-0693-EE3A-287E19CE253A}"/>
              </a:ext>
            </a:extLst>
          </p:cNvPr>
          <p:cNvGrpSpPr/>
          <p:nvPr/>
        </p:nvGrpSpPr>
        <p:grpSpPr>
          <a:xfrm>
            <a:off x="762013" y="3055493"/>
            <a:ext cx="984622" cy="855644"/>
            <a:chOff x="6469838" y="2629066"/>
            <a:chExt cx="1844010" cy="1521158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A3F3642F-73F3-DBAF-8977-30D5703F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04315" y="2629066"/>
              <a:ext cx="882268" cy="882268"/>
            </a:xfrm>
            <a:prstGeom prst="rect">
              <a:avLst/>
            </a:prstGeom>
          </p:spPr>
        </p:pic>
        <p:sp>
          <p:nvSpPr>
            <p:cNvPr id="87" name="Subtitle 52">
              <a:extLst>
                <a:ext uri="{FF2B5EF4-FFF2-40B4-BE49-F238E27FC236}">
                  <a16:creationId xmlns:a16="http://schemas.microsoft.com/office/drawing/2014/main" id="{A47B9C3F-5AAD-3ED9-CB4D-F6E12EA11353}"/>
                </a:ext>
              </a:extLst>
            </p:cNvPr>
            <p:cNvSpPr txBox="1">
              <a:spLocks/>
            </p:cNvSpPr>
            <p:nvPr/>
          </p:nvSpPr>
          <p:spPr>
            <a:xfrm>
              <a:off x="6469838" y="3625593"/>
              <a:ext cx="1844010" cy="524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Jumper Wires</a:t>
              </a:r>
            </a:p>
            <a:p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A96B5E9-E3A5-6F0F-B7C9-764428A756EF}"/>
              </a:ext>
            </a:extLst>
          </p:cNvPr>
          <p:cNvGrpSpPr/>
          <p:nvPr/>
        </p:nvGrpSpPr>
        <p:grpSpPr>
          <a:xfrm>
            <a:off x="2432626" y="3497778"/>
            <a:ext cx="1228423" cy="826717"/>
            <a:chOff x="5989326" y="2556064"/>
            <a:chExt cx="2213554" cy="148970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B578F68-A24D-BD72-39D6-C3C09410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48447" y="2556064"/>
              <a:ext cx="1095313" cy="1095313"/>
            </a:xfrm>
            <a:prstGeom prst="rect">
              <a:avLst/>
            </a:prstGeom>
          </p:spPr>
        </p:pic>
        <p:sp>
          <p:nvSpPr>
            <p:cNvPr id="90" name="Subtitle 52">
              <a:extLst>
                <a:ext uri="{FF2B5EF4-FFF2-40B4-BE49-F238E27FC236}">
                  <a16:creationId xmlns:a16="http://schemas.microsoft.com/office/drawing/2014/main" id="{F841BCF2-A474-E5D9-0C72-1B509DC397CB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60"/>
              <a:ext cx="2213554" cy="398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A3F25A9-E1FA-E934-642D-2FB006D4BF73}"/>
              </a:ext>
            </a:extLst>
          </p:cNvPr>
          <p:cNvGrpSpPr/>
          <p:nvPr/>
        </p:nvGrpSpPr>
        <p:grpSpPr>
          <a:xfrm rot="1543322">
            <a:off x="1561595" y="669265"/>
            <a:ext cx="487673" cy="404541"/>
            <a:chOff x="1914236" y="3179382"/>
            <a:chExt cx="711821" cy="590479"/>
          </a:xfrm>
        </p:grpSpPr>
        <p:sp>
          <p:nvSpPr>
            <p:cNvPr id="92" name="Google Shape;2394;p21">
              <a:extLst>
                <a:ext uri="{FF2B5EF4-FFF2-40B4-BE49-F238E27FC236}">
                  <a16:creationId xmlns:a16="http://schemas.microsoft.com/office/drawing/2014/main" id="{4543D37A-9FF8-9B07-EFDE-72207732950F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5;p21">
              <a:extLst>
                <a:ext uri="{FF2B5EF4-FFF2-40B4-BE49-F238E27FC236}">
                  <a16:creationId xmlns:a16="http://schemas.microsoft.com/office/drawing/2014/main" id="{4AB76CDC-6EEF-09FD-2470-BA73261571DF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6;p21">
              <a:extLst>
                <a:ext uri="{FF2B5EF4-FFF2-40B4-BE49-F238E27FC236}">
                  <a16:creationId xmlns:a16="http://schemas.microsoft.com/office/drawing/2014/main" id="{01354811-9F9B-4F62-CC9F-3F66C8D8220E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7;p21">
              <a:extLst>
                <a:ext uri="{FF2B5EF4-FFF2-40B4-BE49-F238E27FC236}">
                  <a16:creationId xmlns:a16="http://schemas.microsoft.com/office/drawing/2014/main" id="{19C2BF7A-47A6-57D2-6BAE-C4707514F261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8;p21">
              <a:extLst>
                <a:ext uri="{FF2B5EF4-FFF2-40B4-BE49-F238E27FC236}">
                  <a16:creationId xmlns:a16="http://schemas.microsoft.com/office/drawing/2014/main" id="{C2467101-A735-C374-E528-E55AAE51AC78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9;p21">
              <a:extLst>
                <a:ext uri="{FF2B5EF4-FFF2-40B4-BE49-F238E27FC236}">
                  <a16:creationId xmlns:a16="http://schemas.microsoft.com/office/drawing/2014/main" id="{92367828-DD55-98E3-4128-ACB4C41D5880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00;p21">
              <a:extLst>
                <a:ext uri="{FF2B5EF4-FFF2-40B4-BE49-F238E27FC236}">
                  <a16:creationId xmlns:a16="http://schemas.microsoft.com/office/drawing/2014/main" id="{E1BF388D-6AE0-E3EE-B7E8-FEF543BD9A4C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01;p21">
              <a:extLst>
                <a:ext uri="{FF2B5EF4-FFF2-40B4-BE49-F238E27FC236}">
                  <a16:creationId xmlns:a16="http://schemas.microsoft.com/office/drawing/2014/main" id="{AEC76BFE-4E16-4D9A-7BD3-B5AAABAE2A93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02;p21">
              <a:extLst>
                <a:ext uri="{FF2B5EF4-FFF2-40B4-BE49-F238E27FC236}">
                  <a16:creationId xmlns:a16="http://schemas.microsoft.com/office/drawing/2014/main" id="{51C66784-43EC-2069-4EF0-529989C51567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03;p21">
              <a:extLst>
                <a:ext uri="{FF2B5EF4-FFF2-40B4-BE49-F238E27FC236}">
                  <a16:creationId xmlns:a16="http://schemas.microsoft.com/office/drawing/2014/main" id="{832ADBBC-DAAA-F9F4-2F5B-A05C61A42232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4;p21">
              <a:extLst>
                <a:ext uri="{FF2B5EF4-FFF2-40B4-BE49-F238E27FC236}">
                  <a16:creationId xmlns:a16="http://schemas.microsoft.com/office/drawing/2014/main" id="{4CB752EE-F62B-1FB1-A26F-97573DB57758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5;p21">
              <a:extLst>
                <a:ext uri="{FF2B5EF4-FFF2-40B4-BE49-F238E27FC236}">
                  <a16:creationId xmlns:a16="http://schemas.microsoft.com/office/drawing/2014/main" id="{B86644DF-939D-3DF2-855F-EF29D7931FB3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6;p21">
              <a:extLst>
                <a:ext uri="{FF2B5EF4-FFF2-40B4-BE49-F238E27FC236}">
                  <a16:creationId xmlns:a16="http://schemas.microsoft.com/office/drawing/2014/main" id="{4BD321DD-C997-AB85-505B-A60E91356EF2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7;p21">
              <a:extLst>
                <a:ext uri="{FF2B5EF4-FFF2-40B4-BE49-F238E27FC236}">
                  <a16:creationId xmlns:a16="http://schemas.microsoft.com/office/drawing/2014/main" id="{94B56188-B330-F69B-328F-856D22FE9148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8;p21">
              <a:extLst>
                <a:ext uri="{FF2B5EF4-FFF2-40B4-BE49-F238E27FC236}">
                  <a16:creationId xmlns:a16="http://schemas.microsoft.com/office/drawing/2014/main" id="{95851D9F-80C0-B183-2EF0-A70CE64FDB89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9;p21">
              <a:extLst>
                <a:ext uri="{FF2B5EF4-FFF2-40B4-BE49-F238E27FC236}">
                  <a16:creationId xmlns:a16="http://schemas.microsoft.com/office/drawing/2014/main" id="{04CB4547-125F-5C80-DCBE-4E3475F6F913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10;p21">
              <a:extLst>
                <a:ext uri="{FF2B5EF4-FFF2-40B4-BE49-F238E27FC236}">
                  <a16:creationId xmlns:a16="http://schemas.microsoft.com/office/drawing/2014/main" id="{6304C2FF-7600-301A-0C0C-CA078015F3F8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11;p21">
              <a:extLst>
                <a:ext uri="{FF2B5EF4-FFF2-40B4-BE49-F238E27FC236}">
                  <a16:creationId xmlns:a16="http://schemas.microsoft.com/office/drawing/2014/main" id="{D0888E41-127E-CBCD-ABDB-B3E3FABF9592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12;p21">
              <a:extLst>
                <a:ext uri="{FF2B5EF4-FFF2-40B4-BE49-F238E27FC236}">
                  <a16:creationId xmlns:a16="http://schemas.microsoft.com/office/drawing/2014/main" id="{BC7F6551-E09F-4354-DE92-17F81D91B469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3;p21">
              <a:extLst>
                <a:ext uri="{FF2B5EF4-FFF2-40B4-BE49-F238E27FC236}">
                  <a16:creationId xmlns:a16="http://schemas.microsoft.com/office/drawing/2014/main" id="{5D76393E-EA8B-9B6B-2145-BC3CC9D3E8B3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4;p21">
              <a:extLst>
                <a:ext uri="{FF2B5EF4-FFF2-40B4-BE49-F238E27FC236}">
                  <a16:creationId xmlns:a16="http://schemas.microsoft.com/office/drawing/2014/main" id="{F38D4379-2716-D8DD-1C70-6F5BACB45BAE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5;p21">
              <a:extLst>
                <a:ext uri="{FF2B5EF4-FFF2-40B4-BE49-F238E27FC236}">
                  <a16:creationId xmlns:a16="http://schemas.microsoft.com/office/drawing/2014/main" id="{75E7CBC4-FF4C-7399-D470-BE27766A0ED7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6;p21">
              <a:extLst>
                <a:ext uri="{FF2B5EF4-FFF2-40B4-BE49-F238E27FC236}">
                  <a16:creationId xmlns:a16="http://schemas.microsoft.com/office/drawing/2014/main" id="{63F1E0EC-85F8-4562-89F1-8FB0EAC6B16C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7;p21">
              <a:extLst>
                <a:ext uri="{FF2B5EF4-FFF2-40B4-BE49-F238E27FC236}">
                  <a16:creationId xmlns:a16="http://schemas.microsoft.com/office/drawing/2014/main" id="{A6799298-C18F-FD4F-11F6-6465BD800F13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8;p21">
              <a:extLst>
                <a:ext uri="{FF2B5EF4-FFF2-40B4-BE49-F238E27FC236}">
                  <a16:creationId xmlns:a16="http://schemas.microsoft.com/office/drawing/2014/main" id="{84364C0C-5156-A267-EB15-85703CC94F4B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9;p21">
              <a:extLst>
                <a:ext uri="{FF2B5EF4-FFF2-40B4-BE49-F238E27FC236}">
                  <a16:creationId xmlns:a16="http://schemas.microsoft.com/office/drawing/2014/main" id="{ABA3F0A3-EFDE-8808-B9B9-7DF1FE3FD990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20;p21">
              <a:extLst>
                <a:ext uri="{FF2B5EF4-FFF2-40B4-BE49-F238E27FC236}">
                  <a16:creationId xmlns:a16="http://schemas.microsoft.com/office/drawing/2014/main" id="{99069127-954A-25D0-4782-BA7C86CEA357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21;p21">
              <a:extLst>
                <a:ext uri="{FF2B5EF4-FFF2-40B4-BE49-F238E27FC236}">
                  <a16:creationId xmlns:a16="http://schemas.microsoft.com/office/drawing/2014/main" id="{0A14F71C-E4D8-66C1-A5DB-6D2BCBC98820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22;p21">
              <a:extLst>
                <a:ext uri="{FF2B5EF4-FFF2-40B4-BE49-F238E27FC236}">
                  <a16:creationId xmlns:a16="http://schemas.microsoft.com/office/drawing/2014/main" id="{9C3BD8A1-65E4-2A70-67F6-37E97D00EB21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3;p21">
              <a:extLst>
                <a:ext uri="{FF2B5EF4-FFF2-40B4-BE49-F238E27FC236}">
                  <a16:creationId xmlns:a16="http://schemas.microsoft.com/office/drawing/2014/main" id="{1AC00A1E-7265-6387-83E9-02E4C8C5C492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4;p21">
              <a:extLst>
                <a:ext uri="{FF2B5EF4-FFF2-40B4-BE49-F238E27FC236}">
                  <a16:creationId xmlns:a16="http://schemas.microsoft.com/office/drawing/2014/main" id="{EAFEE6CB-305D-FC97-3990-6033F3DC2DCE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25;p21">
              <a:extLst>
                <a:ext uri="{FF2B5EF4-FFF2-40B4-BE49-F238E27FC236}">
                  <a16:creationId xmlns:a16="http://schemas.microsoft.com/office/drawing/2014/main" id="{B69B0241-D09F-6A77-4800-E1812B59912D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26;p21">
              <a:extLst>
                <a:ext uri="{FF2B5EF4-FFF2-40B4-BE49-F238E27FC236}">
                  <a16:creationId xmlns:a16="http://schemas.microsoft.com/office/drawing/2014/main" id="{0C3F6577-12D4-9703-08F0-AEA5E3666C81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27;p21">
              <a:extLst>
                <a:ext uri="{FF2B5EF4-FFF2-40B4-BE49-F238E27FC236}">
                  <a16:creationId xmlns:a16="http://schemas.microsoft.com/office/drawing/2014/main" id="{C1BE8634-EB8C-2EF1-5699-DE6842CF5FBD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28;p21">
              <a:extLst>
                <a:ext uri="{FF2B5EF4-FFF2-40B4-BE49-F238E27FC236}">
                  <a16:creationId xmlns:a16="http://schemas.microsoft.com/office/drawing/2014/main" id="{DA00AB5F-7808-E8E3-336E-7918536CABAE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29;p21">
              <a:extLst>
                <a:ext uri="{FF2B5EF4-FFF2-40B4-BE49-F238E27FC236}">
                  <a16:creationId xmlns:a16="http://schemas.microsoft.com/office/drawing/2014/main" id="{77C71DC3-3B76-D959-B766-34292B8F9001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30;p21">
              <a:extLst>
                <a:ext uri="{FF2B5EF4-FFF2-40B4-BE49-F238E27FC236}">
                  <a16:creationId xmlns:a16="http://schemas.microsoft.com/office/drawing/2014/main" id="{803947C8-3D0B-1DEE-83E5-28B52967E4D4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31;p21">
              <a:extLst>
                <a:ext uri="{FF2B5EF4-FFF2-40B4-BE49-F238E27FC236}">
                  <a16:creationId xmlns:a16="http://schemas.microsoft.com/office/drawing/2014/main" id="{1055E388-1F2D-591D-2BA8-86447EF29C22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32;p21">
              <a:extLst>
                <a:ext uri="{FF2B5EF4-FFF2-40B4-BE49-F238E27FC236}">
                  <a16:creationId xmlns:a16="http://schemas.microsoft.com/office/drawing/2014/main" id="{7EEA78CD-5B51-E36C-1A34-55EFBE5D68C3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33;p21">
              <a:extLst>
                <a:ext uri="{FF2B5EF4-FFF2-40B4-BE49-F238E27FC236}">
                  <a16:creationId xmlns:a16="http://schemas.microsoft.com/office/drawing/2014/main" id="{31053A75-EBF8-A39D-9F7B-87A1654BCEDB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34;p21">
              <a:extLst>
                <a:ext uri="{FF2B5EF4-FFF2-40B4-BE49-F238E27FC236}">
                  <a16:creationId xmlns:a16="http://schemas.microsoft.com/office/drawing/2014/main" id="{77D56178-DEFC-8C34-2BE0-D7605CD7B9E6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35;p21">
              <a:extLst>
                <a:ext uri="{FF2B5EF4-FFF2-40B4-BE49-F238E27FC236}">
                  <a16:creationId xmlns:a16="http://schemas.microsoft.com/office/drawing/2014/main" id="{6E378C28-E054-03E9-6D8D-CF8475437D8C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36;p21">
              <a:extLst>
                <a:ext uri="{FF2B5EF4-FFF2-40B4-BE49-F238E27FC236}">
                  <a16:creationId xmlns:a16="http://schemas.microsoft.com/office/drawing/2014/main" id="{F2BED157-563B-6D08-D7E6-D8F7AD4C5EE5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37;p21">
              <a:extLst>
                <a:ext uri="{FF2B5EF4-FFF2-40B4-BE49-F238E27FC236}">
                  <a16:creationId xmlns:a16="http://schemas.microsoft.com/office/drawing/2014/main" id="{B78EB045-9111-9322-497A-66484433644F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38;p21">
              <a:extLst>
                <a:ext uri="{FF2B5EF4-FFF2-40B4-BE49-F238E27FC236}">
                  <a16:creationId xmlns:a16="http://schemas.microsoft.com/office/drawing/2014/main" id="{8D6EDF15-4EEB-8AF1-A5F7-9E6678DFF3E0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39;p21">
              <a:extLst>
                <a:ext uri="{FF2B5EF4-FFF2-40B4-BE49-F238E27FC236}">
                  <a16:creationId xmlns:a16="http://schemas.microsoft.com/office/drawing/2014/main" id="{4AD73FCF-EE99-ED4D-D240-C0A2B5FA1A62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40;p21">
              <a:extLst>
                <a:ext uri="{FF2B5EF4-FFF2-40B4-BE49-F238E27FC236}">
                  <a16:creationId xmlns:a16="http://schemas.microsoft.com/office/drawing/2014/main" id="{903391C5-14A6-31FB-7DF6-C99EE42620AC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41;p21">
              <a:extLst>
                <a:ext uri="{FF2B5EF4-FFF2-40B4-BE49-F238E27FC236}">
                  <a16:creationId xmlns:a16="http://schemas.microsoft.com/office/drawing/2014/main" id="{EC08E931-0B75-49B2-CD83-016A6F4FF6DC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42;p21">
              <a:extLst>
                <a:ext uri="{FF2B5EF4-FFF2-40B4-BE49-F238E27FC236}">
                  <a16:creationId xmlns:a16="http://schemas.microsoft.com/office/drawing/2014/main" id="{AF92E326-C265-1BFD-1AD0-0577C3446A55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43;p21">
              <a:extLst>
                <a:ext uri="{FF2B5EF4-FFF2-40B4-BE49-F238E27FC236}">
                  <a16:creationId xmlns:a16="http://schemas.microsoft.com/office/drawing/2014/main" id="{6099A99D-DD4E-244E-F205-C34968C7F4F0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44;p21">
              <a:extLst>
                <a:ext uri="{FF2B5EF4-FFF2-40B4-BE49-F238E27FC236}">
                  <a16:creationId xmlns:a16="http://schemas.microsoft.com/office/drawing/2014/main" id="{8CE57836-53A9-3EA9-9D60-7E48436549CE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45;p21">
              <a:extLst>
                <a:ext uri="{FF2B5EF4-FFF2-40B4-BE49-F238E27FC236}">
                  <a16:creationId xmlns:a16="http://schemas.microsoft.com/office/drawing/2014/main" id="{505768D6-7E80-382E-6D70-99B56ED3543C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46;p21">
              <a:extLst>
                <a:ext uri="{FF2B5EF4-FFF2-40B4-BE49-F238E27FC236}">
                  <a16:creationId xmlns:a16="http://schemas.microsoft.com/office/drawing/2014/main" id="{2A7F1EDE-72A2-3553-9B3B-A68A5912DCBA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47;p21">
              <a:extLst>
                <a:ext uri="{FF2B5EF4-FFF2-40B4-BE49-F238E27FC236}">
                  <a16:creationId xmlns:a16="http://schemas.microsoft.com/office/drawing/2014/main" id="{29CF6973-17B3-5D5A-F4EA-9993038F6903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48;p21">
              <a:extLst>
                <a:ext uri="{FF2B5EF4-FFF2-40B4-BE49-F238E27FC236}">
                  <a16:creationId xmlns:a16="http://schemas.microsoft.com/office/drawing/2014/main" id="{6FA63F20-96FC-02BC-609B-9EB6E5D42F7A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49;p21">
              <a:extLst>
                <a:ext uri="{FF2B5EF4-FFF2-40B4-BE49-F238E27FC236}">
                  <a16:creationId xmlns:a16="http://schemas.microsoft.com/office/drawing/2014/main" id="{6EBFA417-E549-8454-E5E8-7FE02A295ADA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50;p21">
              <a:extLst>
                <a:ext uri="{FF2B5EF4-FFF2-40B4-BE49-F238E27FC236}">
                  <a16:creationId xmlns:a16="http://schemas.microsoft.com/office/drawing/2014/main" id="{9F29A047-BEB6-806F-51F1-579068CC3994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51;p21">
              <a:extLst>
                <a:ext uri="{FF2B5EF4-FFF2-40B4-BE49-F238E27FC236}">
                  <a16:creationId xmlns:a16="http://schemas.microsoft.com/office/drawing/2014/main" id="{C95B9EF6-D026-FF64-85BE-550748A041CC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52;p21">
              <a:extLst>
                <a:ext uri="{FF2B5EF4-FFF2-40B4-BE49-F238E27FC236}">
                  <a16:creationId xmlns:a16="http://schemas.microsoft.com/office/drawing/2014/main" id="{BE8AF544-DE70-76D3-4B7D-CCD2C9488380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53;p21">
              <a:extLst>
                <a:ext uri="{FF2B5EF4-FFF2-40B4-BE49-F238E27FC236}">
                  <a16:creationId xmlns:a16="http://schemas.microsoft.com/office/drawing/2014/main" id="{440AED5A-DEA2-F95B-DBA4-63B8944669D6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54;p21">
              <a:extLst>
                <a:ext uri="{FF2B5EF4-FFF2-40B4-BE49-F238E27FC236}">
                  <a16:creationId xmlns:a16="http://schemas.microsoft.com/office/drawing/2014/main" id="{0FA9954A-7BB0-7F19-40A2-B2B66A3FCAF8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55;p21">
              <a:extLst>
                <a:ext uri="{FF2B5EF4-FFF2-40B4-BE49-F238E27FC236}">
                  <a16:creationId xmlns:a16="http://schemas.microsoft.com/office/drawing/2014/main" id="{E692F8DF-1224-9E2C-7789-80C339AB28A9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56;p21">
              <a:extLst>
                <a:ext uri="{FF2B5EF4-FFF2-40B4-BE49-F238E27FC236}">
                  <a16:creationId xmlns:a16="http://schemas.microsoft.com/office/drawing/2014/main" id="{59298E1F-460A-505F-0944-AA5B62B2DD04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57;p21">
              <a:extLst>
                <a:ext uri="{FF2B5EF4-FFF2-40B4-BE49-F238E27FC236}">
                  <a16:creationId xmlns:a16="http://schemas.microsoft.com/office/drawing/2014/main" id="{6EE32EFE-A5D9-ADFA-39BA-6B4841F54AC3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58;p21">
              <a:extLst>
                <a:ext uri="{FF2B5EF4-FFF2-40B4-BE49-F238E27FC236}">
                  <a16:creationId xmlns:a16="http://schemas.microsoft.com/office/drawing/2014/main" id="{01E11010-9D50-5618-FDAC-48853CC594CC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59;p21">
              <a:extLst>
                <a:ext uri="{FF2B5EF4-FFF2-40B4-BE49-F238E27FC236}">
                  <a16:creationId xmlns:a16="http://schemas.microsoft.com/office/drawing/2014/main" id="{684066EC-DC57-64B1-5834-02DF8D72874C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60;p21">
              <a:extLst>
                <a:ext uri="{FF2B5EF4-FFF2-40B4-BE49-F238E27FC236}">
                  <a16:creationId xmlns:a16="http://schemas.microsoft.com/office/drawing/2014/main" id="{CB2A4855-88BD-1118-7F81-B07051DC6B98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61;p21">
              <a:extLst>
                <a:ext uri="{FF2B5EF4-FFF2-40B4-BE49-F238E27FC236}">
                  <a16:creationId xmlns:a16="http://schemas.microsoft.com/office/drawing/2014/main" id="{027DF123-75CC-476C-CEFF-2CCD7AF01FBD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62;p21">
              <a:extLst>
                <a:ext uri="{FF2B5EF4-FFF2-40B4-BE49-F238E27FC236}">
                  <a16:creationId xmlns:a16="http://schemas.microsoft.com/office/drawing/2014/main" id="{6F0E45E6-C933-8523-B298-F06A96DF67F0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63;p21">
              <a:extLst>
                <a:ext uri="{FF2B5EF4-FFF2-40B4-BE49-F238E27FC236}">
                  <a16:creationId xmlns:a16="http://schemas.microsoft.com/office/drawing/2014/main" id="{BDCCA47F-FF33-9223-CE31-A5DAA1309B09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64;p21">
              <a:extLst>
                <a:ext uri="{FF2B5EF4-FFF2-40B4-BE49-F238E27FC236}">
                  <a16:creationId xmlns:a16="http://schemas.microsoft.com/office/drawing/2014/main" id="{22ABB4A0-30A0-F13D-A867-D1A8013460B8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65;p21">
              <a:extLst>
                <a:ext uri="{FF2B5EF4-FFF2-40B4-BE49-F238E27FC236}">
                  <a16:creationId xmlns:a16="http://schemas.microsoft.com/office/drawing/2014/main" id="{9D2D7957-FFC8-A809-D1D3-F4901F15D991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66;p21">
              <a:extLst>
                <a:ext uri="{FF2B5EF4-FFF2-40B4-BE49-F238E27FC236}">
                  <a16:creationId xmlns:a16="http://schemas.microsoft.com/office/drawing/2014/main" id="{D41961EA-5636-0EFF-31F9-9E4E2FCC7585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67;p21">
              <a:extLst>
                <a:ext uri="{FF2B5EF4-FFF2-40B4-BE49-F238E27FC236}">
                  <a16:creationId xmlns:a16="http://schemas.microsoft.com/office/drawing/2014/main" id="{21B38728-E75D-5E30-8F61-FF14314A77B3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68;p21">
              <a:extLst>
                <a:ext uri="{FF2B5EF4-FFF2-40B4-BE49-F238E27FC236}">
                  <a16:creationId xmlns:a16="http://schemas.microsoft.com/office/drawing/2014/main" id="{BBCFE259-2C54-605E-1046-3EC24AC54144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69;p21">
              <a:extLst>
                <a:ext uri="{FF2B5EF4-FFF2-40B4-BE49-F238E27FC236}">
                  <a16:creationId xmlns:a16="http://schemas.microsoft.com/office/drawing/2014/main" id="{C3DA5B4A-B7EC-7EAB-0A8D-9237449AE87D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70;p21">
              <a:extLst>
                <a:ext uri="{FF2B5EF4-FFF2-40B4-BE49-F238E27FC236}">
                  <a16:creationId xmlns:a16="http://schemas.microsoft.com/office/drawing/2014/main" id="{7E92358D-56E8-D4F4-086F-96E26931B5AA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71;p21">
              <a:extLst>
                <a:ext uri="{FF2B5EF4-FFF2-40B4-BE49-F238E27FC236}">
                  <a16:creationId xmlns:a16="http://schemas.microsoft.com/office/drawing/2014/main" id="{4CC22D3C-02B4-0D9F-4D3A-631FFD2EAFD8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72;p21">
              <a:extLst>
                <a:ext uri="{FF2B5EF4-FFF2-40B4-BE49-F238E27FC236}">
                  <a16:creationId xmlns:a16="http://schemas.microsoft.com/office/drawing/2014/main" id="{0588BD67-0D03-30FB-CF8E-EB6C2AEC0F18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73;p21">
              <a:extLst>
                <a:ext uri="{FF2B5EF4-FFF2-40B4-BE49-F238E27FC236}">
                  <a16:creationId xmlns:a16="http://schemas.microsoft.com/office/drawing/2014/main" id="{E15EAC67-0F9F-D681-D4B2-0A39FF08F277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74;p21">
              <a:extLst>
                <a:ext uri="{FF2B5EF4-FFF2-40B4-BE49-F238E27FC236}">
                  <a16:creationId xmlns:a16="http://schemas.microsoft.com/office/drawing/2014/main" id="{7C399FE0-038D-C3A3-B200-375E799378EA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75;p21">
              <a:extLst>
                <a:ext uri="{FF2B5EF4-FFF2-40B4-BE49-F238E27FC236}">
                  <a16:creationId xmlns:a16="http://schemas.microsoft.com/office/drawing/2014/main" id="{7FA328EC-A3D3-363D-6AB8-B299EC5EDDC7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76;p21">
              <a:extLst>
                <a:ext uri="{FF2B5EF4-FFF2-40B4-BE49-F238E27FC236}">
                  <a16:creationId xmlns:a16="http://schemas.microsoft.com/office/drawing/2014/main" id="{49749761-4C41-A919-7013-15E7F91A5C37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961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B690F0-0271-7EE0-4CED-0223CCB365BE}"/>
              </a:ext>
            </a:extLst>
          </p:cNvPr>
          <p:cNvSpPr/>
          <p:nvPr/>
        </p:nvSpPr>
        <p:spPr>
          <a:xfrm rot="20085941">
            <a:off x="849383" y="1165273"/>
            <a:ext cx="7069005" cy="2046812"/>
          </a:xfrm>
          <a:prstGeom prst="ellipse">
            <a:avLst/>
          </a:prstGeom>
          <a:noFill/>
          <a:ln w="12700">
            <a:solidFill>
              <a:schemeClr val="bg1">
                <a:alpha val="32000"/>
              </a:schemeClr>
            </a:solidFill>
            <a:prstDash val="lgDashDot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69005"/>
                      <a:gd name="connsiteY0" fmla="*/ 1023406 h 2046812"/>
                      <a:gd name="connsiteX1" fmla="*/ 3534503 w 7069005"/>
                      <a:gd name="connsiteY1" fmla="*/ 0 h 2046812"/>
                      <a:gd name="connsiteX2" fmla="*/ 7069006 w 7069005"/>
                      <a:gd name="connsiteY2" fmla="*/ 1023406 h 2046812"/>
                      <a:gd name="connsiteX3" fmla="*/ 3534503 w 7069005"/>
                      <a:gd name="connsiteY3" fmla="*/ 2046812 h 2046812"/>
                      <a:gd name="connsiteX4" fmla="*/ 0 w 7069005"/>
                      <a:gd name="connsiteY4" fmla="*/ 1023406 h 20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9005" h="2046812" extrusionOk="0">
                        <a:moveTo>
                          <a:pt x="0" y="1023406"/>
                        </a:moveTo>
                        <a:cubicBezTo>
                          <a:pt x="-82187" y="407499"/>
                          <a:pt x="1354766" y="85454"/>
                          <a:pt x="3534503" y="0"/>
                        </a:cubicBezTo>
                        <a:cubicBezTo>
                          <a:pt x="5588239" y="21407"/>
                          <a:pt x="6930662" y="462593"/>
                          <a:pt x="7069006" y="1023406"/>
                        </a:cubicBezTo>
                        <a:cubicBezTo>
                          <a:pt x="6720848" y="1928613"/>
                          <a:pt x="5469297" y="2142202"/>
                          <a:pt x="3534503" y="2046812"/>
                        </a:cubicBezTo>
                        <a:cubicBezTo>
                          <a:pt x="1548342" y="2028150"/>
                          <a:pt x="85835" y="1629631"/>
                          <a:pt x="0" y="10234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4760062" y="-1744863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4769934" y="-175641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505;p23">
            <a:extLst>
              <a:ext uri="{FF2B5EF4-FFF2-40B4-BE49-F238E27FC236}">
                <a16:creationId xmlns:a16="http://schemas.microsoft.com/office/drawing/2014/main" id="{1816B90E-E4A1-91F7-E541-33311F8C2FCA}"/>
              </a:ext>
            </a:extLst>
          </p:cNvPr>
          <p:cNvGrpSpPr/>
          <p:nvPr/>
        </p:nvGrpSpPr>
        <p:grpSpPr>
          <a:xfrm rot="7560219" flipH="1">
            <a:off x="-2196765" y="-1936149"/>
            <a:ext cx="1746097" cy="1763524"/>
            <a:chOff x="1977150" y="891025"/>
            <a:chExt cx="255500" cy="258050"/>
          </a:xfrm>
        </p:grpSpPr>
        <p:sp>
          <p:nvSpPr>
            <p:cNvPr id="9" name="Google Shape;2506;p23">
              <a:extLst>
                <a:ext uri="{FF2B5EF4-FFF2-40B4-BE49-F238E27FC236}">
                  <a16:creationId xmlns:a16="http://schemas.microsoft.com/office/drawing/2014/main" id="{C14BCAFE-9061-A1AF-C4C9-FA650D49483E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7;p23">
              <a:extLst>
                <a:ext uri="{FF2B5EF4-FFF2-40B4-BE49-F238E27FC236}">
                  <a16:creationId xmlns:a16="http://schemas.microsoft.com/office/drawing/2014/main" id="{6BDC9B58-21B9-824F-D134-A426E740E574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8;p23">
              <a:extLst>
                <a:ext uri="{FF2B5EF4-FFF2-40B4-BE49-F238E27FC236}">
                  <a16:creationId xmlns:a16="http://schemas.microsoft.com/office/drawing/2014/main" id="{1A3BF7A6-24CD-F01C-BEF7-C953B0391BF8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9;p23">
              <a:extLst>
                <a:ext uri="{FF2B5EF4-FFF2-40B4-BE49-F238E27FC236}">
                  <a16:creationId xmlns:a16="http://schemas.microsoft.com/office/drawing/2014/main" id="{CB326ADA-4F40-E593-E468-CC2BCC88D0BA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0;p23">
              <a:extLst>
                <a:ext uri="{FF2B5EF4-FFF2-40B4-BE49-F238E27FC236}">
                  <a16:creationId xmlns:a16="http://schemas.microsoft.com/office/drawing/2014/main" id="{0C609073-03E1-1845-6D3E-4AE6450597C0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1;p23">
              <a:extLst>
                <a:ext uri="{FF2B5EF4-FFF2-40B4-BE49-F238E27FC236}">
                  <a16:creationId xmlns:a16="http://schemas.microsoft.com/office/drawing/2014/main" id="{DFED54C3-1004-E2D5-5FFC-2B4F3C4A8327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23">
              <a:extLst>
                <a:ext uri="{FF2B5EF4-FFF2-40B4-BE49-F238E27FC236}">
                  <a16:creationId xmlns:a16="http://schemas.microsoft.com/office/drawing/2014/main" id="{260B46AA-699D-A5B0-ED4A-D2E7375EA605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23">
              <a:extLst>
                <a:ext uri="{FF2B5EF4-FFF2-40B4-BE49-F238E27FC236}">
                  <a16:creationId xmlns:a16="http://schemas.microsoft.com/office/drawing/2014/main" id="{3A51F836-7A80-425B-B075-19DF42BAA4FD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23">
              <a:extLst>
                <a:ext uri="{FF2B5EF4-FFF2-40B4-BE49-F238E27FC236}">
                  <a16:creationId xmlns:a16="http://schemas.microsoft.com/office/drawing/2014/main" id="{7068EC28-89C8-9465-34E2-CE7C4C5DDFCD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23">
              <a:extLst>
                <a:ext uri="{FF2B5EF4-FFF2-40B4-BE49-F238E27FC236}">
                  <a16:creationId xmlns:a16="http://schemas.microsoft.com/office/drawing/2014/main" id="{9BE3FD2E-914E-990E-0D48-CF519180F6B5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23">
              <a:extLst>
                <a:ext uri="{FF2B5EF4-FFF2-40B4-BE49-F238E27FC236}">
                  <a16:creationId xmlns:a16="http://schemas.microsoft.com/office/drawing/2014/main" id="{93DC9E4E-074B-7B8F-32AF-DBDF9AF89465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23">
              <a:extLst>
                <a:ext uri="{FF2B5EF4-FFF2-40B4-BE49-F238E27FC236}">
                  <a16:creationId xmlns:a16="http://schemas.microsoft.com/office/drawing/2014/main" id="{251DA060-2CE9-ED55-6C6D-1D516ABDB784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23">
              <a:extLst>
                <a:ext uri="{FF2B5EF4-FFF2-40B4-BE49-F238E27FC236}">
                  <a16:creationId xmlns:a16="http://schemas.microsoft.com/office/drawing/2014/main" id="{CA74ADFA-D600-A47C-5EAC-93954E59F19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23">
              <a:extLst>
                <a:ext uri="{FF2B5EF4-FFF2-40B4-BE49-F238E27FC236}">
                  <a16:creationId xmlns:a16="http://schemas.microsoft.com/office/drawing/2014/main" id="{547E15E8-7D61-F33B-5BD8-AF5C8F529545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23">
              <a:extLst>
                <a:ext uri="{FF2B5EF4-FFF2-40B4-BE49-F238E27FC236}">
                  <a16:creationId xmlns:a16="http://schemas.microsoft.com/office/drawing/2014/main" id="{BE2A7115-F9AF-C4A5-498F-04CDD0BA1BA7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23">
              <a:extLst>
                <a:ext uri="{FF2B5EF4-FFF2-40B4-BE49-F238E27FC236}">
                  <a16:creationId xmlns:a16="http://schemas.microsoft.com/office/drawing/2014/main" id="{8F7AACAE-0D32-07FE-441F-FDC9B8F10701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23">
              <a:extLst>
                <a:ext uri="{FF2B5EF4-FFF2-40B4-BE49-F238E27FC236}">
                  <a16:creationId xmlns:a16="http://schemas.microsoft.com/office/drawing/2014/main" id="{1BD40722-6B46-E53A-3876-71CC4176EA8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23">
              <a:extLst>
                <a:ext uri="{FF2B5EF4-FFF2-40B4-BE49-F238E27FC236}">
                  <a16:creationId xmlns:a16="http://schemas.microsoft.com/office/drawing/2014/main" id="{B9F31F8C-56C6-8F81-9574-520BEFD449F0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23">
              <a:extLst>
                <a:ext uri="{FF2B5EF4-FFF2-40B4-BE49-F238E27FC236}">
                  <a16:creationId xmlns:a16="http://schemas.microsoft.com/office/drawing/2014/main" id="{14E3B6FD-066D-BD80-57EA-9D08C84D0E33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23">
              <a:extLst>
                <a:ext uri="{FF2B5EF4-FFF2-40B4-BE49-F238E27FC236}">
                  <a16:creationId xmlns:a16="http://schemas.microsoft.com/office/drawing/2014/main" id="{30D95907-880B-A189-172D-A2890ABE0381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23">
              <a:extLst>
                <a:ext uri="{FF2B5EF4-FFF2-40B4-BE49-F238E27FC236}">
                  <a16:creationId xmlns:a16="http://schemas.microsoft.com/office/drawing/2014/main" id="{D6EFEE0F-13EC-2E53-665D-C2EC62256ADC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23">
              <a:extLst>
                <a:ext uri="{FF2B5EF4-FFF2-40B4-BE49-F238E27FC236}">
                  <a16:creationId xmlns:a16="http://schemas.microsoft.com/office/drawing/2014/main" id="{6DF635CF-3141-BF2B-1691-A5335A59FF31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23">
              <a:extLst>
                <a:ext uri="{FF2B5EF4-FFF2-40B4-BE49-F238E27FC236}">
                  <a16:creationId xmlns:a16="http://schemas.microsoft.com/office/drawing/2014/main" id="{D6E3CAA8-B083-16E9-3FA6-F57885DD4D94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23">
              <a:extLst>
                <a:ext uri="{FF2B5EF4-FFF2-40B4-BE49-F238E27FC236}">
                  <a16:creationId xmlns:a16="http://schemas.microsoft.com/office/drawing/2014/main" id="{CD46559C-85FD-D72B-DD26-1204798702A9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23">
              <a:extLst>
                <a:ext uri="{FF2B5EF4-FFF2-40B4-BE49-F238E27FC236}">
                  <a16:creationId xmlns:a16="http://schemas.microsoft.com/office/drawing/2014/main" id="{14A4FD00-593D-65F5-78BA-42C1BD9C2D76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23">
              <a:extLst>
                <a:ext uri="{FF2B5EF4-FFF2-40B4-BE49-F238E27FC236}">
                  <a16:creationId xmlns:a16="http://schemas.microsoft.com/office/drawing/2014/main" id="{C9A1CDA7-E2A2-E776-C01A-B1C2CF5081D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23">
              <a:extLst>
                <a:ext uri="{FF2B5EF4-FFF2-40B4-BE49-F238E27FC236}">
                  <a16:creationId xmlns:a16="http://schemas.microsoft.com/office/drawing/2014/main" id="{AC06EA69-AA3C-3D57-FB97-C7DBE912548C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23">
              <a:extLst>
                <a:ext uri="{FF2B5EF4-FFF2-40B4-BE49-F238E27FC236}">
                  <a16:creationId xmlns:a16="http://schemas.microsoft.com/office/drawing/2014/main" id="{7E13A63C-A310-C6EF-7DF0-B24311D95CA3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23">
              <a:extLst>
                <a:ext uri="{FF2B5EF4-FFF2-40B4-BE49-F238E27FC236}">
                  <a16:creationId xmlns:a16="http://schemas.microsoft.com/office/drawing/2014/main" id="{867BC6FF-9FA1-9ADE-9887-3C42034D76BB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23">
              <a:extLst>
                <a:ext uri="{FF2B5EF4-FFF2-40B4-BE49-F238E27FC236}">
                  <a16:creationId xmlns:a16="http://schemas.microsoft.com/office/drawing/2014/main" id="{DFE9902C-5916-2123-F6D4-10198F6ADE05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6;p23">
              <a:extLst>
                <a:ext uri="{FF2B5EF4-FFF2-40B4-BE49-F238E27FC236}">
                  <a16:creationId xmlns:a16="http://schemas.microsoft.com/office/drawing/2014/main" id="{6E36C68B-01D1-0692-5FC5-8A1450AD8766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7;p23">
              <a:extLst>
                <a:ext uri="{FF2B5EF4-FFF2-40B4-BE49-F238E27FC236}">
                  <a16:creationId xmlns:a16="http://schemas.microsoft.com/office/drawing/2014/main" id="{79B18D84-0E57-DD71-5BFC-169C3031AF0A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8;p23">
              <a:extLst>
                <a:ext uri="{FF2B5EF4-FFF2-40B4-BE49-F238E27FC236}">
                  <a16:creationId xmlns:a16="http://schemas.microsoft.com/office/drawing/2014/main" id="{D35CA2EE-FAEF-52DF-F7A3-C61B1311A9A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9;p23">
              <a:extLst>
                <a:ext uri="{FF2B5EF4-FFF2-40B4-BE49-F238E27FC236}">
                  <a16:creationId xmlns:a16="http://schemas.microsoft.com/office/drawing/2014/main" id="{7E0CE293-0889-D8A9-6F71-193248208BEC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0;p23">
              <a:extLst>
                <a:ext uri="{FF2B5EF4-FFF2-40B4-BE49-F238E27FC236}">
                  <a16:creationId xmlns:a16="http://schemas.microsoft.com/office/drawing/2014/main" id="{A89633CA-DC8C-9763-6BFB-B8A449E9C2D8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23">
              <a:extLst>
                <a:ext uri="{FF2B5EF4-FFF2-40B4-BE49-F238E27FC236}">
                  <a16:creationId xmlns:a16="http://schemas.microsoft.com/office/drawing/2014/main" id="{0A6D4C54-FC04-54A5-61F2-3C82E5F6FBF9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23">
              <a:extLst>
                <a:ext uri="{FF2B5EF4-FFF2-40B4-BE49-F238E27FC236}">
                  <a16:creationId xmlns:a16="http://schemas.microsoft.com/office/drawing/2014/main" id="{AB72EDEA-2F6E-500D-EBC4-29618D70962C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23">
              <a:extLst>
                <a:ext uri="{FF2B5EF4-FFF2-40B4-BE49-F238E27FC236}">
                  <a16:creationId xmlns:a16="http://schemas.microsoft.com/office/drawing/2014/main" id="{F2F9DE2B-6BA8-AF00-69F8-5BE6ED832733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23">
              <a:extLst>
                <a:ext uri="{FF2B5EF4-FFF2-40B4-BE49-F238E27FC236}">
                  <a16:creationId xmlns:a16="http://schemas.microsoft.com/office/drawing/2014/main" id="{449C3F6A-E50F-962C-0656-7229C78C63FD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E7BE-D630-C976-2A8D-B5366CDD34C6}"/>
              </a:ext>
            </a:extLst>
          </p:cNvPr>
          <p:cNvGrpSpPr/>
          <p:nvPr/>
        </p:nvGrpSpPr>
        <p:grpSpPr>
          <a:xfrm>
            <a:off x="6388081" y="1269071"/>
            <a:ext cx="1628368" cy="1160287"/>
            <a:chOff x="890785" y="2492216"/>
            <a:chExt cx="2969102" cy="2311900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8BE1938-26A1-5A30-4BA9-433D6A56EE2B}"/>
                </a:ext>
              </a:extLst>
            </p:cNvPr>
            <p:cNvGrpSpPr/>
            <p:nvPr/>
          </p:nvGrpSpPr>
          <p:grpSpPr>
            <a:xfrm>
              <a:off x="1081960" y="2492216"/>
              <a:ext cx="2404320" cy="1507778"/>
              <a:chOff x="2251067" y="1713360"/>
              <a:chExt cx="1011338" cy="648683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011A5AE-98A0-B8E1-90F5-691B0C7B29D0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375A49E9-2CE3-A5ED-D283-842DD2EC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067" y="1713360"/>
                <a:ext cx="1011338" cy="648683"/>
              </a:xfrm>
              <a:prstGeom prst="rect">
                <a:avLst/>
              </a:prstGeom>
            </p:spPr>
          </p:pic>
        </p:grpSp>
        <p:sp>
          <p:nvSpPr>
            <p:cNvPr id="72" name="Subtitle 52">
              <a:extLst>
                <a:ext uri="{FF2B5EF4-FFF2-40B4-BE49-F238E27FC236}">
                  <a16:creationId xmlns:a16="http://schemas.microsoft.com/office/drawing/2014/main" id="{29A96013-14ED-C70A-5E9C-F6B6CD6C69DF}"/>
                </a:ext>
              </a:extLst>
            </p:cNvPr>
            <p:cNvSpPr txBox="1">
              <a:spLocks/>
            </p:cNvSpPr>
            <p:nvPr/>
          </p:nvSpPr>
          <p:spPr>
            <a:xfrm>
              <a:off x="890785" y="3785278"/>
              <a:ext cx="2969102" cy="1018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100" dirty="0"/>
                <a:t>ESP8266 Wi-Fi Module</a:t>
              </a:r>
            </a:p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3B0AF-6673-88B6-6A2D-AB4EA5F5D8C9}"/>
              </a:ext>
            </a:extLst>
          </p:cNvPr>
          <p:cNvGrpSpPr/>
          <p:nvPr/>
        </p:nvGrpSpPr>
        <p:grpSpPr>
          <a:xfrm>
            <a:off x="4007877" y="2074610"/>
            <a:ext cx="1713440" cy="2325802"/>
            <a:chOff x="4015101" y="3600407"/>
            <a:chExt cx="1338544" cy="1455441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3603056B-9E81-1E32-4BF8-C8F9DB61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2792" y="3600407"/>
              <a:ext cx="1210853" cy="1210853"/>
            </a:xfrm>
            <a:prstGeom prst="rect">
              <a:avLst/>
            </a:prstGeom>
          </p:spPr>
        </p:pic>
        <p:sp>
          <p:nvSpPr>
            <p:cNvPr id="79" name="Subtitle 52">
              <a:extLst>
                <a:ext uri="{FF2B5EF4-FFF2-40B4-BE49-F238E27FC236}">
                  <a16:creationId xmlns:a16="http://schemas.microsoft.com/office/drawing/2014/main" id="{A42D9940-DA7D-4F76-6F57-424E9C85BA38}"/>
                </a:ext>
              </a:extLst>
            </p:cNvPr>
            <p:cNvSpPr txBox="1">
              <a:spLocks/>
            </p:cNvSpPr>
            <p:nvPr/>
          </p:nvSpPr>
          <p:spPr>
            <a:xfrm>
              <a:off x="4015101" y="4664731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800" dirty="0"/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CEC1A-EF51-B096-5AFA-21988270A134}"/>
              </a:ext>
            </a:extLst>
          </p:cNvPr>
          <p:cNvGrpSpPr/>
          <p:nvPr/>
        </p:nvGrpSpPr>
        <p:grpSpPr>
          <a:xfrm>
            <a:off x="5634822" y="28282"/>
            <a:ext cx="1516026" cy="981554"/>
            <a:chOff x="3151468" y="2232309"/>
            <a:chExt cx="2090500" cy="135349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48FB03E-8885-37C9-90B7-02CE7B7E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1561" y="2232309"/>
              <a:ext cx="889725" cy="889725"/>
            </a:xfrm>
            <a:prstGeom prst="rect">
              <a:avLst/>
            </a:prstGeom>
          </p:spPr>
        </p:pic>
        <p:sp>
          <p:nvSpPr>
            <p:cNvPr id="70" name="Subtitle 52">
              <a:extLst>
                <a:ext uri="{FF2B5EF4-FFF2-40B4-BE49-F238E27FC236}">
                  <a16:creationId xmlns:a16="http://schemas.microsoft.com/office/drawing/2014/main" id="{2E985AF4-1112-85DB-9F36-17E55F3FA2CC}"/>
                </a:ext>
              </a:extLst>
            </p:cNvPr>
            <p:cNvSpPr txBox="1">
              <a:spLocks/>
            </p:cNvSpPr>
            <p:nvPr/>
          </p:nvSpPr>
          <p:spPr>
            <a:xfrm>
              <a:off x="3151468" y="3188464"/>
              <a:ext cx="2090500" cy="39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000" dirty="0"/>
                <a:t>Arduino IDE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0327EB-66D2-2483-11D0-19EAC667CEFB}"/>
              </a:ext>
            </a:extLst>
          </p:cNvPr>
          <p:cNvGrpSpPr/>
          <p:nvPr/>
        </p:nvGrpSpPr>
        <p:grpSpPr>
          <a:xfrm>
            <a:off x="4159838" y="685234"/>
            <a:ext cx="758227" cy="697441"/>
            <a:chOff x="6030888" y="2595287"/>
            <a:chExt cx="1545301" cy="142141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25B9ABC-8CDC-D8D7-D808-6F758E507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758" y="2595287"/>
              <a:ext cx="1004540" cy="1004540"/>
            </a:xfrm>
            <a:prstGeom prst="rect">
              <a:avLst/>
            </a:prstGeom>
          </p:spPr>
        </p:pic>
        <p:sp>
          <p:nvSpPr>
            <p:cNvPr id="84" name="Subtitle 52">
              <a:extLst>
                <a:ext uri="{FF2B5EF4-FFF2-40B4-BE49-F238E27FC236}">
                  <a16:creationId xmlns:a16="http://schemas.microsoft.com/office/drawing/2014/main" id="{03EC991E-247A-921B-23C7-9EAEA33E4864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C05070-6D17-0693-EE3A-287E19CE253A}"/>
              </a:ext>
            </a:extLst>
          </p:cNvPr>
          <p:cNvGrpSpPr/>
          <p:nvPr/>
        </p:nvGrpSpPr>
        <p:grpSpPr>
          <a:xfrm>
            <a:off x="2158761" y="1600939"/>
            <a:ext cx="984622" cy="855644"/>
            <a:chOff x="6469838" y="2629066"/>
            <a:chExt cx="1844010" cy="1521158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A3F3642F-73F3-DBAF-8977-30D5703F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4315" y="2629066"/>
              <a:ext cx="882268" cy="882268"/>
            </a:xfrm>
            <a:prstGeom prst="rect">
              <a:avLst/>
            </a:prstGeom>
          </p:spPr>
        </p:pic>
        <p:sp>
          <p:nvSpPr>
            <p:cNvPr id="87" name="Subtitle 52">
              <a:extLst>
                <a:ext uri="{FF2B5EF4-FFF2-40B4-BE49-F238E27FC236}">
                  <a16:creationId xmlns:a16="http://schemas.microsoft.com/office/drawing/2014/main" id="{A47B9C3F-5AAD-3ED9-CB4D-F6E12EA11353}"/>
                </a:ext>
              </a:extLst>
            </p:cNvPr>
            <p:cNvSpPr txBox="1">
              <a:spLocks/>
            </p:cNvSpPr>
            <p:nvPr/>
          </p:nvSpPr>
          <p:spPr>
            <a:xfrm>
              <a:off x="6469838" y="3625593"/>
              <a:ext cx="1844010" cy="524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Jumper Wires</a:t>
              </a:r>
            </a:p>
            <a:p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A96B5E9-E3A5-6F0F-B7C9-764428A756EF}"/>
              </a:ext>
            </a:extLst>
          </p:cNvPr>
          <p:cNvGrpSpPr/>
          <p:nvPr/>
        </p:nvGrpSpPr>
        <p:grpSpPr>
          <a:xfrm>
            <a:off x="585762" y="2894109"/>
            <a:ext cx="1228423" cy="826717"/>
            <a:chOff x="5989326" y="2556064"/>
            <a:chExt cx="2213554" cy="148970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B578F68-A24D-BD72-39D6-C3C09410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47" y="2556064"/>
              <a:ext cx="1095313" cy="1095313"/>
            </a:xfrm>
            <a:prstGeom prst="rect">
              <a:avLst/>
            </a:prstGeom>
          </p:spPr>
        </p:pic>
        <p:sp>
          <p:nvSpPr>
            <p:cNvPr id="90" name="Subtitle 52">
              <a:extLst>
                <a:ext uri="{FF2B5EF4-FFF2-40B4-BE49-F238E27FC236}">
                  <a16:creationId xmlns:a16="http://schemas.microsoft.com/office/drawing/2014/main" id="{F841BCF2-A474-E5D9-0C72-1B509DC397CB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60"/>
              <a:ext cx="2213554" cy="398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FE5CE3-0C66-9EBD-22CE-0C58654906BF}"/>
              </a:ext>
            </a:extLst>
          </p:cNvPr>
          <p:cNvGrpSpPr/>
          <p:nvPr/>
        </p:nvGrpSpPr>
        <p:grpSpPr>
          <a:xfrm>
            <a:off x="2462315" y="3605718"/>
            <a:ext cx="651604" cy="749864"/>
            <a:chOff x="5859223" y="2488158"/>
            <a:chExt cx="1567947" cy="1804389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9D488FC-1CBE-3624-69D6-F0A0F382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5" y="2488158"/>
              <a:ext cx="1160288" cy="1160288"/>
            </a:xfrm>
            <a:prstGeom prst="rect">
              <a:avLst/>
            </a:prstGeom>
          </p:spPr>
        </p:pic>
        <p:sp>
          <p:nvSpPr>
            <p:cNvPr id="93" name="Subtitle 52">
              <a:extLst>
                <a:ext uri="{FF2B5EF4-FFF2-40B4-BE49-F238E27FC236}">
                  <a16:creationId xmlns:a16="http://schemas.microsoft.com/office/drawing/2014/main" id="{39721860-B3C0-2F92-6C38-180F1D122DD2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4"/>
              <a:ext cx="1567947" cy="47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543C74-6713-102E-F9A3-279342912BBA}"/>
              </a:ext>
            </a:extLst>
          </p:cNvPr>
          <p:cNvGrpSpPr/>
          <p:nvPr/>
        </p:nvGrpSpPr>
        <p:grpSpPr>
          <a:xfrm rot="1543322">
            <a:off x="1561595" y="669265"/>
            <a:ext cx="487673" cy="404541"/>
            <a:chOff x="1914236" y="3179382"/>
            <a:chExt cx="711821" cy="590479"/>
          </a:xfrm>
        </p:grpSpPr>
        <p:sp>
          <p:nvSpPr>
            <p:cNvPr id="95" name="Google Shape;2394;p21">
              <a:extLst>
                <a:ext uri="{FF2B5EF4-FFF2-40B4-BE49-F238E27FC236}">
                  <a16:creationId xmlns:a16="http://schemas.microsoft.com/office/drawing/2014/main" id="{19751168-0058-D0A8-240D-46A50A26B3D7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5;p21">
              <a:extLst>
                <a:ext uri="{FF2B5EF4-FFF2-40B4-BE49-F238E27FC236}">
                  <a16:creationId xmlns:a16="http://schemas.microsoft.com/office/drawing/2014/main" id="{F63F2136-6C9C-0A0D-379F-82F985356B45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6;p21">
              <a:extLst>
                <a:ext uri="{FF2B5EF4-FFF2-40B4-BE49-F238E27FC236}">
                  <a16:creationId xmlns:a16="http://schemas.microsoft.com/office/drawing/2014/main" id="{B853C371-5203-E774-9345-8BDCACF20A07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7;p21">
              <a:extLst>
                <a:ext uri="{FF2B5EF4-FFF2-40B4-BE49-F238E27FC236}">
                  <a16:creationId xmlns:a16="http://schemas.microsoft.com/office/drawing/2014/main" id="{024B22BD-D9E4-E0C4-A652-998290BD9425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8;p21">
              <a:extLst>
                <a:ext uri="{FF2B5EF4-FFF2-40B4-BE49-F238E27FC236}">
                  <a16:creationId xmlns:a16="http://schemas.microsoft.com/office/drawing/2014/main" id="{6AAAADCF-9220-9A51-658F-8583646DF863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9;p21">
              <a:extLst>
                <a:ext uri="{FF2B5EF4-FFF2-40B4-BE49-F238E27FC236}">
                  <a16:creationId xmlns:a16="http://schemas.microsoft.com/office/drawing/2014/main" id="{65535B68-35BD-8962-5BCF-010884115E4C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00;p21">
              <a:extLst>
                <a:ext uri="{FF2B5EF4-FFF2-40B4-BE49-F238E27FC236}">
                  <a16:creationId xmlns:a16="http://schemas.microsoft.com/office/drawing/2014/main" id="{A933D859-9AD6-B1AB-AFDA-36817F36611F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1;p21">
              <a:extLst>
                <a:ext uri="{FF2B5EF4-FFF2-40B4-BE49-F238E27FC236}">
                  <a16:creationId xmlns:a16="http://schemas.microsoft.com/office/drawing/2014/main" id="{7B9EC8F6-E344-763E-BD20-6C39509E5315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21">
              <a:extLst>
                <a:ext uri="{FF2B5EF4-FFF2-40B4-BE49-F238E27FC236}">
                  <a16:creationId xmlns:a16="http://schemas.microsoft.com/office/drawing/2014/main" id="{4F49E5C1-66A6-25A3-EDE0-CB5D58C5907B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21">
              <a:extLst>
                <a:ext uri="{FF2B5EF4-FFF2-40B4-BE49-F238E27FC236}">
                  <a16:creationId xmlns:a16="http://schemas.microsoft.com/office/drawing/2014/main" id="{986329A9-E1AF-5023-9379-CBEA4634DCFE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21">
              <a:extLst>
                <a:ext uri="{FF2B5EF4-FFF2-40B4-BE49-F238E27FC236}">
                  <a16:creationId xmlns:a16="http://schemas.microsoft.com/office/drawing/2014/main" id="{CAFD683F-3BCC-9FF3-6EB1-CBB74B8D0574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21">
              <a:extLst>
                <a:ext uri="{FF2B5EF4-FFF2-40B4-BE49-F238E27FC236}">
                  <a16:creationId xmlns:a16="http://schemas.microsoft.com/office/drawing/2014/main" id="{64BCC8F3-A66D-A1E9-EC47-EE8D0EC5938B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21">
              <a:extLst>
                <a:ext uri="{FF2B5EF4-FFF2-40B4-BE49-F238E27FC236}">
                  <a16:creationId xmlns:a16="http://schemas.microsoft.com/office/drawing/2014/main" id="{0B9CA400-ADCA-A828-AB7D-6B64C2B25ADA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21">
              <a:extLst>
                <a:ext uri="{FF2B5EF4-FFF2-40B4-BE49-F238E27FC236}">
                  <a16:creationId xmlns:a16="http://schemas.microsoft.com/office/drawing/2014/main" id="{C14BB2A8-7A6A-AED8-F082-7F8A5B835DF9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21">
              <a:extLst>
                <a:ext uri="{FF2B5EF4-FFF2-40B4-BE49-F238E27FC236}">
                  <a16:creationId xmlns:a16="http://schemas.microsoft.com/office/drawing/2014/main" id="{79D20806-6AD1-D807-FE3A-E2B8B6F4BBA0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21">
              <a:extLst>
                <a:ext uri="{FF2B5EF4-FFF2-40B4-BE49-F238E27FC236}">
                  <a16:creationId xmlns:a16="http://schemas.microsoft.com/office/drawing/2014/main" id="{82DFFA30-021E-DB25-0E1B-59F657EE1B54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21">
              <a:extLst>
                <a:ext uri="{FF2B5EF4-FFF2-40B4-BE49-F238E27FC236}">
                  <a16:creationId xmlns:a16="http://schemas.microsoft.com/office/drawing/2014/main" id="{D0C96C9B-5379-935D-86B2-3267D3705632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21">
              <a:extLst>
                <a:ext uri="{FF2B5EF4-FFF2-40B4-BE49-F238E27FC236}">
                  <a16:creationId xmlns:a16="http://schemas.microsoft.com/office/drawing/2014/main" id="{AA64049B-3964-1B82-B45D-F3966E1CCEBA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21">
              <a:extLst>
                <a:ext uri="{FF2B5EF4-FFF2-40B4-BE49-F238E27FC236}">
                  <a16:creationId xmlns:a16="http://schemas.microsoft.com/office/drawing/2014/main" id="{710E36B6-F889-F672-3221-69641217734D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21">
              <a:extLst>
                <a:ext uri="{FF2B5EF4-FFF2-40B4-BE49-F238E27FC236}">
                  <a16:creationId xmlns:a16="http://schemas.microsoft.com/office/drawing/2014/main" id="{EFBAE74F-3B98-78BE-2E58-61B319B7F8AF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21">
              <a:extLst>
                <a:ext uri="{FF2B5EF4-FFF2-40B4-BE49-F238E27FC236}">
                  <a16:creationId xmlns:a16="http://schemas.microsoft.com/office/drawing/2014/main" id="{BEDFBDF7-95B2-D60A-B512-1D531A845220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21">
              <a:extLst>
                <a:ext uri="{FF2B5EF4-FFF2-40B4-BE49-F238E27FC236}">
                  <a16:creationId xmlns:a16="http://schemas.microsoft.com/office/drawing/2014/main" id="{7D631394-9785-653D-CE32-3843DFB2BA48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21">
              <a:extLst>
                <a:ext uri="{FF2B5EF4-FFF2-40B4-BE49-F238E27FC236}">
                  <a16:creationId xmlns:a16="http://schemas.microsoft.com/office/drawing/2014/main" id="{55D63292-C000-0537-0ABC-0BD0B7C697AC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21">
              <a:extLst>
                <a:ext uri="{FF2B5EF4-FFF2-40B4-BE49-F238E27FC236}">
                  <a16:creationId xmlns:a16="http://schemas.microsoft.com/office/drawing/2014/main" id="{BDFC7EF0-CC5E-4CED-9E43-A6D6CA99E5AD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21">
              <a:extLst>
                <a:ext uri="{FF2B5EF4-FFF2-40B4-BE49-F238E27FC236}">
                  <a16:creationId xmlns:a16="http://schemas.microsoft.com/office/drawing/2014/main" id="{277C9FF1-6DD6-E502-E114-EE5D3A11A65F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21">
              <a:extLst>
                <a:ext uri="{FF2B5EF4-FFF2-40B4-BE49-F238E27FC236}">
                  <a16:creationId xmlns:a16="http://schemas.microsoft.com/office/drawing/2014/main" id="{2AAF166E-9D3A-46C6-293D-573C221E9D6C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21">
              <a:extLst>
                <a:ext uri="{FF2B5EF4-FFF2-40B4-BE49-F238E27FC236}">
                  <a16:creationId xmlns:a16="http://schemas.microsoft.com/office/drawing/2014/main" id="{CEA4A16D-22B1-8F09-E016-74955CA6994A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1;p21">
              <a:extLst>
                <a:ext uri="{FF2B5EF4-FFF2-40B4-BE49-F238E27FC236}">
                  <a16:creationId xmlns:a16="http://schemas.microsoft.com/office/drawing/2014/main" id="{C4DD32F3-0202-1A58-5878-046D83BC5EA6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22;p21">
              <a:extLst>
                <a:ext uri="{FF2B5EF4-FFF2-40B4-BE49-F238E27FC236}">
                  <a16:creationId xmlns:a16="http://schemas.microsoft.com/office/drawing/2014/main" id="{4442151E-D44A-4ACE-79B0-8767D5B12DFB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23;p21">
              <a:extLst>
                <a:ext uri="{FF2B5EF4-FFF2-40B4-BE49-F238E27FC236}">
                  <a16:creationId xmlns:a16="http://schemas.microsoft.com/office/drawing/2014/main" id="{14C5ADFD-596A-AE59-605F-425AC91AE747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24;p21">
              <a:extLst>
                <a:ext uri="{FF2B5EF4-FFF2-40B4-BE49-F238E27FC236}">
                  <a16:creationId xmlns:a16="http://schemas.microsoft.com/office/drawing/2014/main" id="{DFA42E14-B708-E8E6-A67D-ADF2C6F63FCF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25;p21">
              <a:extLst>
                <a:ext uri="{FF2B5EF4-FFF2-40B4-BE49-F238E27FC236}">
                  <a16:creationId xmlns:a16="http://schemas.microsoft.com/office/drawing/2014/main" id="{BD266BD3-E081-788B-9CCC-A268283FBA64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26;p21">
              <a:extLst>
                <a:ext uri="{FF2B5EF4-FFF2-40B4-BE49-F238E27FC236}">
                  <a16:creationId xmlns:a16="http://schemas.microsoft.com/office/drawing/2014/main" id="{B9D3B366-BB47-66A4-9AEF-DA22ECB04E88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27;p21">
              <a:extLst>
                <a:ext uri="{FF2B5EF4-FFF2-40B4-BE49-F238E27FC236}">
                  <a16:creationId xmlns:a16="http://schemas.microsoft.com/office/drawing/2014/main" id="{51809EE9-A299-5488-562B-3AC0B569B693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28;p21">
              <a:extLst>
                <a:ext uri="{FF2B5EF4-FFF2-40B4-BE49-F238E27FC236}">
                  <a16:creationId xmlns:a16="http://schemas.microsoft.com/office/drawing/2014/main" id="{6E70C05F-3521-F697-8163-7E8191DF9EB9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29;p21">
              <a:extLst>
                <a:ext uri="{FF2B5EF4-FFF2-40B4-BE49-F238E27FC236}">
                  <a16:creationId xmlns:a16="http://schemas.microsoft.com/office/drawing/2014/main" id="{FFB2E54C-B9D8-EA9B-F814-3631A130D36C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30;p21">
              <a:extLst>
                <a:ext uri="{FF2B5EF4-FFF2-40B4-BE49-F238E27FC236}">
                  <a16:creationId xmlns:a16="http://schemas.microsoft.com/office/drawing/2014/main" id="{5D0EA779-BAD8-016F-0D9D-03F732B6207F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31;p21">
              <a:extLst>
                <a:ext uri="{FF2B5EF4-FFF2-40B4-BE49-F238E27FC236}">
                  <a16:creationId xmlns:a16="http://schemas.microsoft.com/office/drawing/2014/main" id="{C3BF7868-CD87-C2E3-FF52-D01BB0EC49B3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32;p21">
              <a:extLst>
                <a:ext uri="{FF2B5EF4-FFF2-40B4-BE49-F238E27FC236}">
                  <a16:creationId xmlns:a16="http://schemas.microsoft.com/office/drawing/2014/main" id="{29062569-339B-7388-8F8B-9F5D0EE16374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33;p21">
              <a:extLst>
                <a:ext uri="{FF2B5EF4-FFF2-40B4-BE49-F238E27FC236}">
                  <a16:creationId xmlns:a16="http://schemas.microsoft.com/office/drawing/2014/main" id="{EE2EECE4-D47A-8120-E21F-57C66C77B820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34;p21">
              <a:extLst>
                <a:ext uri="{FF2B5EF4-FFF2-40B4-BE49-F238E27FC236}">
                  <a16:creationId xmlns:a16="http://schemas.microsoft.com/office/drawing/2014/main" id="{306DD97B-8471-0962-7E85-F087E17E1AC9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35;p21">
              <a:extLst>
                <a:ext uri="{FF2B5EF4-FFF2-40B4-BE49-F238E27FC236}">
                  <a16:creationId xmlns:a16="http://schemas.microsoft.com/office/drawing/2014/main" id="{BAF8FAA5-41FA-1AA0-78D8-0D98C08D8892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36;p21">
              <a:extLst>
                <a:ext uri="{FF2B5EF4-FFF2-40B4-BE49-F238E27FC236}">
                  <a16:creationId xmlns:a16="http://schemas.microsoft.com/office/drawing/2014/main" id="{99379CA6-ECD4-A5A5-B310-D8723F90F989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37;p21">
              <a:extLst>
                <a:ext uri="{FF2B5EF4-FFF2-40B4-BE49-F238E27FC236}">
                  <a16:creationId xmlns:a16="http://schemas.microsoft.com/office/drawing/2014/main" id="{5D2155E1-B98F-1E64-FB0E-8506E4DFB990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38;p21">
              <a:extLst>
                <a:ext uri="{FF2B5EF4-FFF2-40B4-BE49-F238E27FC236}">
                  <a16:creationId xmlns:a16="http://schemas.microsoft.com/office/drawing/2014/main" id="{DA73FBAC-A306-4F1E-FEC7-7CBDA013B345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39;p21">
              <a:extLst>
                <a:ext uri="{FF2B5EF4-FFF2-40B4-BE49-F238E27FC236}">
                  <a16:creationId xmlns:a16="http://schemas.microsoft.com/office/drawing/2014/main" id="{A4CE0EBB-EA45-FB82-3934-9520B7326ACE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40;p21">
              <a:extLst>
                <a:ext uri="{FF2B5EF4-FFF2-40B4-BE49-F238E27FC236}">
                  <a16:creationId xmlns:a16="http://schemas.microsoft.com/office/drawing/2014/main" id="{FF2A0E69-B2D8-44E3-A08B-A6D54B7EF6D7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41;p21">
              <a:extLst>
                <a:ext uri="{FF2B5EF4-FFF2-40B4-BE49-F238E27FC236}">
                  <a16:creationId xmlns:a16="http://schemas.microsoft.com/office/drawing/2014/main" id="{CDA49B56-0554-B56C-952E-679F8692A2D4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42;p21">
              <a:extLst>
                <a:ext uri="{FF2B5EF4-FFF2-40B4-BE49-F238E27FC236}">
                  <a16:creationId xmlns:a16="http://schemas.microsoft.com/office/drawing/2014/main" id="{688888C0-F056-EE39-41A4-95D385308493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43;p21">
              <a:extLst>
                <a:ext uri="{FF2B5EF4-FFF2-40B4-BE49-F238E27FC236}">
                  <a16:creationId xmlns:a16="http://schemas.microsoft.com/office/drawing/2014/main" id="{F195812C-9D3F-14D3-5F67-0285695C0B22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44;p21">
              <a:extLst>
                <a:ext uri="{FF2B5EF4-FFF2-40B4-BE49-F238E27FC236}">
                  <a16:creationId xmlns:a16="http://schemas.microsoft.com/office/drawing/2014/main" id="{19E84F06-8527-B5A5-E1D7-F185681A2BDE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45;p21">
              <a:extLst>
                <a:ext uri="{FF2B5EF4-FFF2-40B4-BE49-F238E27FC236}">
                  <a16:creationId xmlns:a16="http://schemas.microsoft.com/office/drawing/2014/main" id="{7CD6DBE3-FD72-DECD-86D7-59AAAAD615FE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46;p21">
              <a:extLst>
                <a:ext uri="{FF2B5EF4-FFF2-40B4-BE49-F238E27FC236}">
                  <a16:creationId xmlns:a16="http://schemas.microsoft.com/office/drawing/2014/main" id="{22697A72-5C26-ECE4-2DD6-F6868D6EDF9B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47;p21">
              <a:extLst>
                <a:ext uri="{FF2B5EF4-FFF2-40B4-BE49-F238E27FC236}">
                  <a16:creationId xmlns:a16="http://schemas.microsoft.com/office/drawing/2014/main" id="{9C23C499-4E8F-EDB2-6C6C-FF010AE7BD1F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48;p21">
              <a:extLst>
                <a:ext uri="{FF2B5EF4-FFF2-40B4-BE49-F238E27FC236}">
                  <a16:creationId xmlns:a16="http://schemas.microsoft.com/office/drawing/2014/main" id="{82754C8C-5277-17F5-B779-13602C909802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49;p21">
              <a:extLst>
                <a:ext uri="{FF2B5EF4-FFF2-40B4-BE49-F238E27FC236}">
                  <a16:creationId xmlns:a16="http://schemas.microsoft.com/office/drawing/2014/main" id="{A0694FCC-6179-13B4-66E2-B1B65B19F8C4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50;p21">
              <a:extLst>
                <a:ext uri="{FF2B5EF4-FFF2-40B4-BE49-F238E27FC236}">
                  <a16:creationId xmlns:a16="http://schemas.microsoft.com/office/drawing/2014/main" id="{9AD2E86D-6C2E-B1BD-3A1F-C7F684524FEA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51;p21">
              <a:extLst>
                <a:ext uri="{FF2B5EF4-FFF2-40B4-BE49-F238E27FC236}">
                  <a16:creationId xmlns:a16="http://schemas.microsoft.com/office/drawing/2014/main" id="{D6884FD8-8631-1E59-7242-E931921A967D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52;p21">
              <a:extLst>
                <a:ext uri="{FF2B5EF4-FFF2-40B4-BE49-F238E27FC236}">
                  <a16:creationId xmlns:a16="http://schemas.microsoft.com/office/drawing/2014/main" id="{71BAA15D-DC8E-1922-F49B-8653FD8F7A50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53;p21">
              <a:extLst>
                <a:ext uri="{FF2B5EF4-FFF2-40B4-BE49-F238E27FC236}">
                  <a16:creationId xmlns:a16="http://schemas.microsoft.com/office/drawing/2014/main" id="{A30E2704-B71A-DE42-1CB5-6E5F1CEC155B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54;p21">
              <a:extLst>
                <a:ext uri="{FF2B5EF4-FFF2-40B4-BE49-F238E27FC236}">
                  <a16:creationId xmlns:a16="http://schemas.microsoft.com/office/drawing/2014/main" id="{7E47B73F-9B0B-C5B6-DDCF-0829F0A2D2F5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55;p21">
              <a:extLst>
                <a:ext uri="{FF2B5EF4-FFF2-40B4-BE49-F238E27FC236}">
                  <a16:creationId xmlns:a16="http://schemas.microsoft.com/office/drawing/2014/main" id="{693C5CCF-AD0E-509B-1122-83616B0F20A8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56;p21">
              <a:extLst>
                <a:ext uri="{FF2B5EF4-FFF2-40B4-BE49-F238E27FC236}">
                  <a16:creationId xmlns:a16="http://schemas.microsoft.com/office/drawing/2014/main" id="{9C9E0E8D-5F99-BF78-6967-3FF3A37E8A3D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57;p21">
              <a:extLst>
                <a:ext uri="{FF2B5EF4-FFF2-40B4-BE49-F238E27FC236}">
                  <a16:creationId xmlns:a16="http://schemas.microsoft.com/office/drawing/2014/main" id="{3F6CF728-8EB5-5D36-EEA8-C516D74A7517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58;p21">
              <a:extLst>
                <a:ext uri="{FF2B5EF4-FFF2-40B4-BE49-F238E27FC236}">
                  <a16:creationId xmlns:a16="http://schemas.microsoft.com/office/drawing/2014/main" id="{6ECD6BD2-3723-696F-53ED-A436FF06A15D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59;p21">
              <a:extLst>
                <a:ext uri="{FF2B5EF4-FFF2-40B4-BE49-F238E27FC236}">
                  <a16:creationId xmlns:a16="http://schemas.microsoft.com/office/drawing/2014/main" id="{71F17CFA-618E-79EB-3E33-FCD66CB1082D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60;p21">
              <a:extLst>
                <a:ext uri="{FF2B5EF4-FFF2-40B4-BE49-F238E27FC236}">
                  <a16:creationId xmlns:a16="http://schemas.microsoft.com/office/drawing/2014/main" id="{152E8C8F-150C-696F-1427-9CED37374EB1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61;p21">
              <a:extLst>
                <a:ext uri="{FF2B5EF4-FFF2-40B4-BE49-F238E27FC236}">
                  <a16:creationId xmlns:a16="http://schemas.microsoft.com/office/drawing/2014/main" id="{26B796C0-EA06-026E-274F-98009105BB12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62;p21">
              <a:extLst>
                <a:ext uri="{FF2B5EF4-FFF2-40B4-BE49-F238E27FC236}">
                  <a16:creationId xmlns:a16="http://schemas.microsoft.com/office/drawing/2014/main" id="{A534EED7-78DE-A0FF-7C8B-E110AC0160A4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63;p21">
              <a:extLst>
                <a:ext uri="{FF2B5EF4-FFF2-40B4-BE49-F238E27FC236}">
                  <a16:creationId xmlns:a16="http://schemas.microsoft.com/office/drawing/2014/main" id="{9B7FF9F7-489B-DE5D-32CD-6BE6D832BD02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64;p21">
              <a:extLst>
                <a:ext uri="{FF2B5EF4-FFF2-40B4-BE49-F238E27FC236}">
                  <a16:creationId xmlns:a16="http://schemas.microsoft.com/office/drawing/2014/main" id="{F1DDC760-B79A-15DC-5D76-BC70AFC8A7A1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65;p21">
              <a:extLst>
                <a:ext uri="{FF2B5EF4-FFF2-40B4-BE49-F238E27FC236}">
                  <a16:creationId xmlns:a16="http://schemas.microsoft.com/office/drawing/2014/main" id="{6D889C1F-F347-30FF-7E5F-98F484357143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66;p21">
              <a:extLst>
                <a:ext uri="{FF2B5EF4-FFF2-40B4-BE49-F238E27FC236}">
                  <a16:creationId xmlns:a16="http://schemas.microsoft.com/office/drawing/2014/main" id="{9A656727-5D23-EF2A-B895-5D7AE9396336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67;p21">
              <a:extLst>
                <a:ext uri="{FF2B5EF4-FFF2-40B4-BE49-F238E27FC236}">
                  <a16:creationId xmlns:a16="http://schemas.microsoft.com/office/drawing/2014/main" id="{94CD3D96-0690-B6A4-E75B-05E1FFE0C119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68;p21">
              <a:extLst>
                <a:ext uri="{FF2B5EF4-FFF2-40B4-BE49-F238E27FC236}">
                  <a16:creationId xmlns:a16="http://schemas.microsoft.com/office/drawing/2014/main" id="{0E64D718-3409-BD6E-668E-AB18B37C3C6B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69;p21">
              <a:extLst>
                <a:ext uri="{FF2B5EF4-FFF2-40B4-BE49-F238E27FC236}">
                  <a16:creationId xmlns:a16="http://schemas.microsoft.com/office/drawing/2014/main" id="{BC68A06D-E839-7ABB-4240-2A12C685C1D7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70;p21">
              <a:extLst>
                <a:ext uri="{FF2B5EF4-FFF2-40B4-BE49-F238E27FC236}">
                  <a16:creationId xmlns:a16="http://schemas.microsoft.com/office/drawing/2014/main" id="{1E2AF6F4-9E0F-6329-1A64-4D15857520AB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71;p21">
              <a:extLst>
                <a:ext uri="{FF2B5EF4-FFF2-40B4-BE49-F238E27FC236}">
                  <a16:creationId xmlns:a16="http://schemas.microsoft.com/office/drawing/2014/main" id="{F60C9E27-AF73-42CC-7889-F44831342759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72;p21">
              <a:extLst>
                <a:ext uri="{FF2B5EF4-FFF2-40B4-BE49-F238E27FC236}">
                  <a16:creationId xmlns:a16="http://schemas.microsoft.com/office/drawing/2014/main" id="{62595124-3ABA-1390-5D78-26164B3E5B05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73;p21">
              <a:extLst>
                <a:ext uri="{FF2B5EF4-FFF2-40B4-BE49-F238E27FC236}">
                  <a16:creationId xmlns:a16="http://schemas.microsoft.com/office/drawing/2014/main" id="{9A5BE5AE-3B69-882B-006E-95C468933CC8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74;p21">
              <a:extLst>
                <a:ext uri="{FF2B5EF4-FFF2-40B4-BE49-F238E27FC236}">
                  <a16:creationId xmlns:a16="http://schemas.microsoft.com/office/drawing/2014/main" id="{42DD7D9C-6226-B649-BB90-2293B7506952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75;p21">
              <a:extLst>
                <a:ext uri="{FF2B5EF4-FFF2-40B4-BE49-F238E27FC236}">
                  <a16:creationId xmlns:a16="http://schemas.microsoft.com/office/drawing/2014/main" id="{469308DC-4283-27B6-B5B7-A5807885CC40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76;p21">
              <a:extLst>
                <a:ext uri="{FF2B5EF4-FFF2-40B4-BE49-F238E27FC236}">
                  <a16:creationId xmlns:a16="http://schemas.microsoft.com/office/drawing/2014/main" id="{0949B652-0396-E7EA-C9F1-47AADD62432B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88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B690F0-0271-7EE0-4CED-0223CCB365BE}"/>
              </a:ext>
            </a:extLst>
          </p:cNvPr>
          <p:cNvSpPr/>
          <p:nvPr/>
        </p:nvSpPr>
        <p:spPr>
          <a:xfrm rot="20085941">
            <a:off x="849383" y="1165273"/>
            <a:ext cx="7069005" cy="2046812"/>
          </a:xfrm>
          <a:prstGeom prst="ellipse">
            <a:avLst/>
          </a:prstGeom>
          <a:noFill/>
          <a:ln w="12700">
            <a:solidFill>
              <a:schemeClr val="bg1">
                <a:alpha val="32000"/>
              </a:schemeClr>
            </a:solidFill>
            <a:prstDash val="lgDashDotDot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69005"/>
                      <a:gd name="connsiteY0" fmla="*/ 1023406 h 2046812"/>
                      <a:gd name="connsiteX1" fmla="*/ 3534503 w 7069005"/>
                      <a:gd name="connsiteY1" fmla="*/ 0 h 2046812"/>
                      <a:gd name="connsiteX2" fmla="*/ 7069006 w 7069005"/>
                      <a:gd name="connsiteY2" fmla="*/ 1023406 h 2046812"/>
                      <a:gd name="connsiteX3" fmla="*/ 3534503 w 7069005"/>
                      <a:gd name="connsiteY3" fmla="*/ 2046812 h 2046812"/>
                      <a:gd name="connsiteX4" fmla="*/ 0 w 7069005"/>
                      <a:gd name="connsiteY4" fmla="*/ 1023406 h 20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9005" h="2046812" extrusionOk="0">
                        <a:moveTo>
                          <a:pt x="0" y="1023406"/>
                        </a:moveTo>
                        <a:cubicBezTo>
                          <a:pt x="-82187" y="407499"/>
                          <a:pt x="1354766" y="85454"/>
                          <a:pt x="3534503" y="0"/>
                        </a:cubicBezTo>
                        <a:cubicBezTo>
                          <a:pt x="5588239" y="21407"/>
                          <a:pt x="6930662" y="462593"/>
                          <a:pt x="7069006" y="1023406"/>
                        </a:cubicBezTo>
                        <a:cubicBezTo>
                          <a:pt x="6720848" y="1928613"/>
                          <a:pt x="5469297" y="2142202"/>
                          <a:pt x="3534503" y="2046812"/>
                        </a:cubicBezTo>
                        <a:cubicBezTo>
                          <a:pt x="1548342" y="2028150"/>
                          <a:pt x="85835" y="1629631"/>
                          <a:pt x="0" y="10234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2"/>
          <p:cNvSpPr/>
          <p:nvPr/>
        </p:nvSpPr>
        <p:spPr>
          <a:xfrm>
            <a:off x="4760062" y="-1744863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4769934" y="-175641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505;p23">
            <a:extLst>
              <a:ext uri="{FF2B5EF4-FFF2-40B4-BE49-F238E27FC236}">
                <a16:creationId xmlns:a16="http://schemas.microsoft.com/office/drawing/2014/main" id="{1816B90E-E4A1-91F7-E541-33311F8C2FCA}"/>
              </a:ext>
            </a:extLst>
          </p:cNvPr>
          <p:cNvGrpSpPr/>
          <p:nvPr/>
        </p:nvGrpSpPr>
        <p:grpSpPr>
          <a:xfrm rot="7560219" flipH="1">
            <a:off x="-2196765" y="-1936149"/>
            <a:ext cx="1746097" cy="1763524"/>
            <a:chOff x="1977150" y="891025"/>
            <a:chExt cx="255500" cy="258050"/>
          </a:xfrm>
        </p:grpSpPr>
        <p:sp>
          <p:nvSpPr>
            <p:cNvPr id="9" name="Google Shape;2506;p23">
              <a:extLst>
                <a:ext uri="{FF2B5EF4-FFF2-40B4-BE49-F238E27FC236}">
                  <a16:creationId xmlns:a16="http://schemas.microsoft.com/office/drawing/2014/main" id="{C14BCAFE-9061-A1AF-C4C9-FA650D49483E}"/>
                </a:ext>
              </a:extLst>
            </p:cNvPr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7;p23">
              <a:extLst>
                <a:ext uri="{FF2B5EF4-FFF2-40B4-BE49-F238E27FC236}">
                  <a16:creationId xmlns:a16="http://schemas.microsoft.com/office/drawing/2014/main" id="{6BDC9B58-21B9-824F-D134-A426E740E574}"/>
                </a:ext>
              </a:extLst>
            </p:cNvPr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8;p23">
              <a:extLst>
                <a:ext uri="{FF2B5EF4-FFF2-40B4-BE49-F238E27FC236}">
                  <a16:creationId xmlns:a16="http://schemas.microsoft.com/office/drawing/2014/main" id="{1A3BF7A6-24CD-F01C-BEF7-C953B0391BF8}"/>
                </a:ext>
              </a:extLst>
            </p:cNvPr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9;p23">
              <a:extLst>
                <a:ext uri="{FF2B5EF4-FFF2-40B4-BE49-F238E27FC236}">
                  <a16:creationId xmlns:a16="http://schemas.microsoft.com/office/drawing/2014/main" id="{CB326ADA-4F40-E593-E468-CC2BCC88D0BA}"/>
                </a:ext>
              </a:extLst>
            </p:cNvPr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0;p23">
              <a:extLst>
                <a:ext uri="{FF2B5EF4-FFF2-40B4-BE49-F238E27FC236}">
                  <a16:creationId xmlns:a16="http://schemas.microsoft.com/office/drawing/2014/main" id="{0C609073-03E1-1845-6D3E-4AE6450597C0}"/>
                </a:ext>
              </a:extLst>
            </p:cNvPr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1;p23">
              <a:extLst>
                <a:ext uri="{FF2B5EF4-FFF2-40B4-BE49-F238E27FC236}">
                  <a16:creationId xmlns:a16="http://schemas.microsoft.com/office/drawing/2014/main" id="{DFED54C3-1004-E2D5-5FFC-2B4F3C4A8327}"/>
                </a:ext>
              </a:extLst>
            </p:cNvPr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23">
              <a:extLst>
                <a:ext uri="{FF2B5EF4-FFF2-40B4-BE49-F238E27FC236}">
                  <a16:creationId xmlns:a16="http://schemas.microsoft.com/office/drawing/2014/main" id="{260B46AA-699D-A5B0-ED4A-D2E7375EA605}"/>
                </a:ext>
              </a:extLst>
            </p:cNvPr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23">
              <a:extLst>
                <a:ext uri="{FF2B5EF4-FFF2-40B4-BE49-F238E27FC236}">
                  <a16:creationId xmlns:a16="http://schemas.microsoft.com/office/drawing/2014/main" id="{3A51F836-7A80-425B-B075-19DF42BAA4FD}"/>
                </a:ext>
              </a:extLst>
            </p:cNvPr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23">
              <a:extLst>
                <a:ext uri="{FF2B5EF4-FFF2-40B4-BE49-F238E27FC236}">
                  <a16:creationId xmlns:a16="http://schemas.microsoft.com/office/drawing/2014/main" id="{7068EC28-89C8-9465-34E2-CE7C4C5DDFCD}"/>
                </a:ext>
              </a:extLst>
            </p:cNvPr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23">
              <a:extLst>
                <a:ext uri="{FF2B5EF4-FFF2-40B4-BE49-F238E27FC236}">
                  <a16:creationId xmlns:a16="http://schemas.microsoft.com/office/drawing/2014/main" id="{9BE3FD2E-914E-990E-0D48-CF519180F6B5}"/>
                </a:ext>
              </a:extLst>
            </p:cNvPr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23">
              <a:extLst>
                <a:ext uri="{FF2B5EF4-FFF2-40B4-BE49-F238E27FC236}">
                  <a16:creationId xmlns:a16="http://schemas.microsoft.com/office/drawing/2014/main" id="{93DC9E4E-074B-7B8F-32AF-DBDF9AF89465}"/>
                </a:ext>
              </a:extLst>
            </p:cNvPr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23">
              <a:extLst>
                <a:ext uri="{FF2B5EF4-FFF2-40B4-BE49-F238E27FC236}">
                  <a16:creationId xmlns:a16="http://schemas.microsoft.com/office/drawing/2014/main" id="{251DA060-2CE9-ED55-6C6D-1D516ABDB784}"/>
                </a:ext>
              </a:extLst>
            </p:cNvPr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23">
              <a:extLst>
                <a:ext uri="{FF2B5EF4-FFF2-40B4-BE49-F238E27FC236}">
                  <a16:creationId xmlns:a16="http://schemas.microsoft.com/office/drawing/2014/main" id="{CA74ADFA-D600-A47C-5EAC-93954E59F19B}"/>
                </a:ext>
              </a:extLst>
            </p:cNvPr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23">
              <a:extLst>
                <a:ext uri="{FF2B5EF4-FFF2-40B4-BE49-F238E27FC236}">
                  <a16:creationId xmlns:a16="http://schemas.microsoft.com/office/drawing/2014/main" id="{547E15E8-7D61-F33B-5BD8-AF5C8F529545}"/>
                </a:ext>
              </a:extLst>
            </p:cNvPr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23">
              <a:extLst>
                <a:ext uri="{FF2B5EF4-FFF2-40B4-BE49-F238E27FC236}">
                  <a16:creationId xmlns:a16="http://schemas.microsoft.com/office/drawing/2014/main" id="{BE2A7115-F9AF-C4A5-498F-04CDD0BA1BA7}"/>
                </a:ext>
              </a:extLst>
            </p:cNvPr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23">
              <a:extLst>
                <a:ext uri="{FF2B5EF4-FFF2-40B4-BE49-F238E27FC236}">
                  <a16:creationId xmlns:a16="http://schemas.microsoft.com/office/drawing/2014/main" id="{8F7AACAE-0D32-07FE-441F-FDC9B8F10701}"/>
                </a:ext>
              </a:extLst>
            </p:cNvPr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23">
              <a:extLst>
                <a:ext uri="{FF2B5EF4-FFF2-40B4-BE49-F238E27FC236}">
                  <a16:creationId xmlns:a16="http://schemas.microsoft.com/office/drawing/2014/main" id="{1BD40722-6B46-E53A-3876-71CC4176EA8A}"/>
                </a:ext>
              </a:extLst>
            </p:cNvPr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23">
              <a:extLst>
                <a:ext uri="{FF2B5EF4-FFF2-40B4-BE49-F238E27FC236}">
                  <a16:creationId xmlns:a16="http://schemas.microsoft.com/office/drawing/2014/main" id="{B9F31F8C-56C6-8F81-9574-520BEFD449F0}"/>
                </a:ext>
              </a:extLst>
            </p:cNvPr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23">
              <a:extLst>
                <a:ext uri="{FF2B5EF4-FFF2-40B4-BE49-F238E27FC236}">
                  <a16:creationId xmlns:a16="http://schemas.microsoft.com/office/drawing/2014/main" id="{14E3B6FD-066D-BD80-57EA-9D08C84D0E33}"/>
                </a:ext>
              </a:extLst>
            </p:cNvPr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23">
              <a:extLst>
                <a:ext uri="{FF2B5EF4-FFF2-40B4-BE49-F238E27FC236}">
                  <a16:creationId xmlns:a16="http://schemas.microsoft.com/office/drawing/2014/main" id="{30D95907-880B-A189-172D-A2890ABE0381}"/>
                </a:ext>
              </a:extLst>
            </p:cNvPr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23">
              <a:extLst>
                <a:ext uri="{FF2B5EF4-FFF2-40B4-BE49-F238E27FC236}">
                  <a16:creationId xmlns:a16="http://schemas.microsoft.com/office/drawing/2014/main" id="{D6EFEE0F-13EC-2E53-665D-C2EC62256ADC}"/>
                </a:ext>
              </a:extLst>
            </p:cNvPr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23">
              <a:extLst>
                <a:ext uri="{FF2B5EF4-FFF2-40B4-BE49-F238E27FC236}">
                  <a16:creationId xmlns:a16="http://schemas.microsoft.com/office/drawing/2014/main" id="{6DF635CF-3141-BF2B-1691-A5335A59FF31}"/>
                </a:ext>
              </a:extLst>
            </p:cNvPr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23">
              <a:extLst>
                <a:ext uri="{FF2B5EF4-FFF2-40B4-BE49-F238E27FC236}">
                  <a16:creationId xmlns:a16="http://schemas.microsoft.com/office/drawing/2014/main" id="{D6E3CAA8-B083-16E9-3FA6-F57885DD4D94}"/>
                </a:ext>
              </a:extLst>
            </p:cNvPr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23">
              <a:extLst>
                <a:ext uri="{FF2B5EF4-FFF2-40B4-BE49-F238E27FC236}">
                  <a16:creationId xmlns:a16="http://schemas.microsoft.com/office/drawing/2014/main" id="{CD46559C-85FD-D72B-DD26-1204798702A9}"/>
                </a:ext>
              </a:extLst>
            </p:cNvPr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23">
              <a:extLst>
                <a:ext uri="{FF2B5EF4-FFF2-40B4-BE49-F238E27FC236}">
                  <a16:creationId xmlns:a16="http://schemas.microsoft.com/office/drawing/2014/main" id="{14A4FD00-593D-65F5-78BA-42C1BD9C2D76}"/>
                </a:ext>
              </a:extLst>
            </p:cNvPr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23">
              <a:extLst>
                <a:ext uri="{FF2B5EF4-FFF2-40B4-BE49-F238E27FC236}">
                  <a16:creationId xmlns:a16="http://schemas.microsoft.com/office/drawing/2014/main" id="{C9A1CDA7-E2A2-E776-C01A-B1C2CF5081D9}"/>
                </a:ext>
              </a:extLst>
            </p:cNvPr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23">
              <a:extLst>
                <a:ext uri="{FF2B5EF4-FFF2-40B4-BE49-F238E27FC236}">
                  <a16:creationId xmlns:a16="http://schemas.microsoft.com/office/drawing/2014/main" id="{AC06EA69-AA3C-3D57-FB97-C7DBE912548C}"/>
                </a:ext>
              </a:extLst>
            </p:cNvPr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23">
              <a:extLst>
                <a:ext uri="{FF2B5EF4-FFF2-40B4-BE49-F238E27FC236}">
                  <a16:creationId xmlns:a16="http://schemas.microsoft.com/office/drawing/2014/main" id="{7E13A63C-A310-C6EF-7DF0-B24311D95CA3}"/>
                </a:ext>
              </a:extLst>
            </p:cNvPr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23">
              <a:extLst>
                <a:ext uri="{FF2B5EF4-FFF2-40B4-BE49-F238E27FC236}">
                  <a16:creationId xmlns:a16="http://schemas.microsoft.com/office/drawing/2014/main" id="{867BC6FF-9FA1-9ADE-9887-3C42034D76BB}"/>
                </a:ext>
              </a:extLst>
            </p:cNvPr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23">
              <a:extLst>
                <a:ext uri="{FF2B5EF4-FFF2-40B4-BE49-F238E27FC236}">
                  <a16:creationId xmlns:a16="http://schemas.microsoft.com/office/drawing/2014/main" id="{DFE9902C-5916-2123-F6D4-10198F6ADE05}"/>
                </a:ext>
              </a:extLst>
            </p:cNvPr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6;p23">
              <a:extLst>
                <a:ext uri="{FF2B5EF4-FFF2-40B4-BE49-F238E27FC236}">
                  <a16:creationId xmlns:a16="http://schemas.microsoft.com/office/drawing/2014/main" id="{6E36C68B-01D1-0692-5FC5-8A1450AD8766}"/>
                </a:ext>
              </a:extLst>
            </p:cNvPr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7;p23">
              <a:extLst>
                <a:ext uri="{FF2B5EF4-FFF2-40B4-BE49-F238E27FC236}">
                  <a16:creationId xmlns:a16="http://schemas.microsoft.com/office/drawing/2014/main" id="{79B18D84-0E57-DD71-5BFC-169C3031AF0A}"/>
                </a:ext>
              </a:extLst>
            </p:cNvPr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38;p23">
              <a:extLst>
                <a:ext uri="{FF2B5EF4-FFF2-40B4-BE49-F238E27FC236}">
                  <a16:creationId xmlns:a16="http://schemas.microsoft.com/office/drawing/2014/main" id="{D35CA2EE-FAEF-52DF-F7A3-C61B1311A9A2}"/>
                </a:ext>
              </a:extLst>
            </p:cNvPr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39;p23">
              <a:extLst>
                <a:ext uri="{FF2B5EF4-FFF2-40B4-BE49-F238E27FC236}">
                  <a16:creationId xmlns:a16="http://schemas.microsoft.com/office/drawing/2014/main" id="{7E0CE293-0889-D8A9-6F71-193248208BEC}"/>
                </a:ext>
              </a:extLst>
            </p:cNvPr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0;p23">
              <a:extLst>
                <a:ext uri="{FF2B5EF4-FFF2-40B4-BE49-F238E27FC236}">
                  <a16:creationId xmlns:a16="http://schemas.microsoft.com/office/drawing/2014/main" id="{A89633CA-DC8C-9763-6BFB-B8A449E9C2D8}"/>
                </a:ext>
              </a:extLst>
            </p:cNvPr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1;p23">
              <a:extLst>
                <a:ext uri="{FF2B5EF4-FFF2-40B4-BE49-F238E27FC236}">
                  <a16:creationId xmlns:a16="http://schemas.microsoft.com/office/drawing/2014/main" id="{0A6D4C54-FC04-54A5-61F2-3C82E5F6FBF9}"/>
                </a:ext>
              </a:extLst>
            </p:cNvPr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2;p23">
              <a:extLst>
                <a:ext uri="{FF2B5EF4-FFF2-40B4-BE49-F238E27FC236}">
                  <a16:creationId xmlns:a16="http://schemas.microsoft.com/office/drawing/2014/main" id="{AB72EDEA-2F6E-500D-EBC4-29618D70962C}"/>
                </a:ext>
              </a:extLst>
            </p:cNvPr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3;p23">
              <a:extLst>
                <a:ext uri="{FF2B5EF4-FFF2-40B4-BE49-F238E27FC236}">
                  <a16:creationId xmlns:a16="http://schemas.microsoft.com/office/drawing/2014/main" id="{F2F9DE2B-6BA8-AF00-69F8-5BE6ED832733}"/>
                </a:ext>
              </a:extLst>
            </p:cNvPr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;p23">
              <a:extLst>
                <a:ext uri="{FF2B5EF4-FFF2-40B4-BE49-F238E27FC236}">
                  <a16:creationId xmlns:a16="http://schemas.microsoft.com/office/drawing/2014/main" id="{449C3F6A-E50F-962C-0656-7229C78C63FD}"/>
                </a:ext>
              </a:extLst>
            </p:cNvPr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82E7BE-D630-C976-2A8D-B5366CDD34C6}"/>
              </a:ext>
            </a:extLst>
          </p:cNvPr>
          <p:cNvGrpSpPr/>
          <p:nvPr/>
        </p:nvGrpSpPr>
        <p:grpSpPr>
          <a:xfrm>
            <a:off x="3477201" y="2139472"/>
            <a:ext cx="3094524" cy="1943392"/>
            <a:chOff x="996458" y="2438599"/>
            <a:chExt cx="2489822" cy="1708701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8BE1938-26A1-5A30-4BA9-433D6A56EE2B}"/>
                </a:ext>
              </a:extLst>
            </p:cNvPr>
            <p:cNvGrpSpPr/>
            <p:nvPr/>
          </p:nvGrpSpPr>
          <p:grpSpPr>
            <a:xfrm>
              <a:off x="996458" y="2438599"/>
              <a:ext cx="2489822" cy="1561397"/>
              <a:chOff x="2215102" y="1690292"/>
              <a:chExt cx="1047303" cy="671751"/>
            </a:xfrm>
          </p:grpSpPr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1011A5AE-98A0-B8E1-90F5-691B0C7B29D0}"/>
                  </a:ext>
                </a:extLst>
              </p:cNvPr>
              <p:cNvSpPr/>
              <p:nvPr/>
            </p:nvSpPr>
            <p:spPr>
              <a:xfrm>
                <a:off x="2632710" y="1880996"/>
                <a:ext cx="245919" cy="23926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9" name="Picture 1028">
                <a:extLst>
                  <a:ext uri="{FF2B5EF4-FFF2-40B4-BE49-F238E27FC236}">
                    <a16:creationId xmlns:a16="http://schemas.microsoft.com/office/drawing/2014/main" id="{375A49E9-2CE3-A5ED-D283-842DD2ECB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102" y="1690292"/>
                <a:ext cx="1047303" cy="671751"/>
              </a:xfrm>
              <a:prstGeom prst="rect">
                <a:avLst/>
              </a:prstGeom>
            </p:spPr>
          </p:pic>
        </p:grpSp>
        <p:sp>
          <p:nvSpPr>
            <p:cNvPr id="72" name="Subtitle 52">
              <a:extLst>
                <a:ext uri="{FF2B5EF4-FFF2-40B4-BE49-F238E27FC236}">
                  <a16:creationId xmlns:a16="http://schemas.microsoft.com/office/drawing/2014/main" id="{29A96013-14ED-C70A-5E9C-F6B6CD6C69DF}"/>
                </a:ext>
              </a:extLst>
            </p:cNvPr>
            <p:cNvSpPr txBox="1">
              <a:spLocks/>
            </p:cNvSpPr>
            <p:nvPr/>
          </p:nvSpPr>
          <p:spPr>
            <a:xfrm>
              <a:off x="1263184" y="3785279"/>
              <a:ext cx="2158230" cy="3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800" dirty="0"/>
                <a:t>ESP8266 Wi-Fi Module</a:t>
              </a:r>
            </a:p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0CEC1A-EF51-B096-5AFA-21988270A134}"/>
              </a:ext>
            </a:extLst>
          </p:cNvPr>
          <p:cNvGrpSpPr/>
          <p:nvPr/>
        </p:nvGrpSpPr>
        <p:grpSpPr>
          <a:xfrm>
            <a:off x="6099437" y="1476046"/>
            <a:ext cx="1516026" cy="981554"/>
            <a:chOff x="3151468" y="2232309"/>
            <a:chExt cx="2090500" cy="1353498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48FB03E-8885-37C9-90B7-02CE7B7E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1561" y="2232309"/>
              <a:ext cx="889725" cy="889725"/>
            </a:xfrm>
            <a:prstGeom prst="rect">
              <a:avLst/>
            </a:prstGeom>
          </p:spPr>
        </p:pic>
        <p:sp>
          <p:nvSpPr>
            <p:cNvPr id="70" name="Subtitle 52">
              <a:extLst>
                <a:ext uri="{FF2B5EF4-FFF2-40B4-BE49-F238E27FC236}">
                  <a16:creationId xmlns:a16="http://schemas.microsoft.com/office/drawing/2014/main" id="{2E985AF4-1112-85DB-9F36-17E55F3FA2CC}"/>
                </a:ext>
              </a:extLst>
            </p:cNvPr>
            <p:cNvSpPr txBox="1">
              <a:spLocks/>
            </p:cNvSpPr>
            <p:nvPr/>
          </p:nvSpPr>
          <p:spPr>
            <a:xfrm>
              <a:off x="3151468" y="3188464"/>
              <a:ext cx="2090500" cy="397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/>
              <a:r>
                <a:rPr lang="en-US" sz="1000" dirty="0"/>
                <a:t>Arduino IDE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0327EB-66D2-2483-11D0-19EAC667CEFB}"/>
              </a:ext>
            </a:extLst>
          </p:cNvPr>
          <p:cNvGrpSpPr/>
          <p:nvPr/>
        </p:nvGrpSpPr>
        <p:grpSpPr>
          <a:xfrm>
            <a:off x="6145194" y="173522"/>
            <a:ext cx="758227" cy="697441"/>
            <a:chOff x="6030888" y="2595287"/>
            <a:chExt cx="1545301" cy="1421415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25B9ABC-8CDC-D8D7-D808-6F758E507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5758" y="2595287"/>
              <a:ext cx="1004540" cy="1004540"/>
            </a:xfrm>
            <a:prstGeom prst="rect">
              <a:avLst/>
            </a:prstGeom>
          </p:spPr>
        </p:pic>
        <p:sp>
          <p:nvSpPr>
            <p:cNvPr id="84" name="Subtitle 52">
              <a:extLst>
                <a:ext uri="{FF2B5EF4-FFF2-40B4-BE49-F238E27FC236}">
                  <a16:creationId xmlns:a16="http://schemas.microsoft.com/office/drawing/2014/main" id="{03EC991E-247A-921B-23C7-9EAEA33E4864}"/>
                </a:ext>
              </a:extLst>
            </p:cNvPr>
            <p:cNvSpPr txBox="1">
              <a:spLocks/>
            </p:cNvSpPr>
            <p:nvPr/>
          </p:nvSpPr>
          <p:spPr>
            <a:xfrm>
              <a:off x="6030888" y="3651593"/>
              <a:ext cx="1545301" cy="365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 pcs Piezo</a:t>
              </a:r>
            </a:p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C05070-6D17-0693-EE3A-287E19CE253A}"/>
              </a:ext>
            </a:extLst>
          </p:cNvPr>
          <p:cNvGrpSpPr/>
          <p:nvPr/>
        </p:nvGrpSpPr>
        <p:grpSpPr>
          <a:xfrm>
            <a:off x="4197318" y="564593"/>
            <a:ext cx="984622" cy="855644"/>
            <a:chOff x="6469838" y="2629066"/>
            <a:chExt cx="1844010" cy="1521158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A3F3642F-73F3-DBAF-8977-30D5703F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4315" y="2629066"/>
              <a:ext cx="882268" cy="882268"/>
            </a:xfrm>
            <a:prstGeom prst="rect">
              <a:avLst/>
            </a:prstGeom>
          </p:spPr>
        </p:pic>
        <p:sp>
          <p:nvSpPr>
            <p:cNvPr id="87" name="Subtitle 52">
              <a:extLst>
                <a:ext uri="{FF2B5EF4-FFF2-40B4-BE49-F238E27FC236}">
                  <a16:creationId xmlns:a16="http://schemas.microsoft.com/office/drawing/2014/main" id="{A47B9C3F-5AAD-3ED9-CB4D-F6E12EA11353}"/>
                </a:ext>
              </a:extLst>
            </p:cNvPr>
            <p:cNvSpPr txBox="1">
              <a:spLocks/>
            </p:cNvSpPr>
            <p:nvPr/>
          </p:nvSpPr>
          <p:spPr>
            <a:xfrm>
              <a:off x="6469838" y="3625593"/>
              <a:ext cx="1844010" cy="524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Jumper Wires</a:t>
              </a:r>
            </a:p>
            <a:p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A96B5E9-E3A5-6F0F-B7C9-764428A756EF}"/>
              </a:ext>
            </a:extLst>
          </p:cNvPr>
          <p:cNvGrpSpPr/>
          <p:nvPr/>
        </p:nvGrpSpPr>
        <p:grpSpPr>
          <a:xfrm>
            <a:off x="2144187" y="1545708"/>
            <a:ext cx="1228423" cy="826717"/>
            <a:chOff x="5989326" y="2556064"/>
            <a:chExt cx="2213554" cy="148970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B578F68-A24D-BD72-39D6-C3C09410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8447" y="2556064"/>
              <a:ext cx="1095313" cy="1095313"/>
            </a:xfrm>
            <a:prstGeom prst="rect">
              <a:avLst/>
            </a:prstGeom>
          </p:spPr>
        </p:pic>
        <p:sp>
          <p:nvSpPr>
            <p:cNvPr id="90" name="Subtitle 52">
              <a:extLst>
                <a:ext uri="{FF2B5EF4-FFF2-40B4-BE49-F238E27FC236}">
                  <a16:creationId xmlns:a16="http://schemas.microsoft.com/office/drawing/2014/main" id="{F841BCF2-A474-E5D9-0C72-1B509DC397CB}"/>
                </a:ext>
              </a:extLst>
            </p:cNvPr>
            <p:cNvSpPr txBox="1">
              <a:spLocks/>
            </p:cNvSpPr>
            <p:nvPr/>
          </p:nvSpPr>
          <p:spPr>
            <a:xfrm>
              <a:off x="5989326" y="3646960"/>
              <a:ext cx="2213554" cy="398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Telegram Bot API</a:t>
              </a:r>
            </a:p>
            <a:p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FE5CE3-0C66-9EBD-22CE-0C58654906BF}"/>
              </a:ext>
            </a:extLst>
          </p:cNvPr>
          <p:cNvGrpSpPr/>
          <p:nvPr/>
        </p:nvGrpSpPr>
        <p:grpSpPr>
          <a:xfrm>
            <a:off x="853245" y="3123948"/>
            <a:ext cx="651604" cy="749864"/>
            <a:chOff x="5859223" y="2488158"/>
            <a:chExt cx="1567947" cy="1804389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9D488FC-1CBE-3624-69D6-F0A0F382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4865" y="2488158"/>
              <a:ext cx="1160288" cy="1160288"/>
            </a:xfrm>
            <a:prstGeom prst="rect">
              <a:avLst/>
            </a:prstGeom>
          </p:spPr>
        </p:pic>
        <p:sp>
          <p:nvSpPr>
            <p:cNvPr id="93" name="Subtitle 52">
              <a:extLst>
                <a:ext uri="{FF2B5EF4-FFF2-40B4-BE49-F238E27FC236}">
                  <a16:creationId xmlns:a16="http://schemas.microsoft.com/office/drawing/2014/main" id="{39721860-B3C0-2F92-6C38-180F1D122DD2}"/>
                </a:ext>
              </a:extLst>
            </p:cNvPr>
            <p:cNvSpPr txBox="1">
              <a:spLocks/>
            </p:cNvSpPr>
            <p:nvPr/>
          </p:nvSpPr>
          <p:spPr>
            <a:xfrm>
              <a:off x="5859223" y="3819824"/>
              <a:ext cx="1567947" cy="472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2 pcs LEDs</a:t>
              </a:r>
            </a:p>
            <a:p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B2FDE4-E9AD-C6D0-A019-39A3E818273E}"/>
              </a:ext>
            </a:extLst>
          </p:cNvPr>
          <p:cNvGrpSpPr/>
          <p:nvPr/>
        </p:nvGrpSpPr>
        <p:grpSpPr>
          <a:xfrm>
            <a:off x="2559694" y="3517183"/>
            <a:ext cx="603049" cy="851961"/>
            <a:chOff x="4075622" y="3600407"/>
            <a:chExt cx="1278023" cy="1446318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8E34989-8ABD-FAC8-D59A-60D9BBFC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42792" y="3600407"/>
              <a:ext cx="1210853" cy="1210853"/>
            </a:xfrm>
            <a:prstGeom prst="rect">
              <a:avLst/>
            </a:prstGeom>
          </p:spPr>
        </p:pic>
        <p:sp>
          <p:nvSpPr>
            <p:cNvPr id="96" name="Subtitle 52">
              <a:extLst>
                <a:ext uri="{FF2B5EF4-FFF2-40B4-BE49-F238E27FC236}">
                  <a16:creationId xmlns:a16="http://schemas.microsoft.com/office/drawing/2014/main" id="{E4BB6139-1E4A-6149-AD9E-D161FA58FE4F}"/>
                </a:ext>
              </a:extLst>
            </p:cNvPr>
            <p:cNvSpPr txBox="1">
              <a:spLocks/>
            </p:cNvSpPr>
            <p:nvPr/>
          </p:nvSpPr>
          <p:spPr>
            <a:xfrm>
              <a:off x="4075622" y="4655608"/>
              <a:ext cx="1278023" cy="391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Scope One"/>
                <a:buNone/>
                <a:defRPr sz="1400" b="0" i="0" u="none" strike="noStrike" cap="none">
                  <a:solidFill>
                    <a:srgbClr val="FFFFFF"/>
                  </a:solidFill>
                  <a:latin typeface="Scope One"/>
                  <a:ea typeface="Scope One"/>
                  <a:cs typeface="Scope One"/>
                  <a:sym typeface="Scope One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Scope One"/>
                <a:buNone/>
                <a:defRPr sz="1800" b="0" i="0" u="none" strike="noStrike" cap="none">
                  <a:solidFill>
                    <a:schemeClr val="dk2"/>
                  </a:solidFill>
                  <a:latin typeface="Scope One"/>
                  <a:ea typeface="Scope One"/>
                  <a:cs typeface="Scope One"/>
                  <a:sym typeface="Scope One"/>
                </a:defRPr>
              </a:lvl9pPr>
            </a:lstStyle>
            <a:p>
              <a:pPr marL="152400" indent="0" algn="l"/>
              <a:r>
                <a:rPr lang="en-US" sz="1000" dirty="0"/>
                <a:t>16x2 LCD</a:t>
              </a:r>
            </a:p>
            <a:p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5D7FFCA-9C37-C537-B0C7-F0A1F0758605}"/>
              </a:ext>
            </a:extLst>
          </p:cNvPr>
          <p:cNvGrpSpPr/>
          <p:nvPr/>
        </p:nvGrpSpPr>
        <p:grpSpPr>
          <a:xfrm rot="1543322">
            <a:off x="1561595" y="669265"/>
            <a:ext cx="487673" cy="404541"/>
            <a:chOff x="1914236" y="3179382"/>
            <a:chExt cx="711821" cy="590479"/>
          </a:xfrm>
        </p:grpSpPr>
        <p:sp>
          <p:nvSpPr>
            <p:cNvPr id="98" name="Google Shape;2394;p21">
              <a:extLst>
                <a:ext uri="{FF2B5EF4-FFF2-40B4-BE49-F238E27FC236}">
                  <a16:creationId xmlns:a16="http://schemas.microsoft.com/office/drawing/2014/main" id="{289348B7-6467-9E6F-5991-35BD4B0602E7}"/>
                </a:ext>
              </a:extLst>
            </p:cNvPr>
            <p:cNvSpPr/>
            <p:nvPr/>
          </p:nvSpPr>
          <p:spPr>
            <a:xfrm>
              <a:off x="1951560" y="3443318"/>
              <a:ext cx="98152" cy="105009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5;p21">
              <a:extLst>
                <a:ext uri="{FF2B5EF4-FFF2-40B4-BE49-F238E27FC236}">
                  <a16:creationId xmlns:a16="http://schemas.microsoft.com/office/drawing/2014/main" id="{D532E131-35A1-3789-0A9F-404DB47D2C89}"/>
                </a:ext>
              </a:extLst>
            </p:cNvPr>
            <p:cNvSpPr/>
            <p:nvPr/>
          </p:nvSpPr>
          <p:spPr>
            <a:xfrm>
              <a:off x="1951560" y="3443527"/>
              <a:ext cx="98152" cy="105166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6;p21">
              <a:extLst>
                <a:ext uri="{FF2B5EF4-FFF2-40B4-BE49-F238E27FC236}">
                  <a16:creationId xmlns:a16="http://schemas.microsoft.com/office/drawing/2014/main" id="{B1DB0F69-EE90-D3EA-0BA2-8740EF526319}"/>
                </a:ext>
              </a:extLst>
            </p:cNvPr>
            <p:cNvSpPr/>
            <p:nvPr/>
          </p:nvSpPr>
          <p:spPr>
            <a:xfrm>
              <a:off x="2020920" y="3408349"/>
              <a:ext cx="302935" cy="300789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7;p21">
              <a:extLst>
                <a:ext uri="{FF2B5EF4-FFF2-40B4-BE49-F238E27FC236}">
                  <a16:creationId xmlns:a16="http://schemas.microsoft.com/office/drawing/2014/main" id="{AD413D1E-0663-F7D0-1D41-5D6EAFCCB68C}"/>
                </a:ext>
              </a:extLst>
            </p:cNvPr>
            <p:cNvSpPr/>
            <p:nvPr/>
          </p:nvSpPr>
          <p:spPr>
            <a:xfrm>
              <a:off x="2024532" y="3488860"/>
              <a:ext cx="290947" cy="220278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98;p21">
              <a:extLst>
                <a:ext uri="{FF2B5EF4-FFF2-40B4-BE49-F238E27FC236}">
                  <a16:creationId xmlns:a16="http://schemas.microsoft.com/office/drawing/2014/main" id="{A6F70E6F-0A5F-E941-7B0A-890EC96EE055}"/>
                </a:ext>
              </a:extLst>
            </p:cNvPr>
            <p:cNvSpPr/>
            <p:nvPr/>
          </p:nvSpPr>
          <p:spPr>
            <a:xfrm>
              <a:off x="1917220" y="3179382"/>
              <a:ext cx="326753" cy="286079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99;p21">
              <a:extLst>
                <a:ext uri="{FF2B5EF4-FFF2-40B4-BE49-F238E27FC236}">
                  <a16:creationId xmlns:a16="http://schemas.microsoft.com/office/drawing/2014/main" id="{3B6C6057-60DC-C0CD-932D-E83C5F2F5AC0}"/>
                </a:ext>
              </a:extLst>
            </p:cNvPr>
            <p:cNvSpPr/>
            <p:nvPr/>
          </p:nvSpPr>
          <p:spPr>
            <a:xfrm>
              <a:off x="1945540" y="3208225"/>
              <a:ext cx="287702" cy="266972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0;p21">
              <a:extLst>
                <a:ext uri="{FF2B5EF4-FFF2-40B4-BE49-F238E27FC236}">
                  <a16:creationId xmlns:a16="http://schemas.microsoft.com/office/drawing/2014/main" id="{A67FB483-F282-8C54-0D7C-8DB1D7B0714D}"/>
                </a:ext>
              </a:extLst>
            </p:cNvPr>
            <p:cNvSpPr/>
            <p:nvPr/>
          </p:nvSpPr>
          <p:spPr>
            <a:xfrm>
              <a:off x="1914236" y="3250155"/>
              <a:ext cx="292204" cy="237396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1;p21">
              <a:extLst>
                <a:ext uri="{FF2B5EF4-FFF2-40B4-BE49-F238E27FC236}">
                  <a16:creationId xmlns:a16="http://schemas.microsoft.com/office/drawing/2014/main" id="{8667239D-D524-B51C-4F82-06161FFE5C16}"/>
                </a:ext>
              </a:extLst>
            </p:cNvPr>
            <p:cNvSpPr/>
            <p:nvPr/>
          </p:nvSpPr>
          <p:spPr>
            <a:xfrm>
              <a:off x="1931406" y="3407617"/>
              <a:ext cx="62503" cy="51458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2;p21">
              <a:extLst>
                <a:ext uri="{FF2B5EF4-FFF2-40B4-BE49-F238E27FC236}">
                  <a16:creationId xmlns:a16="http://schemas.microsoft.com/office/drawing/2014/main" id="{8857E679-9536-D244-4BE6-0995FE6C9AF9}"/>
                </a:ext>
              </a:extLst>
            </p:cNvPr>
            <p:cNvSpPr/>
            <p:nvPr/>
          </p:nvSpPr>
          <p:spPr>
            <a:xfrm>
              <a:off x="1926433" y="3418610"/>
              <a:ext cx="59519" cy="43972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3;p21">
              <a:extLst>
                <a:ext uri="{FF2B5EF4-FFF2-40B4-BE49-F238E27FC236}">
                  <a16:creationId xmlns:a16="http://schemas.microsoft.com/office/drawing/2014/main" id="{4F4A504F-CE3D-DE36-41B4-D92EE7A48206}"/>
                </a:ext>
              </a:extLst>
            </p:cNvPr>
            <p:cNvSpPr/>
            <p:nvPr/>
          </p:nvSpPr>
          <p:spPr>
            <a:xfrm>
              <a:off x="2080492" y="3224819"/>
              <a:ext cx="84489" cy="28582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4;p21">
              <a:extLst>
                <a:ext uri="{FF2B5EF4-FFF2-40B4-BE49-F238E27FC236}">
                  <a16:creationId xmlns:a16="http://schemas.microsoft.com/office/drawing/2014/main" id="{AAE6923A-7844-C9FC-F34D-BB1301B9BDA8}"/>
                </a:ext>
              </a:extLst>
            </p:cNvPr>
            <p:cNvSpPr/>
            <p:nvPr/>
          </p:nvSpPr>
          <p:spPr>
            <a:xfrm>
              <a:off x="2377459" y="3323861"/>
              <a:ext cx="85902" cy="84279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5;p21">
              <a:extLst>
                <a:ext uri="{FF2B5EF4-FFF2-40B4-BE49-F238E27FC236}">
                  <a16:creationId xmlns:a16="http://schemas.microsoft.com/office/drawing/2014/main" id="{163EFF7B-F7C4-DC6A-9C31-255E06D874C9}"/>
                </a:ext>
              </a:extLst>
            </p:cNvPr>
            <p:cNvSpPr/>
            <p:nvPr/>
          </p:nvSpPr>
          <p:spPr>
            <a:xfrm>
              <a:off x="2435408" y="3340088"/>
              <a:ext cx="57163" cy="35439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6;p21">
              <a:extLst>
                <a:ext uri="{FF2B5EF4-FFF2-40B4-BE49-F238E27FC236}">
                  <a16:creationId xmlns:a16="http://schemas.microsoft.com/office/drawing/2014/main" id="{26A34745-4B44-C85D-A258-B778A7E06969}"/>
                </a:ext>
              </a:extLst>
            </p:cNvPr>
            <p:cNvSpPr/>
            <p:nvPr/>
          </p:nvSpPr>
          <p:spPr>
            <a:xfrm>
              <a:off x="2429388" y="3310093"/>
              <a:ext cx="59310" cy="43867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07;p21">
              <a:extLst>
                <a:ext uri="{FF2B5EF4-FFF2-40B4-BE49-F238E27FC236}">
                  <a16:creationId xmlns:a16="http://schemas.microsoft.com/office/drawing/2014/main" id="{5F837D63-976B-005A-FAB3-68E05510463E}"/>
                </a:ext>
              </a:extLst>
            </p:cNvPr>
            <p:cNvSpPr/>
            <p:nvPr/>
          </p:nvSpPr>
          <p:spPr>
            <a:xfrm>
              <a:off x="2410909" y="3290096"/>
              <a:ext cx="48788" cy="53918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08;p21">
              <a:extLst>
                <a:ext uri="{FF2B5EF4-FFF2-40B4-BE49-F238E27FC236}">
                  <a16:creationId xmlns:a16="http://schemas.microsoft.com/office/drawing/2014/main" id="{ABBB9A8A-172A-1F11-0CB4-DD34ED437874}"/>
                </a:ext>
              </a:extLst>
            </p:cNvPr>
            <p:cNvSpPr/>
            <p:nvPr/>
          </p:nvSpPr>
          <p:spPr>
            <a:xfrm>
              <a:off x="2391384" y="3301561"/>
              <a:ext cx="27954" cy="53866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09;p21">
              <a:extLst>
                <a:ext uri="{FF2B5EF4-FFF2-40B4-BE49-F238E27FC236}">
                  <a16:creationId xmlns:a16="http://schemas.microsoft.com/office/drawing/2014/main" id="{8AE1355F-6F82-3FDD-34D0-DCE1C17B7B95}"/>
                </a:ext>
              </a:extLst>
            </p:cNvPr>
            <p:cNvSpPr/>
            <p:nvPr/>
          </p:nvSpPr>
          <p:spPr>
            <a:xfrm>
              <a:off x="2426404" y="3370764"/>
              <a:ext cx="54546" cy="23923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0;p21">
              <a:extLst>
                <a:ext uri="{FF2B5EF4-FFF2-40B4-BE49-F238E27FC236}">
                  <a16:creationId xmlns:a16="http://schemas.microsoft.com/office/drawing/2014/main" id="{8D484266-991E-6C62-BC8B-D0A80BCE3D7A}"/>
                </a:ext>
              </a:extLst>
            </p:cNvPr>
            <p:cNvSpPr/>
            <p:nvPr/>
          </p:nvSpPr>
          <p:spPr>
            <a:xfrm>
              <a:off x="2438601" y="3292662"/>
              <a:ext cx="21096" cy="39313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1;p21">
              <a:extLst>
                <a:ext uri="{FF2B5EF4-FFF2-40B4-BE49-F238E27FC236}">
                  <a16:creationId xmlns:a16="http://schemas.microsoft.com/office/drawing/2014/main" id="{CDD614DC-3A22-EF64-3CA9-C80A041ADCF5}"/>
                </a:ext>
              </a:extLst>
            </p:cNvPr>
            <p:cNvSpPr/>
            <p:nvPr/>
          </p:nvSpPr>
          <p:spPr>
            <a:xfrm>
              <a:off x="2411380" y="3302293"/>
              <a:ext cx="10470" cy="19840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2;p21">
              <a:extLst>
                <a:ext uri="{FF2B5EF4-FFF2-40B4-BE49-F238E27FC236}">
                  <a16:creationId xmlns:a16="http://schemas.microsoft.com/office/drawing/2014/main" id="{3A7FC3AB-276E-BEDD-EA7D-697F40481169}"/>
                </a:ext>
              </a:extLst>
            </p:cNvPr>
            <p:cNvSpPr/>
            <p:nvPr/>
          </p:nvSpPr>
          <p:spPr>
            <a:xfrm>
              <a:off x="2395885" y="3374638"/>
              <a:ext cx="85065" cy="33659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3;p21">
              <a:extLst>
                <a:ext uri="{FF2B5EF4-FFF2-40B4-BE49-F238E27FC236}">
                  <a16:creationId xmlns:a16="http://schemas.microsoft.com/office/drawing/2014/main" id="{044B257F-BB77-CE25-BB95-8707AF14D15B}"/>
                </a:ext>
              </a:extLst>
            </p:cNvPr>
            <p:cNvSpPr/>
            <p:nvPr/>
          </p:nvSpPr>
          <p:spPr>
            <a:xfrm>
              <a:off x="2450641" y="3312606"/>
              <a:ext cx="37847" cy="38057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4;p21">
              <a:extLst>
                <a:ext uri="{FF2B5EF4-FFF2-40B4-BE49-F238E27FC236}">
                  <a16:creationId xmlns:a16="http://schemas.microsoft.com/office/drawing/2014/main" id="{360F1A3A-4629-6F95-598D-E72F42CF87D5}"/>
                </a:ext>
              </a:extLst>
            </p:cNvPr>
            <p:cNvSpPr/>
            <p:nvPr/>
          </p:nvSpPr>
          <p:spPr>
            <a:xfrm>
              <a:off x="2459435" y="3342653"/>
              <a:ext cx="33136" cy="29053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5;p21">
              <a:extLst>
                <a:ext uri="{FF2B5EF4-FFF2-40B4-BE49-F238E27FC236}">
                  <a16:creationId xmlns:a16="http://schemas.microsoft.com/office/drawing/2014/main" id="{91E0A776-C751-0012-79EB-3D18AA0CFD18}"/>
                </a:ext>
              </a:extLst>
            </p:cNvPr>
            <p:cNvSpPr/>
            <p:nvPr/>
          </p:nvSpPr>
          <p:spPr>
            <a:xfrm>
              <a:off x="2272712" y="3356840"/>
              <a:ext cx="123017" cy="103125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6;p21">
              <a:extLst>
                <a:ext uri="{FF2B5EF4-FFF2-40B4-BE49-F238E27FC236}">
                  <a16:creationId xmlns:a16="http://schemas.microsoft.com/office/drawing/2014/main" id="{BBF763E4-CB2D-59BC-36E0-C925AADEE856}"/>
                </a:ext>
              </a:extLst>
            </p:cNvPr>
            <p:cNvSpPr/>
            <p:nvPr/>
          </p:nvSpPr>
          <p:spPr>
            <a:xfrm>
              <a:off x="2272712" y="3404685"/>
              <a:ext cx="123017" cy="55593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17;p21">
              <a:extLst>
                <a:ext uri="{FF2B5EF4-FFF2-40B4-BE49-F238E27FC236}">
                  <a16:creationId xmlns:a16="http://schemas.microsoft.com/office/drawing/2014/main" id="{968BD249-3860-9BD2-7624-BCE407D18319}"/>
                </a:ext>
              </a:extLst>
            </p:cNvPr>
            <p:cNvSpPr/>
            <p:nvPr/>
          </p:nvSpPr>
          <p:spPr>
            <a:xfrm>
              <a:off x="2364111" y="3357049"/>
              <a:ext cx="733" cy="157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18;p21">
              <a:extLst>
                <a:ext uri="{FF2B5EF4-FFF2-40B4-BE49-F238E27FC236}">
                  <a16:creationId xmlns:a16="http://schemas.microsoft.com/office/drawing/2014/main" id="{4BC4FEF9-7AF5-92D0-8F86-6C1D79842FEF}"/>
                </a:ext>
              </a:extLst>
            </p:cNvPr>
            <p:cNvSpPr/>
            <p:nvPr/>
          </p:nvSpPr>
          <p:spPr>
            <a:xfrm>
              <a:off x="2362854" y="3348255"/>
              <a:ext cx="52609" cy="70198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19;p21">
              <a:extLst>
                <a:ext uri="{FF2B5EF4-FFF2-40B4-BE49-F238E27FC236}">
                  <a16:creationId xmlns:a16="http://schemas.microsoft.com/office/drawing/2014/main" id="{7D3EBEEB-3255-3AAE-37D8-4697042D7DF7}"/>
                </a:ext>
              </a:extLst>
            </p:cNvPr>
            <p:cNvSpPr/>
            <p:nvPr/>
          </p:nvSpPr>
          <p:spPr>
            <a:xfrm>
              <a:off x="2371439" y="3348621"/>
              <a:ext cx="44024" cy="69936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20;p21">
              <a:extLst>
                <a:ext uri="{FF2B5EF4-FFF2-40B4-BE49-F238E27FC236}">
                  <a16:creationId xmlns:a16="http://schemas.microsoft.com/office/drawing/2014/main" id="{E18CB066-25CA-0733-8C29-6C765A903527}"/>
                </a:ext>
              </a:extLst>
            </p:cNvPr>
            <p:cNvSpPr/>
            <p:nvPr/>
          </p:nvSpPr>
          <p:spPr>
            <a:xfrm>
              <a:off x="2047094" y="3358672"/>
              <a:ext cx="365176" cy="362035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21;p21">
              <a:extLst>
                <a:ext uri="{FF2B5EF4-FFF2-40B4-BE49-F238E27FC236}">
                  <a16:creationId xmlns:a16="http://schemas.microsoft.com/office/drawing/2014/main" id="{46771160-4AF4-EA59-87A6-390AA11E16F1}"/>
                </a:ext>
              </a:extLst>
            </p:cNvPr>
            <p:cNvSpPr/>
            <p:nvPr/>
          </p:nvSpPr>
          <p:spPr>
            <a:xfrm>
              <a:off x="2048403" y="3358567"/>
              <a:ext cx="306756" cy="1466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22;p21">
              <a:extLst>
                <a:ext uri="{FF2B5EF4-FFF2-40B4-BE49-F238E27FC236}">
                  <a16:creationId xmlns:a16="http://schemas.microsoft.com/office/drawing/2014/main" id="{5662938C-99A0-4A4F-2DA6-F43A54304FD7}"/>
                </a:ext>
              </a:extLst>
            </p:cNvPr>
            <p:cNvSpPr/>
            <p:nvPr/>
          </p:nvSpPr>
          <p:spPr>
            <a:xfrm>
              <a:off x="2346312" y="3496136"/>
              <a:ext cx="56274" cy="7281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23;p21">
              <a:extLst>
                <a:ext uri="{FF2B5EF4-FFF2-40B4-BE49-F238E27FC236}">
                  <a16:creationId xmlns:a16="http://schemas.microsoft.com/office/drawing/2014/main" id="{295E3DA5-B370-5BDD-AF3A-FAFF79598713}"/>
                </a:ext>
              </a:extLst>
            </p:cNvPr>
            <p:cNvSpPr/>
            <p:nvPr/>
          </p:nvSpPr>
          <p:spPr>
            <a:xfrm>
              <a:off x="2175869" y="3403848"/>
              <a:ext cx="168768" cy="134167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24;p21">
              <a:extLst>
                <a:ext uri="{FF2B5EF4-FFF2-40B4-BE49-F238E27FC236}">
                  <a16:creationId xmlns:a16="http://schemas.microsoft.com/office/drawing/2014/main" id="{E89D6DA2-9A52-4209-949B-AEC13767FF70}"/>
                </a:ext>
              </a:extLst>
            </p:cNvPr>
            <p:cNvSpPr/>
            <p:nvPr/>
          </p:nvSpPr>
          <p:spPr>
            <a:xfrm>
              <a:off x="2183826" y="3519797"/>
              <a:ext cx="33345" cy="29576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25;p21">
              <a:extLst>
                <a:ext uri="{FF2B5EF4-FFF2-40B4-BE49-F238E27FC236}">
                  <a16:creationId xmlns:a16="http://schemas.microsoft.com/office/drawing/2014/main" id="{3955592F-40FD-9830-DB05-082AEAADAF68}"/>
                </a:ext>
              </a:extLst>
            </p:cNvPr>
            <p:cNvSpPr/>
            <p:nvPr/>
          </p:nvSpPr>
          <p:spPr>
            <a:xfrm>
              <a:off x="2151213" y="3463943"/>
              <a:ext cx="27954" cy="24603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26;p21">
              <a:extLst>
                <a:ext uri="{FF2B5EF4-FFF2-40B4-BE49-F238E27FC236}">
                  <a16:creationId xmlns:a16="http://schemas.microsoft.com/office/drawing/2014/main" id="{C6FA32E9-3E23-FDBC-36D6-E10804ACC7AB}"/>
                </a:ext>
              </a:extLst>
            </p:cNvPr>
            <p:cNvSpPr/>
            <p:nvPr/>
          </p:nvSpPr>
          <p:spPr>
            <a:xfrm>
              <a:off x="2186391" y="3519693"/>
              <a:ext cx="30519" cy="25022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27;p21">
              <a:extLst>
                <a:ext uri="{FF2B5EF4-FFF2-40B4-BE49-F238E27FC236}">
                  <a16:creationId xmlns:a16="http://schemas.microsoft.com/office/drawing/2014/main" id="{D5F35E44-F4FD-FB0C-E917-8D47527C95D2}"/>
                </a:ext>
              </a:extLst>
            </p:cNvPr>
            <p:cNvSpPr/>
            <p:nvPr/>
          </p:nvSpPr>
          <p:spPr>
            <a:xfrm>
              <a:off x="2152679" y="3463733"/>
              <a:ext cx="25807" cy="21096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28;p21">
              <a:extLst>
                <a:ext uri="{FF2B5EF4-FFF2-40B4-BE49-F238E27FC236}">
                  <a16:creationId xmlns:a16="http://schemas.microsoft.com/office/drawing/2014/main" id="{703D3B95-0203-A522-7822-6B65D6072378}"/>
                </a:ext>
              </a:extLst>
            </p:cNvPr>
            <p:cNvSpPr/>
            <p:nvPr/>
          </p:nvSpPr>
          <p:spPr>
            <a:xfrm>
              <a:off x="2179952" y="3367571"/>
              <a:ext cx="165994" cy="140605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29;p21">
              <a:extLst>
                <a:ext uri="{FF2B5EF4-FFF2-40B4-BE49-F238E27FC236}">
                  <a16:creationId xmlns:a16="http://schemas.microsoft.com/office/drawing/2014/main" id="{220D2B9A-27F6-D0BC-2669-C05B4C1595E2}"/>
                </a:ext>
              </a:extLst>
            </p:cNvPr>
            <p:cNvSpPr/>
            <p:nvPr/>
          </p:nvSpPr>
          <p:spPr>
            <a:xfrm>
              <a:off x="2195394" y="3499068"/>
              <a:ext cx="41721" cy="41197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30;p21">
              <a:extLst>
                <a:ext uri="{FF2B5EF4-FFF2-40B4-BE49-F238E27FC236}">
                  <a16:creationId xmlns:a16="http://schemas.microsoft.com/office/drawing/2014/main" id="{C69BA40D-D635-EF82-911A-4CF5E2A48B1C}"/>
                </a:ext>
              </a:extLst>
            </p:cNvPr>
            <p:cNvSpPr/>
            <p:nvPr/>
          </p:nvSpPr>
          <p:spPr>
            <a:xfrm>
              <a:off x="2195394" y="3499068"/>
              <a:ext cx="39994" cy="39208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31;p21">
              <a:extLst>
                <a:ext uri="{FF2B5EF4-FFF2-40B4-BE49-F238E27FC236}">
                  <a16:creationId xmlns:a16="http://schemas.microsoft.com/office/drawing/2014/main" id="{93A10652-78AF-1FCD-7140-C44641A799CC}"/>
                </a:ext>
              </a:extLst>
            </p:cNvPr>
            <p:cNvSpPr/>
            <p:nvPr/>
          </p:nvSpPr>
          <p:spPr>
            <a:xfrm>
              <a:off x="2207016" y="3384165"/>
              <a:ext cx="80982" cy="58158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32;p21">
              <a:extLst>
                <a:ext uri="{FF2B5EF4-FFF2-40B4-BE49-F238E27FC236}">
                  <a16:creationId xmlns:a16="http://schemas.microsoft.com/office/drawing/2014/main" id="{398B3AAA-C993-01A6-8177-40AF81E14242}"/>
                </a:ext>
              </a:extLst>
            </p:cNvPr>
            <p:cNvSpPr/>
            <p:nvPr/>
          </p:nvSpPr>
          <p:spPr>
            <a:xfrm>
              <a:off x="2176288" y="3592822"/>
              <a:ext cx="163220" cy="139035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33;p21">
              <a:extLst>
                <a:ext uri="{FF2B5EF4-FFF2-40B4-BE49-F238E27FC236}">
                  <a16:creationId xmlns:a16="http://schemas.microsoft.com/office/drawing/2014/main" id="{E69A88D5-6289-284B-BAC9-16D56A793799}"/>
                </a:ext>
              </a:extLst>
            </p:cNvPr>
            <p:cNvSpPr/>
            <p:nvPr/>
          </p:nvSpPr>
          <p:spPr>
            <a:xfrm>
              <a:off x="2253134" y="3594026"/>
              <a:ext cx="65748" cy="54808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34;p21">
              <a:extLst>
                <a:ext uri="{FF2B5EF4-FFF2-40B4-BE49-F238E27FC236}">
                  <a16:creationId xmlns:a16="http://schemas.microsoft.com/office/drawing/2014/main" id="{AD1BF3CB-2385-2D9D-C753-A3630C9AE17C}"/>
                </a:ext>
              </a:extLst>
            </p:cNvPr>
            <p:cNvSpPr/>
            <p:nvPr/>
          </p:nvSpPr>
          <p:spPr>
            <a:xfrm>
              <a:off x="2176759" y="3592822"/>
              <a:ext cx="162748" cy="8585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35;p21">
              <a:extLst>
                <a:ext uri="{FF2B5EF4-FFF2-40B4-BE49-F238E27FC236}">
                  <a16:creationId xmlns:a16="http://schemas.microsoft.com/office/drawing/2014/main" id="{070AEE82-B6EF-B242-01DD-CC0EC6D856EF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36;p21">
              <a:extLst>
                <a:ext uri="{FF2B5EF4-FFF2-40B4-BE49-F238E27FC236}">
                  <a16:creationId xmlns:a16="http://schemas.microsoft.com/office/drawing/2014/main" id="{34F60FCA-2F8E-C3A4-B568-209584D17FE9}"/>
                </a:ext>
              </a:extLst>
            </p:cNvPr>
            <p:cNvSpPr/>
            <p:nvPr/>
          </p:nvSpPr>
          <p:spPr>
            <a:xfrm>
              <a:off x="2300665" y="3638417"/>
              <a:ext cx="146782" cy="13123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37;p21">
              <a:extLst>
                <a:ext uri="{FF2B5EF4-FFF2-40B4-BE49-F238E27FC236}">
                  <a16:creationId xmlns:a16="http://schemas.microsoft.com/office/drawing/2014/main" id="{F29A6277-D8F9-DEEF-685D-14576C4E1E16}"/>
                </a:ext>
              </a:extLst>
            </p:cNvPr>
            <p:cNvSpPr/>
            <p:nvPr/>
          </p:nvSpPr>
          <p:spPr>
            <a:xfrm>
              <a:off x="2414364" y="3638417"/>
              <a:ext cx="33084" cy="130816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38;p21">
              <a:extLst>
                <a:ext uri="{FF2B5EF4-FFF2-40B4-BE49-F238E27FC236}">
                  <a16:creationId xmlns:a16="http://schemas.microsoft.com/office/drawing/2014/main" id="{1A0A70FF-B396-4197-0B46-B51856248DCF}"/>
                </a:ext>
              </a:extLst>
            </p:cNvPr>
            <p:cNvSpPr/>
            <p:nvPr/>
          </p:nvSpPr>
          <p:spPr>
            <a:xfrm>
              <a:off x="2325478" y="3657785"/>
              <a:ext cx="67267" cy="44705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39;p21">
              <a:extLst>
                <a:ext uri="{FF2B5EF4-FFF2-40B4-BE49-F238E27FC236}">
                  <a16:creationId xmlns:a16="http://schemas.microsoft.com/office/drawing/2014/main" id="{4C98ACED-E5BD-3B72-E3C6-C23218DC5E92}"/>
                </a:ext>
              </a:extLst>
            </p:cNvPr>
            <p:cNvSpPr/>
            <p:nvPr/>
          </p:nvSpPr>
          <p:spPr>
            <a:xfrm>
              <a:off x="2408763" y="3644803"/>
              <a:ext cx="47060" cy="122388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40;p21">
              <a:extLst>
                <a:ext uri="{FF2B5EF4-FFF2-40B4-BE49-F238E27FC236}">
                  <a16:creationId xmlns:a16="http://schemas.microsoft.com/office/drawing/2014/main" id="{A7F4E595-FFA8-E959-39E5-879C056A7842}"/>
                </a:ext>
              </a:extLst>
            </p:cNvPr>
            <p:cNvSpPr/>
            <p:nvPr/>
          </p:nvSpPr>
          <p:spPr>
            <a:xfrm>
              <a:off x="2409234" y="3645170"/>
              <a:ext cx="42977" cy="120399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41;p21">
              <a:extLst>
                <a:ext uri="{FF2B5EF4-FFF2-40B4-BE49-F238E27FC236}">
                  <a16:creationId xmlns:a16="http://schemas.microsoft.com/office/drawing/2014/main" id="{E047F6B1-4A78-7941-7B60-F61AA08E8626}"/>
                </a:ext>
              </a:extLst>
            </p:cNvPr>
            <p:cNvSpPr/>
            <p:nvPr/>
          </p:nvSpPr>
          <p:spPr>
            <a:xfrm>
              <a:off x="2035263" y="3650614"/>
              <a:ext cx="91085" cy="71036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42;p21">
              <a:extLst>
                <a:ext uri="{FF2B5EF4-FFF2-40B4-BE49-F238E27FC236}">
                  <a16:creationId xmlns:a16="http://schemas.microsoft.com/office/drawing/2014/main" id="{068DC6E2-8CF8-E2C5-E655-2218CB15D416}"/>
                </a:ext>
              </a:extLst>
            </p:cNvPr>
            <p:cNvSpPr/>
            <p:nvPr/>
          </p:nvSpPr>
          <p:spPr>
            <a:xfrm>
              <a:off x="2049240" y="3699611"/>
              <a:ext cx="30937" cy="57321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43;p21">
              <a:extLst>
                <a:ext uri="{FF2B5EF4-FFF2-40B4-BE49-F238E27FC236}">
                  <a16:creationId xmlns:a16="http://schemas.microsoft.com/office/drawing/2014/main" id="{B4D94E3A-23C7-D69B-ABBA-E1243CB0BCC3}"/>
                </a:ext>
              </a:extLst>
            </p:cNvPr>
            <p:cNvSpPr/>
            <p:nvPr/>
          </p:nvSpPr>
          <p:spPr>
            <a:xfrm>
              <a:off x="2077351" y="3706468"/>
              <a:ext cx="24551" cy="63393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44;p21">
              <a:extLst>
                <a:ext uri="{FF2B5EF4-FFF2-40B4-BE49-F238E27FC236}">
                  <a16:creationId xmlns:a16="http://schemas.microsoft.com/office/drawing/2014/main" id="{F537A8E6-FD0F-2498-6429-B371D18C76C1}"/>
                </a:ext>
              </a:extLst>
            </p:cNvPr>
            <p:cNvSpPr/>
            <p:nvPr/>
          </p:nvSpPr>
          <p:spPr>
            <a:xfrm>
              <a:off x="2094730" y="3695318"/>
              <a:ext cx="40622" cy="60409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45;p21">
              <a:extLst>
                <a:ext uri="{FF2B5EF4-FFF2-40B4-BE49-F238E27FC236}">
                  <a16:creationId xmlns:a16="http://schemas.microsoft.com/office/drawing/2014/main" id="{1A577BA0-96CA-0AEA-D132-E68E09D0972D}"/>
                </a:ext>
              </a:extLst>
            </p:cNvPr>
            <p:cNvSpPr/>
            <p:nvPr/>
          </p:nvSpPr>
          <p:spPr>
            <a:xfrm>
              <a:off x="2095830" y="3671710"/>
              <a:ext cx="51144" cy="43291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46;p21">
              <a:extLst>
                <a:ext uri="{FF2B5EF4-FFF2-40B4-BE49-F238E27FC236}">
                  <a16:creationId xmlns:a16="http://schemas.microsoft.com/office/drawing/2014/main" id="{1A92A282-B702-CC1D-30C4-9EAA85051FB7}"/>
                </a:ext>
              </a:extLst>
            </p:cNvPr>
            <p:cNvSpPr/>
            <p:nvPr/>
          </p:nvSpPr>
          <p:spPr>
            <a:xfrm>
              <a:off x="2025841" y="3681342"/>
              <a:ext cx="44914" cy="49521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47;p21">
              <a:extLst>
                <a:ext uri="{FF2B5EF4-FFF2-40B4-BE49-F238E27FC236}">
                  <a16:creationId xmlns:a16="http://schemas.microsoft.com/office/drawing/2014/main" id="{2ED03FE8-6A8E-34FB-7733-A6F7A85ABC66}"/>
                </a:ext>
              </a:extLst>
            </p:cNvPr>
            <p:cNvSpPr/>
            <p:nvPr/>
          </p:nvSpPr>
          <p:spPr>
            <a:xfrm>
              <a:off x="2097295" y="3652812"/>
              <a:ext cx="49887" cy="62346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48;p21">
              <a:extLst>
                <a:ext uri="{FF2B5EF4-FFF2-40B4-BE49-F238E27FC236}">
                  <a16:creationId xmlns:a16="http://schemas.microsoft.com/office/drawing/2014/main" id="{F5FBBF8C-BFF6-1C45-51EE-4889F4F40C14}"/>
                </a:ext>
              </a:extLst>
            </p:cNvPr>
            <p:cNvSpPr/>
            <p:nvPr/>
          </p:nvSpPr>
          <p:spPr>
            <a:xfrm>
              <a:off x="2115146" y="3707254"/>
              <a:ext cx="19787" cy="48474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49;p21">
              <a:extLst>
                <a:ext uri="{FF2B5EF4-FFF2-40B4-BE49-F238E27FC236}">
                  <a16:creationId xmlns:a16="http://schemas.microsoft.com/office/drawing/2014/main" id="{E56B2EDC-82CA-81C4-23D7-729BC27263D6}"/>
                </a:ext>
              </a:extLst>
            </p:cNvPr>
            <p:cNvSpPr/>
            <p:nvPr/>
          </p:nvSpPr>
          <p:spPr>
            <a:xfrm>
              <a:off x="2054580" y="3721335"/>
              <a:ext cx="23033" cy="35596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50;p21">
              <a:extLst>
                <a:ext uri="{FF2B5EF4-FFF2-40B4-BE49-F238E27FC236}">
                  <a16:creationId xmlns:a16="http://schemas.microsoft.com/office/drawing/2014/main" id="{6F186655-3E9B-061C-27E2-8192BE193DAC}"/>
                </a:ext>
              </a:extLst>
            </p:cNvPr>
            <p:cNvSpPr/>
            <p:nvPr/>
          </p:nvSpPr>
          <p:spPr>
            <a:xfrm>
              <a:off x="2032280" y="3717043"/>
              <a:ext cx="22614" cy="13977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51;p21">
              <a:extLst>
                <a:ext uri="{FF2B5EF4-FFF2-40B4-BE49-F238E27FC236}">
                  <a16:creationId xmlns:a16="http://schemas.microsoft.com/office/drawing/2014/main" id="{BB20971C-DE1C-8E17-C3C3-9A78EDBFE30C}"/>
                </a:ext>
              </a:extLst>
            </p:cNvPr>
            <p:cNvSpPr/>
            <p:nvPr/>
          </p:nvSpPr>
          <p:spPr>
            <a:xfrm>
              <a:off x="2082952" y="3720445"/>
              <a:ext cx="18479" cy="49416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52;p21">
              <a:extLst>
                <a:ext uri="{FF2B5EF4-FFF2-40B4-BE49-F238E27FC236}">
                  <a16:creationId xmlns:a16="http://schemas.microsoft.com/office/drawing/2014/main" id="{D76963BF-27EB-0E23-94D2-AF2617ED074C}"/>
                </a:ext>
              </a:extLst>
            </p:cNvPr>
            <p:cNvSpPr/>
            <p:nvPr/>
          </p:nvSpPr>
          <p:spPr>
            <a:xfrm>
              <a:off x="2035735" y="3473627"/>
              <a:ext cx="91922" cy="168297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53;p21">
              <a:extLst>
                <a:ext uri="{FF2B5EF4-FFF2-40B4-BE49-F238E27FC236}">
                  <a16:creationId xmlns:a16="http://schemas.microsoft.com/office/drawing/2014/main" id="{097F7650-B5FD-F17D-B19E-9EBC95672DE6}"/>
                </a:ext>
              </a:extLst>
            </p:cNvPr>
            <p:cNvSpPr/>
            <p:nvPr/>
          </p:nvSpPr>
          <p:spPr>
            <a:xfrm>
              <a:off x="2067510" y="3473731"/>
              <a:ext cx="60147" cy="165627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54;p21">
              <a:extLst>
                <a:ext uri="{FF2B5EF4-FFF2-40B4-BE49-F238E27FC236}">
                  <a16:creationId xmlns:a16="http://schemas.microsoft.com/office/drawing/2014/main" id="{812DAA76-30CD-55E5-C6E7-B52DA9B7B824}"/>
                </a:ext>
              </a:extLst>
            </p:cNvPr>
            <p:cNvSpPr/>
            <p:nvPr/>
          </p:nvSpPr>
          <p:spPr>
            <a:xfrm>
              <a:off x="2038509" y="3526393"/>
              <a:ext cx="34811" cy="69832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55;p21">
              <a:extLst>
                <a:ext uri="{FF2B5EF4-FFF2-40B4-BE49-F238E27FC236}">
                  <a16:creationId xmlns:a16="http://schemas.microsoft.com/office/drawing/2014/main" id="{24B05939-5C90-BB0D-A044-A52172964DC0}"/>
                </a:ext>
              </a:extLst>
            </p:cNvPr>
            <p:cNvSpPr/>
            <p:nvPr/>
          </p:nvSpPr>
          <p:spPr>
            <a:xfrm>
              <a:off x="2038509" y="3637160"/>
              <a:ext cx="78207" cy="28477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56;p21">
              <a:extLst>
                <a:ext uri="{FF2B5EF4-FFF2-40B4-BE49-F238E27FC236}">
                  <a16:creationId xmlns:a16="http://schemas.microsoft.com/office/drawing/2014/main" id="{97466E75-B322-13DB-6B65-B6A017BD4B4A}"/>
                </a:ext>
              </a:extLst>
            </p:cNvPr>
            <p:cNvSpPr/>
            <p:nvPr/>
          </p:nvSpPr>
          <p:spPr>
            <a:xfrm>
              <a:off x="2040027" y="3637736"/>
              <a:ext cx="76427" cy="21358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57;p21">
              <a:extLst>
                <a:ext uri="{FF2B5EF4-FFF2-40B4-BE49-F238E27FC236}">
                  <a16:creationId xmlns:a16="http://schemas.microsoft.com/office/drawing/2014/main" id="{85174AA1-E8EE-5E70-3880-CF2B941F468D}"/>
                </a:ext>
              </a:extLst>
            </p:cNvPr>
            <p:cNvSpPr/>
            <p:nvPr/>
          </p:nvSpPr>
          <p:spPr>
            <a:xfrm>
              <a:off x="2302288" y="3507025"/>
              <a:ext cx="195832" cy="114589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58;p21">
              <a:extLst>
                <a:ext uri="{FF2B5EF4-FFF2-40B4-BE49-F238E27FC236}">
                  <a16:creationId xmlns:a16="http://schemas.microsoft.com/office/drawing/2014/main" id="{F61811AC-5A18-497E-C06F-01A49FE85380}"/>
                </a:ext>
              </a:extLst>
            </p:cNvPr>
            <p:cNvSpPr/>
            <p:nvPr/>
          </p:nvSpPr>
          <p:spPr>
            <a:xfrm>
              <a:off x="2413527" y="3508176"/>
              <a:ext cx="66377" cy="35492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59;p21">
              <a:extLst>
                <a:ext uri="{FF2B5EF4-FFF2-40B4-BE49-F238E27FC236}">
                  <a16:creationId xmlns:a16="http://schemas.microsoft.com/office/drawing/2014/main" id="{477E69C5-A3E3-91D0-21FB-F1253DA14D88}"/>
                </a:ext>
              </a:extLst>
            </p:cNvPr>
            <p:cNvSpPr/>
            <p:nvPr/>
          </p:nvSpPr>
          <p:spPr>
            <a:xfrm>
              <a:off x="2302288" y="3507025"/>
              <a:ext cx="195832" cy="55698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60;p21">
              <a:extLst>
                <a:ext uri="{FF2B5EF4-FFF2-40B4-BE49-F238E27FC236}">
                  <a16:creationId xmlns:a16="http://schemas.microsoft.com/office/drawing/2014/main" id="{6E26D30D-8654-3DE8-1E0D-C68DB1499AE4}"/>
                </a:ext>
              </a:extLst>
            </p:cNvPr>
            <p:cNvSpPr/>
            <p:nvPr/>
          </p:nvSpPr>
          <p:spPr>
            <a:xfrm>
              <a:off x="2476396" y="3522676"/>
              <a:ext cx="141077" cy="131654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61;p21">
              <a:extLst>
                <a:ext uri="{FF2B5EF4-FFF2-40B4-BE49-F238E27FC236}">
                  <a16:creationId xmlns:a16="http://schemas.microsoft.com/office/drawing/2014/main" id="{2D92ED5A-9228-A2E3-C68C-E854AFBE3988}"/>
                </a:ext>
              </a:extLst>
            </p:cNvPr>
            <p:cNvSpPr/>
            <p:nvPr/>
          </p:nvSpPr>
          <p:spPr>
            <a:xfrm>
              <a:off x="2491420" y="3522676"/>
              <a:ext cx="126262" cy="129979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62;p21">
              <a:extLst>
                <a:ext uri="{FF2B5EF4-FFF2-40B4-BE49-F238E27FC236}">
                  <a16:creationId xmlns:a16="http://schemas.microsoft.com/office/drawing/2014/main" id="{419E409E-878A-724A-8563-8815190A00C2}"/>
                </a:ext>
              </a:extLst>
            </p:cNvPr>
            <p:cNvSpPr/>
            <p:nvPr/>
          </p:nvSpPr>
          <p:spPr>
            <a:xfrm>
              <a:off x="2579206" y="3529534"/>
              <a:ext cx="46851" cy="122388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63;p21">
              <a:extLst>
                <a:ext uri="{FF2B5EF4-FFF2-40B4-BE49-F238E27FC236}">
                  <a16:creationId xmlns:a16="http://schemas.microsoft.com/office/drawing/2014/main" id="{D0D63E19-CB8D-AEC2-DAB5-4AB8A9274E59}"/>
                </a:ext>
              </a:extLst>
            </p:cNvPr>
            <p:cNvSpPr/>
            <p:nvPr/>
          </p:nvSpPr>
          <p:spPr>
            <a:xfrm>
              <a:off x="2579625" y="3529220"/>
              <a:ext cx="43658" cy="119614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64;p21">
              <a:extLst>
                <a:ext uri="{FF2B5EF4-FFF2-40B4-BE49-F238E27FC236}">
                  <a16:creationId xmlns:a16="http://schemas.microsoft.com/office/drawing/2014/main" id="{5B3353EB-B432-A2BC-300D-8FC93AF045BE}"/>
                </a:ext>
              </a:extLst>
            </p:cNvPr>
            <p:cNvSpPr/>
            <p:nvPr/>
          </p:nvSpPr>
          <p:spPr>
            <a:xfrm>
              <a:off x="2160008" y="3446144"/>
              <a:ext cx="34602" cy="34131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65;p21">
              <a:extLst>
                <a:ext uri="{FF2B5EF4-FFF2-40B4-BE49-F238E27FC236}">
                  <a16:creationId xmlns:a16="http://schemas.microsoft.com/office/drawing/2014/main" id="{5181E2C7-CAA6-A2CF-1FB5-2727A048FDFE}"/>
                </a:ext>
              </a:extLst>
            </p:cNvPr>
            <p:cNvSpPr/>
            <p:nvPr/>
          </p:nvSpPr>
          <p:spPr>
            <a:xfrm>
              <a:off x="2160217" y="3445726"/>
              <a:ext cx="33764" cy="31147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66;p21">
              <a:extLst>
                <a:ext uri="{FF2B5EF4-FFF2-40B4-BE49-F238E27FC236}">
                  <a16:creationId xmlns:a16="http://schemas.microsoft.com/office/drawing/2014/main" id="{088F3F37-3F43-EBE5-9CF3-2DC27E4505FC}"/>
                </a:ext>
              </a:extLst>
            </p:cNvPr>
            <p:cNvSpPr/>
            <p:nvPr/>
          </p:nvSpPr>
          <p:spPr>
            <a:xfrm>
              <a:off x="2235126" y="3458341"/>
              <a:ext cx="21724" cy="14291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67;p21">
              <a:extLst>
                <a:ext uri="{FF2B5EF4-FFF2-40B4-BE49-F238E27FC236}">
                  <a16:creationId xmlns:a16="http://schemas.microsoft.com/office/drawing/2014/main" id="{53639FCE-72E8-5EF1-DC24-121E45E545E6}"/>
                </a:ext>
              </a:extLst>
            </p:cNvPr>
            <p:cNvSpPr/>
            <p:nvPr/>
          </p:nvSpPr>
          <p:spPr>
            <a:xfrm>
              <a:off x="2235126" y="3449704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68;p21">
              <a:extLst>
                <a:ext uri="{FF2B5EF4-FFF2-40B4-BE49-F238E27FC236}">
                  <a16:creationId xmlns:a16="http://schemas.microsoft.com/office/drawing/2014/main" id="{E2115EE7-FF9F-C1F4-547A-1650C7992EEB}"/>
                </a:ext>
              </a:extLst>
            </p:cNvPr>
            <p:cNvSpPr/>
            <p:nvPr/>
          </p:nvSpPr>
          <p:spPr>
            <a:xfrm>
              <a:off x="2266273" y="3485405"/>
              <a:ext cx="17222" cy="11307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69;p21">
              <a:extLst>
                <a:ext uri="{FF2B5EF4-FFF2-40B4-BE49-F238E27FC236}">
                  <a16:creationId xmlns:a16="http://schemas.microsoft.com/office/drawing/2014/main" id="{4E73B6B1-FFEF-DFC6-6870-80E5A50BB25F}"/>
                </a:ext>
              </a:extLst>
            </p:cNvPr>
            <p:cNvSpPr/>
            <p:nvPr/>
          </p:nvSpPr>
          <p:spPr>
            <a:xfrm>
              <a:off x="2266273" y="3478966"/>
              <a:ext cx="17851" cy="14919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70;p21">
              <a:extLst>
                <a:ext uri="{FF2B5EF4-FFF2-40B4-BE49-F238E27FC236}">
                  <a16:creationId xmlns:a16="http://schemas.microsoft.com/office/drawing/2014/main" id="{2FBFC627-904B-E11F-E437-9EDB2FC7118F}"/>
                </a:ext>
              </a:extLst>
            </p:cNvPr>
            <p:cNvSpPr/>
            <p:nvPr/>
          </p:nvSpPr>
          <p:spPr>
            <a:xfrm>
              <a:off x="2299304" y="3471690"/>
              <a:ext cx="17222" cy="11464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71;p21">
              <a:extLst>
                <a:ext uri="{FF2B5EF4-FFF2-40B4-BE49-F238E27FC236}">
                  <a16:creationId xmlns:a16="http://schemas.microsoft.com/office/drawing/2014/main" id="{01ECF74D-8F58-DC7E-02B2-6BB6C3F70E2C}"/>
                </a:ext>
              </a:extLst>
            </p:cNvPr>
            <p:cNvSpPr/>
            <p:nvPr/>
          </p:nvSpPr>
          <p:spPr>
            <a:xfrm>
              <a:off x="2299304" y="3465199"/>
              <a:ext cx="17641" cy="14919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72;p21">
              <a:extLst>
                <a:ext uri="{FF2B5EF4-FFF2-40B4-BE49-F238E27FC236}">
                  <a16:creationId xmlns:a16="http://schemas.microsoft.com/office/drawing/2014/main" id="{C6F7293D-A9BF-705D-53F5-1DF2B0C138BF}"/>
                </a:ext>
              </a:extLst>
            </p:cNvPr>
            <p:cNvSpPr/>
            <p:nvPr/>
          </p:nvSpPr>
          <p:spPr>
            <a:xfrm>
              <a:off x="2285799" y="3437978"/>
              <a:ext cx="21934" cy="14239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73;p21">
              <a:extLst>
                <a:ext uri="{FF2B5EF4-FFF2-40B4-BE49-F238E27FC236}">
                  <a16:creationId xmlns:a16="http://schemas.microsoft.com/office/drawing/2014/main" id="{D79D111C-CDCC-A41F-34CA-EDDDAC52A7CD}"/>
                </a:ext>
              </a:extLst>
            </p:cNvPr>
            <p:cNvSpPr/>
            <p:nvPr/>
          </p:nvSpPr>
          <p:spPr>
            <a:xfrm>
              <a:off x="2285799" y="3429288"/>
              <a:ext cx="22352" cy="18897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74;p21">
              <a:extLst>
                <a:ext uri="{FF2B5EF4-FFF2-40B4-BE49-F238E27FC236}">
                  <a16:creationId xmlns:a16="http://schemas.microsoft.com/office/drawing/2014/main" id="{5A4E46C0-1D70-E608-2456-789D5F116BD9}"/>
                </a:ext>
              </a:extLst>
            </p:cNvPr>
            <p:cNvSpPr/>
            <p:nvPr/>
          </p:nvSpPr>
          <p:spPr>
            <a:xfrm>
              <a:off x="2261509" y="3447610"/>
              <a:ext cx="21777" cy="14291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75;p21">
              <a:extLst>
                <a:ext uri="{FF2B5EF4-FFF2-40B4-BE49-F238E27FC236}">
                  <a16:creationId xmlns:a16="http://schemas.microsoft.com/office/drawing/2014/main" id="{C0E352F3-4405-7792-4549-87F4F62EE476}"/>
                </a:ext>
              </a:extLst>
            </p:cNvPr>
            <p:cNvSpPr/>
            <p:nvPr/>
          </p:nvSpPr>
          <p:spPr>
            <a:xfrm>
              <a:off x="2261509" y="3438973"/>
              <a:ext cx="22195" cy="18845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76;p21">
              <a:extLst>
                <a:ext uri="{FF2B5EF4-FFF2-40B4-BE49-F238E27FC236}">
                  <a16:creationId xmlns:a16="http://schemas.microsoft.com/office/drawing/2014/main" id="{4C9DD7A8-3E58-1BD1-92D1-64FE5DCC6C01}"/>
                </a:ext>
              </a:extLst>
            </p:cNvPr>
            <p:cNvSpPr/>
            <p:nvPr/>
          </p:nvSpPr>
          <p:spPr>
            <a:xfrm>
              <a:off x="2053952" y="3228693"/>
              <a:ext cx="16175" cy="16123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925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 p14:bounceEnd="22000">
                                          <p:cBhvr>
                                            <p:cTn id="6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0" y="-247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4.16667E-6 -4.44444E-6 L 0.00816 -0.0049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" y="-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187</Words>
  <Application>Microsoft Office PowerPoint</Application>
  <PresentationFormat>On-screen Show (16:9)</PresentationFormat>
  <Paragraphs>72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Scope One</vt:lpstr>
      <vt:lpstr>Unica One</vt:lpstr>
      <vt:lpstr>Arial</vt:lpstr>
      <vt:lpstr>Galaxy Gradient</vt:lpstr>
      <vt:lpstr>PowerPoint Presentation</vt:lpstr>
      <vt:lpstr>{Fiona:} A Smart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Arnob Rahman</cp:lastModifiedBy>
  <cp:revision>3</cp:revision>
  <dcterms:modified xsi:type="dcterms:W3CDTF">2022-12-07T19:34:58Z</dcterms:modified>
</cp:coreProperties>
</file>