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E4A27-4932-14A6-FC2F-C2898AD44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3DB2E4-62B7-C216-73EC-A613F4D5CC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157941-DD40-68B5-2D98-929CA92AB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9BAFF6-FB9F-BCB4-A63F-0469025A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9B2806-7A2C-A123-D995-3A7618D6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22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687A85-CD31-26F0-801A-D0158751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2CDD65-C83E-26EC-C0E4-9C8D65068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03359-2925-73FA-1EFF-4D5AC849D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1E9837-64C3-B5F4-6B23-F9AAD195E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B2707-F6AF-AED2-2E98-66D59F66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1746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4D05A4-24E1-5E14-75B0-B31793D12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57A2EB-E533-4531-BABC-4BC69496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4F563FC-4BFC-46AF-5880-8266EFE63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4EED2C-B498-23C9-970F-A65EA5601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52F8F5-909F-AAAE-7C0B-A6BE376D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753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A44D8A-C9B6-C755-7AE1-997ED8FB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55513D-68F5-96F4-917A-ACA7ED4D6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4EFCF-8FBE-1333-A721-1E69C0552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3502AC-4E09-9892-1367-91079A2A5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824D4-CCB3-B15F-A4A3-602F6B60F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84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4B4AED-A334-8B93-7680-65C9B4DF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1A26B-7951-6BA5-3447-4B8C26956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77B33F-6B9C-9243-932A-DF4EC296D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0022C8-DB15-D7D1-2330-4F57BD75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162538-7C64-808E-AAAC-96BF4636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30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D765C-6604-F7FD-952C-6548EF822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8FC675-3C52-9F32-AE4A-005EE4BCD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4BA6C5-02ED-CF42-2CAD-B719C1128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3B7D65-5C2C-1599-0A8D-41B83DB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E5494C-CBA7-E3D9-536B-97D6D86C6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005D80-FC9E-08A3-1D8F-242145B7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03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4FE852-5B9F-33C7-866A-BB3747BA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77D4F-ED9E-BA56-2885-63D3276CC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27E2E3-A09E-ADC4-C573-04D51B1E7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C9E9534-256D-303D-403B-FF1BF76FE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1FB57F-9E1E-C73B-7E53-6805E9AD77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F7BC6B-60A3-4FD5-1EFC-AE2DD5C99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6CBB9A7-95B3-0BD4-20D4-010A78E6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10F601-E4D9-0527-539F-75C84D42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153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97549-A872-CB24-A5E4-01DB6DCF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5350A3-B5CE-4FD4-9726-063ED808F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99E659-58CC-BEC3-C159-410834438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2BDEF6-41F9-ED3E-682F-952A20C5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4224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FCBBC1-8329-48D3-F9DD-FA94CF7A8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4412EAA-DABE-2924-70D9-886E0A5D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7DD63-66A1-C17E-8580-1EC3BF6E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978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6DF42-FE92-F358-FE82-47DD01EA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1F679-6A3B-2B5E-5714-03CBFFDC4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7A8BD9-4C9E-FAE6-E91D-4BAD9EBB1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90D21A-EAED-3CDC-8B4B-2F941C69C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069358-4C62-93F5-233B-9704CFB69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A5E47E-9CF1-DF74-2889-22D50D249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227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09324A-50D0-55E6-7A01-B55C6A418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3AEDAA-5240-FAAB-CEE6-A76D5A01B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976840-1CFD-3D93-FEC6-083178C0D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AFE264-B16E-C686-CDD2-D2D1C942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C572BE-A37D-ACCF-20F3-A3FD29B1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E14437-2C00-6FBF-3274-5389DF237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322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394BB4-BC2C-10BE-C1E1-E6102842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A3FD60-EE07-D13B-770F-ED968FFDD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3CACAA-92A6-1A16-1C01-4BB627C96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77BF-CA11-4216-B4AF-2C04B8F5E6C0}" type="datetimeFigureOut">
              <a:rPr lang="zh-CN" altLang="en-US" smtClean="0"/>
              <a:t>2024/7/19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643A1-3A41-B6F8-98EA-5B0FE1875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C81EF1A-85E8-9E64-C4C3-AD56EA9B4A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27501-48C8-430C-B5CA-2A96CAF28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260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A1B128-BCD8-2F95-8B67-168CE8C3A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z="6000" b="0" i="0" u="none" strike="noStrike" dirty="0">
                <a:solidFill>
                  <a:srgbClr val="000000"/>
                </a:solidFill>
                <a:effectLst/>
                <a:latin typeface="等线" panose="02010600030101010101" pitchFamily="2" charset="-122"/>
                <a:ea typeface="等线" panose="02010600030101010101" pitchFamily="2" charset="-122"/>
              </a:rPr>
              <a:t>Formal Modelling and Verification of Spinlocks at Instruction Level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E4C13-6B5F-E144-1841-ECB3224D96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872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28BFF2-AC76-CD06-C3CE-525C64D46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E583CA-82E6-C088-90EA-286475039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7740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9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Formal Modelling and Verification of Spinlocks at Instruction Level 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思远 郭</dc:creator>
  <cp:lastModifiedBy>思远 郭</cp:lastModifiedBy>
  <cp:revision>1</cp:revision>
  <dcterms:created xsi:type="dcterms:W3CDTF">2024-07-19T08:54:25Z</dcterms:created>
  <dcterms:modified xsi:type="dcterms:W3CDTF">2024-07-19T10:51:22Z</dcterms:modified>
</cp:coreProperties>
</file>