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a8c4809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a8c4809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3a8c4809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3a8c4809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3a8c4809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3a8c4809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3a8c480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3a8c480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3a8c4809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3a8c4809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Bobby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a8c4809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a8c4809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Bobby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a8c4809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a8c4809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oyq-Y6sm2Nj-XMZMI9XHm47_lBwYVFCC/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696" y="1025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Team Name: Doug’s Debug Mug</a:t>
            </a:r>
            <a:endParaRPr>
              <a:latin typeface="Oswald"/>
              <a:ea typeface="Oswald"/>
              <a:cs typeface="Oswald"/>
              <a:sym typeface="Oswald"/>
            </a:endParaRPr>
          </a:p>
        </p:txBody>
      </p:sp>
      <p:sp>
        <p:nvSpPr>
          <p:cNvPr id="55" name="Google Shape;55;p13"/>
          <p:cNvSpPr txBox="1"/>
          <p:nvPr>
            <p:ph idx="1" type="subTitle"/>
          </p:nvPr>
        </p:nvSpPr>
        <p:spPr>
          <a:xfrm>
            <a:off x="311700" y="422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Tyler Ojala, Kevin Wuest, Noah Schroeder, Bobby Wenman</a:t>
            </a:r>
            <a:endParaRPr sz="1800"/>
          </a:p>
        </p:txBody>
      </p:sp>
      <p:pic>
        <p:nvPicPr>
          <p:cNvPr id="56" name="Google Shape;56;p13"/>
          <p:cNvPicPr preferRelativeResize="0"/>
          <p:nvPr/>
        </p:nvPicPr>
        <p:blipFill>
          <a:blip r:embed="rId3">
            <a:alphaModFix/>
          </a:blip>
          <a:stretch>
            <a:fillRect/>
          </a:stretch>
        </p:blipFill>
        <p:spPr>
          <a:xfrm>
            <a:off x="3296413" y="268500"/>
            <a:ext cx="1988725" cy="1988725"/>
          </a:xfrm>
          <a:prstGeom prst="rect">
            <a:avLst/>
          </a:prstGeom>
          <a:noFill/>
          <a:ln>
            <a:noFill/>
          </a:ln>
        </p:spPr>
      </p:pic>
      <p:sp>
        <p:nvSpPr>
          <p:cNvPr id="57" name="Google Shape;57;p13"/>
          <p:cNvSpPr txBox="1"/>
          <p:nvPr>
            <p:ph idx="1" type="subTitle"/>
          </p:nvPr>
        </p:nvSpPr>
        <p:spPr>
          <a:xfrm>
            <a:off x="311700" y="30784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Presents: Space Invaders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Space Invaders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 game:</a:t>
            </a:r>
            <a:endParaRPr/>
          </a:p>
          <a:p>
            <a:pPr indent="-342900" lvl="0" marL="457200" rtl="0" algn="l">
              <a:spcBef>
                <a:spcPts val="1600"/>
              </a:spcBef>
              <a:spcAft>
                <a:spcPts val="0"/>
              </a:spcAft>
              <a:buSzPts val="1800"/>
              <a:buChar char="●"/>
            </a:pPr>
            <a:r>
              <a:rPr lang="en"/>
              <a:t>Space Invaders is a Japanese shooting video game released in 1978 by Taito. It was developed by Tomohiro Nishikado, who was inspired by other media: Breakout, The War of the Worlds, and Star Wars.</a:t>
            </a:r>
            <a:endParaRPr/>
          </a:p>
          <a:p>
            <a:pPr indent="-342900" lvl="0" marL="457200" rtl="0" algn="l">
              <a:spcBef>
                <a:spcPts val="0"/>
              </a:spcBef>
              <a:spcAft>
                <a:spcPts val="0"/>
              </a:spcAft>
              <a:buSzPts val="1800"/>
              <a:buChar char="●"/>
            </a:pPr>
            <a:r>
              <a:rPr lang="en"/>
              <a:t>Within the shooter genre, Space Invaders was the first fixed shooter and set the template for the shoot 'em up genre. The goal is to defeat wave after wave of descending aliens with a horizontally moving laser to earn as many points as possible.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Game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Released in 1978</a:t>
            </a:r>
            <a:endParaRPr/>
          </a:p>
          <a:p>
            <a:pPr indent="-342900" lvl="0" marL="457200" rtl="0" algn="l">
              <a:spcBef>
                <a:spcPts val="0"/>
              </a:spcBef>
              <a:spcAft>
                <a:spcPts val="0"/>
              </a:spcAft>
              <a:buSzPts val="1800"/>
              <a:buChar char="●"/>
            </a:pPr>
            <a:r>
              <a:rPr lang="en"/>
              <a:t>Originally</a:t>
            </a:r>
            <a:r>
              <a:rPr lang="en"/>
              <a:t> written in Assembly</a:t>
            </a:r>
            <a:endParaRPr/>
          </a:p>
          <a:p>
            <a:pPr indent="-342900" lvl="0" marL="457200" rtl="0" algn="l">
              <a:spcBef>
                <a:spcPts val="0"/>
              </a:spcBef>
              <a:spcAft>
                <a:spcPts val="0"/>
              </a:spcAft>
              <a:buSzPts val="1800"/>
              <a:buChar char="●"/>
            </a:pPr>
            <a:r>
              <a:rPr lang="en"/>
              <a:t>LOC: ~4000</a:t>
            </a:r>
            <a:endParaRPr/>
          </a:p>
          <a:p>
            <a:pPr indent="-342900" lvl="0" marL="457200" rtl="0" algn="l">
              <a:spcBef>
                <a:spcPts val="0"/>
              </a:spcBef>
              <a:spcAft>
                <a:spcPts val="0"/>
              </a:spcAft>
              <a:buSzPts val="1800"/>
              <a:buChar char="●"/>
            </a:pPr>
            <a:r>
              <a:rPr lang="en"/>
              <a:t>Collision is checked per pixel not with hitboxes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title="MAME_ Space Invaders _ Space Invaders M [invaders] 2020-02-06 11-09-23-1.mp4">
            <a:hlinkClick r:id="rId3"/>
          </p:cNvPr>
          <p:cNvPicPr preferRelativeResize="0"/>
          <p:nvPr/>
        </p:nvPicPr>
        <p:blipFill>
          <a:blip r:embed="rId4">
            <a:alphaModFix/>
          </a:blip>
          <a:stretch>
            <a:fillRect/>
          </a:stretch>
        </p:blipFill>
        <p:spPr>
          <a:xfrm>
            <a:off x="1418875" y="206900"/>
            <a:ext cx="6306250" cy="472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language and libraries</a:t>
            </a:r>
            <a:endParaRPr/>
          </a:p>
        </p:txBody>
      </p:sp>
      <p:sp>
        <p:nvSpPr>
          <p:cNvPr id="82" name="Google Shape;82;p17"/>
          <p:cNvSpPr txBox="1"/>
          <p:nvPr>
            <p:ph idx="1" type="body"/>
          </p:nvPr>
        </p:nvSpPr>
        <p:spPr>
          <a:xfrm>
            <a:off x="311700" y="1189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Native C#</a:t>
            </a:r>
            <a:endParaRPr/>
          </a:p>
          <a:p>
            <a:pPr indent="-342900" lvl="0" marL="457200" rtl="0" algn="l">
              <a:spcBef>
                <a:spcPts val="0"/>
              </a:spcBef>
              <a:spcAft>
                <a:spcPts val="0"/>
              </a:spcAft>
              <a:buSzPts val="1800"/>
              <a:buChar char="●"/>
            </a:pPr>
            <a:r>
              <a:rPr lang="en"/>
              <a:t>Windows Forms</a:t>
            </a:r>
            <a:endParaRPr/>
          </a:p>
          <a:p>
            <a:pPr indent="-342900" lvl="0" marL="457200" rtl="0" algn="l">
              <a:spcBef>
                <a:spcPts val="0"/>
              </a:spcBef>
              <a:spcAft>
                <a:spcPts val="0"/>
              </a:spcAft>
              <a:buSzPts val="1800"/>
              <a:buChar char="●"/>
            </a:pPr>
            <a:r>
              <a:rPr lang="en"/>
              <a:t>.NET</a:t>
            </a:r>
            <a:endParaRPr/>
          </a:p>
          <a:p>
            <a:pPr indent="-342900" lvl="0" marL="457200" rtl="0" algn="l">
              <a:spcBef>
                <a:spcPts val="0"/>
              </a:spcBef>
              <a:spcAft>
                <a:spcPts val="0"/>
              </a:spcAft>
              <a:buSzPts val="1800"/>
              <a:buChar char="●"/>
            </a:pPr>
            <a:r>
              <a:rPr lang="en"/>
              <a:t>Library to use windows media player in the background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Bugs</a:t>
            </a:r>
            <a:endParaRPr/>
          </a:p>
        </p:txBody>
      </p:sp>
      <p:sp>
        <p:nvSpPr>
          <p:cNvPr id="88" name="Google Shape;88;p18"/>
          <p:cNvSpPr txBox="1"/>
          <p:nvPr>
            <p:ph idx="1" type="body"/>
          </p:nvPr>
        </p:nvSpPr>
        <p:spPr>
          <a:xfrm>
            <a:off x="311700" y="1188175"/>
            <a:ext cx="8520600" cy="3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Bugs</a:t>
            </a:r>
            <a:endParaRPr/>
          </a:p>
          <a:p>
            <a:pPr indent="-342900" lvl="0" marL="457200" rtl="0" algn="l">
              <a:spcBef>
                <a:spcPts val="1600"/>
              </a:spcBef>
              <a:spcAft>
                <a:spcPts val="0"/>
              </a:spcAft>
              <a:buSzPts val="1800"/>
              <a:buChar char="●"/>
            </a:pPr>
            <a:r>
              <a:rPr lang="en"/>
              <a:t>Sounds can overload CPU</a:t>
            </a:r>
            <a:endParaRPr/>
          </a:p>
          <a:p>
            <a:pPr indent="-342900" lvl="0" marL="457200" rtl="0" algn="l">
              <a:spcBef>
                <a:spcPts val="0"/>
              </a:spcBef>
              <a:spcAft>
                <a:spcPts val="0"/>
              </a:spcAft>
              <a:buSzPts val="1800"/>
              <a:buChar char="●"/>
            </a:pPr>
            <a:r>
              <a:rPr lang="en"/>
              <a:t>Player can leave the screen</a:t>
            </a:r>
            <a:endParaRPr/>
          </a:p>
          <a:p>
            <a:pPr indent="-342900" lvl="0" marL="457200" rtl="0" algn="l">
              <a:spcBef>
                <a:spcPts val="0"/>
              </a:spcBef>
              <a:spcAft>
                <a:spcPts val="0"/>
              </a:spcAft>
              <a:buSzPts val="1800"/>
              <a:buChar char="●"/>
            </a:pPr>
            <a:r>
              <a:rPr lang="en"/>
              <a:t>Click space bar while moving stops player</a:t>
            </a:r>
            <a:endParaRPr/>
          </a:p>
          <a:p>
            <a:pPr indent="-342900" lvl="0" marL="457200" rtl="0" algn="l">
              <a:spcBef>
                <a:spcPts val="0"/>
              </a:spcBef>
              <a:spcAft>
                <a:spcPts val="0"/>
              </a:spcAft>
              <a:buSzPts val="1800"/>
              <a:buChar char="●"/>
            </a:pPr>
            <a:r>
              <a:rPr lang="en"/>
              <a:t>Calculate shoot probability can go out of bounds</a:t>
            </a:r>
            <a:endParaRPr/>
          </a:p>
          <a:p>
            <a:pPr indent="-342900" lvl="0" marL="457200" rtl="0" algn="l">
              <a:spcBef>
                <a:spcPts val="0"/>
              </a:spcBef>
              <a:spcAft>
                <a:spcPts val="0"/>
              </a:spcAft>
              <a:buSzPts val="1800"/>
              <a:buChar char="●"/>
            </a:pPr>
            <a:r>
              <a:rPr lang="en"/>
              <a:t>Sounds don’t work in .exe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Unimplemented</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Unimplemented</a:t>
            </a:r>
            <a:endParaRPr/>
          </a:p>
          <a:p>
            <a:pPr indent="-342900" lvl="0" marL="457200" rtl="0" algn="l">
              <a:spcBef>
                <a:spcPts val="1600"/>
              </a:spcBef>
              <a:spcAft>
                <a:spcPts val="0"/>
              </a:spcAft>
              <a:buSzPts val="1800"/>
              <a:buChar char="●"/>
            </a:pPr>
            <a:r>
              <a:rPr lang="en"/>
              <a:t>Alien bullet graphics</a:t>
            </a:r>
            <a:endParaRPr/>
          </a:p>
          <a:p>
            <a:pPr indent="-342900" lvl="0" marL="457200" rtl="0" algn="l">
              <a:spcBef>
                <a:spcPts val="0"/>
              </a:spcBef>
              <a:spcAft>
                <a:spcPts val="0"/>
              </a:spcAft>
              <a:buSzPts val="1800"/>
              <a:buChar char="●"/>
            </a:pPr>
            <a:r>
              <a:rPr lang="en"/>
              <a:t>Player death animation</a:t>
            </a:r>
            <a:endParaRPr/>
          </a:p>
          <a:p>
            <a:pPr indent="-342900" lvl="0" marL="457200" rtl="0" algn="l">
              <a:spcBef>
                <a:spcPts val="0"/>
              </a:spcBef>
              <a:spcAft>
                <a:spcPts val="0"/>
              </a:spcAft>
              <a:buSzPts val="1800"/>
              <a:buChar char="●"/>
            </a:pPr>
            <a:r>
              <a:rPr lang="en"/>
              <a:t>Individual alien points</a:t>
            </a:r>
            <a:endParaRPr/>
          </a:p>
          <a:p>
            <a:pPr indent="-342900" lvl="0" marL="457200" rtl="0" algn="l">
              <a:spcBef>
                <a:spcPts val="0"/>
              </a:spcBef>
              <a:spcAft>
                <a:spcPts val="0"/>
              </a:spcAft>
              <a:buSzPts val="1800"/>
              <a:buChar char="●"/>
            </a:pPr>
            <a:r>
              <a:rPr lang="en"/>
              <a:t>Levels</a:t>
            </a:r>
            <a:endParaRPr/>
          </a:p>
          <a:p>
            <a:pPr indent="-342900" lvl="0" marL="457200" rtl="0" algn="l">
              <a:spcBef>
                <a:spcPts val="0"/>
              </a:spcBef>
              <a:spcAft>
                <a:spcPts val="0"/>
              </a:spcAft>
              <a:buSzPts val="1800"/>
              <a:buChar char="●"/>
            </a:pPr>
            <a:r>
              <a:rPr lang="en"/>
              <a:t>Two player</a:t>
            </a:r>
            <a:endParaRPr/>
          </a:p>
          <a:p>
            <a:pPr indent="-342900" lvl="0" marL="457200" rtl="0" algn="l">
              <a:spcBef>
                <a:spcPts val="0"/>
              </a:spcBef>
              <a:spcAft>
                <a:spcPts val="0"/>
              </a:spcAft>
              <a:buSzPts val="1800"/>
              <a:buChar char="●"/>
            </a:pPr>
            <a:r>
              <a:rPr lang="en"/>
              <a:t>No way to reset the game after it’s over</a:t>
            </a:r>
            <a:endParaRPr/>
          </a:p>
          <a:p>
            <a:pPr indent="-342900" lvl="0" marL="457200" rtl="0" algn="l">
              <a:spcBef>
                <a:spcPts val="0"/>
              </a:spcBef>
              <a:spcAft>
                <a:spcPts val="0"/>
              </a:spcAft>
              <a:buSzPts val="1800"/>
              <a:buChar char="●"/>
            </a:pPr>
            <a:r>
              <a:rPr lang="en"/>
              <a:t>Bullet doesn’t change color when traveling through the “zones”</a:t>
            </a:r>
            <a:endParaRPr/>
          </a:p>
          <a:p>
            <a:pPr indent="-342900" lvl="0" marL="457200" rtl="0" algn="l">
              <a:spcBef>
                <a:spcPts val="0"/>
              </a:spcBef>
              <a:spcAft>
                <a:spcPts val="0"/>
              </a:spcAft>
              <a:buSzPts val="1800"/>
              <a:buChar char="●"/>
            </a:pPr>
            <a:r>
              <a:rPr lang="en"/>
              <a:t>Bullet collision</a:t>
            </a:r>
            <a:endParaRPr/>
          </a:p>
          <a:p>
            <a:pPr indent="-342900" lvl="0" marL="457200" rtl="0" algn="l">
              <a:spcBef>
                <a:spcPts val="0"/>
              </a:spcBef>
              <a:spcAft>
                <a:spcPts val="0"/>
              </a:spcAft>
              <a:buSzPts val="1800"/>
              <a:buChar char="●"/>
            </a:pPr>
            <a:r>
              <a:rPr lang="en"/>
              <a:t>Points not accurate</a:t>
            </a:r>
            <a:endParaRPr/>
          </a:p>
          <a:p>
            <a:pPr indent="-342900" lvl="0" marL="457200" rtl="0" algn="l">
              <a:spcBef>
                <a:spcPts val="0"/>
              </a:spcBef>
              <a:spcAft>
                <a:spcPts val="0"/>
              </a:spcAft>
              <a:buSzPts val="1800"/>
              <a:buChar char="●"/>
            </a:pPr>
            <a:r>
              <a:rPr lang="en"/>
              <a:t>Barriers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a:t>
            </a:r>
            <a:endParaRPr/>
          </a:p>
        </p:txBody>
      </p:sp>
      <p:sp>
        <p:nvSpPr>
          <p:cNvPr id="100" name="Google Shape;100;p20"/>
          <p:cNvSpPr txBox="1"/>
          <p:nvPr>
            <p:ph idx="1" type="body"/>
          </p:nvPr>
        </p:nvSpPr>
        <p:spPr>
          <a:xfrm>
            <a:off x="222875" y="113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a game engine would save a lot of time</a:t>
            </a:r>
            <a:endParaRPr/>
          </a:p>
          <a:p>
            <a:pPr indent="-342900" lvl="0" marL="457200" rtl="0" algn="l">
              <a:spcBef>
                <a:spcPts val="0"/>
              </a:spcBef>
              <a:spcAft>
                <a:spcPts val="0"/>
              </a:spcAft>
              <a:buSzPts val="1800"/>
              <a:buChar char="●"/>
            </a:pPr>
            <a:r>
              <a:rPr lang="en"/>
              <a:t>Some kind of code review session could improve code quality</a:t>
            </a:r>
            <a:endParaRPr/>
          </a:p>
          <a:p>
            <a:pPr indent="-342900" lvl="0" marL="457200" rtl="0" algn="l">
              <a:spcBef>
                <a:spcPts val="0"/>
              </a:spcBef>
              <a:spcAft>
                <a:spcPts val="0"/>
              </a:spcAft>
              <a:buSzPts val="1800"/>
              <a:buChar char="●"/>
            </a:pPr>
            <a:r>
              <a:rPr lang="en"/>
              <a:t>Making “Lessons Learned” slide</a:t>
            </a:r>
            <a:r>
              <a:rPr lang="en"/>
              <a:t>s</a:t>
            </a:r>
            <a:r>
              <a:rPr lang="en"/>
              <a:t> are hard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