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98CB2-A484-4A86-821E-1E800322F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114EEC-BDAB-4982-A04C-0F0AB6811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2F545-3909-4BF9-B8C2-452327A5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B839-758B-490F-BB31-14A91376B00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D53F3-73B8-4B8B-ABC4-EEB37974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8B5608-7A3B-4652-A1EE-B4595911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112-C4A3-4A07-9C9D-7C698AF7D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5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AB6DF-828D-4766-81EA-B7FFE8C54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1F443A-57F5-427A-9B7B-98095C0DA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DC04F-A7F5-4D7A-9CC7-12563831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B839-758B-490F-BB31-14A91376B00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CB190-319C-4983-A2FD-0C85DA25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EED37-5AC4-4965-A639-4416488A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112-C4A3-4A07-9C9D-7C698AF7D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8F685E-EAAD-4C0A-8C43-AA152731D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3F6B24-1927-44BF-AF9A-7B567A4CF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A77B5-CF8B-4C15-AE51-C645191D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B839-758B-490F-BB31-14A91376B00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D261E-EFFB-49B6-8781-2D1A4D0E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AAFE5-886F-4604-904D-CB2C8162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112-C4A3-4A07-9C9D-7C698AF7D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4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DD225-772D-4E60-AA48-DCD3814B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FCD15-CDCA-4B79-96BA-677D15D5A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9E934-7CAF-4E20-86BA-73D9EA4E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B839-758B-490F-BB31-14A91376B00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AA10A-715A-49B5-BA62-C70E4B38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A48AD-DEE9-47BB-9783-0B2DAB17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112-C4A3-4A07-9C9D-7C698AF7D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12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9FB63-D644-469D-8E2B-05B6E4E7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20F4D6-011C-4647-8FBF-28CE5646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BAD1C-FE13-4C4A-BB6B-713C80AC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B839-758B-490F-BB31-14A91376B00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9AD6A-707B-48DF-A7E3-56D152CC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6BC51-1491-49DA-96D3-1E7C8667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112-C4A3-4A07-9C9D-7C698AF7D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91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F29CC-AA38-4DEC-9330-88D22E7A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CBFBF-5D71-4B0B-8CB1-2B4146D32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E7E2FA-27E5-4F5D-8893-58A526FE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5B9198-8CF5-4003-8088-C6694322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B839-758B-490F-BB31-14A91376B00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7B0E3-20B5-4C15-9D88-F8163395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739CB-9948-4C03-BB48-86217DBF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112-C4A3-4A07-9C9D-7C698AF7D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3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43C4C-AF83-4059-A60C-850E8C9F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BD604-30EA-4D40-9649-F72209681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E2C5F3-D280-44A6-BF86-936A3DCFB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BF282A-590F-4AE6-9DD7-BD0B91528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6BA828-B1DB-4737-AA7B-258EF88E2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5419F3-F369-43CF-9C42-906CB982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B839-758B-490F-BB31-14A91376B00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06118C-2DFF-49BB-8162-7B6D1406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6E700C-5043-4FE0-9107-092CE599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112-C4A3-4A07-9C9D-7C698AF7D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03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CA3E7-E92F-41E5-876A-CB5E5708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D30A34-E43E-441F-8F15-9B9785AE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B839-758B-490F-BB31-14A91376B00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6B42C2-3418-4044-B927-88C2285F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71AB19-7FF9-47BB-BFD9-12755D55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112-C4A3-4A07-9C9D-7C698AF7D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22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6F5969-F190-4018-B59A-6AFAFE69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B839-758B-490F-BB31-14A91376B00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09A154-E7EC-48C2-9767-13EF5213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1449C-8037-4C53-B9D3-2D97DA13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112-C4A3-4A07-9C9D-7C698AF7D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8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E9BE3-6601-4AD0-A8E0-12A97C009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AAF5C-332C-4DEC-9AB9-8B52CA469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B3F71-20E9-4EFA-98CC-71B1E6021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67AC14-633D-4722-ACDB-82E4F0B3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B839-758B-490F-BB31-14A91376B00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EDF2F1-916B-4D15-9A1C-70DCA003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24B65-1585-4B75-8CCC-B2FBBDCC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112-C4A3-4A07-9C9D-7C698AF7D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6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C1258-B776-489C-84B9-9C089144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40AAE3-9588-4BD9-9AD8-858A7F69B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CE01F-C4F7-466C-A422-49710A930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865CEA-F103-492E-810A-E44091C9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B839-758B-490F-BB31-14A91376B00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1CE7CB-14B2-4C14-8659-79F69914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A9D5C-3A5A-421D-A989-EB2DA066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6E112-C4A3-4A07-9C9D-7C698AF7D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DCF69-168C-44AC-8D28-8AA337D4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DFEB87-2833-4FF8-927F-6F6058A3D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7C725-CACE-4922-B9BF-E55FD9151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B839-758B-490F-BB31-14A91376B006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C466D5-4413-4CE0-91CA-9F2F83C62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015DE-6839-4CCE-AD7B-A68FE9E4C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E112-C4A3-4A07-9C9D-7C698AF7D3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5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58B535-AAD7-4C39-BFF5-F50E7105C0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8889" r="5801" b="7556"/>
          <a:stretch/>
        </p:blipFill>
        <p:spPr>
          <a:xfrm>
            <a:off x="2580640" y="609600"/>
            <a:ext cx="7711440" cy="57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7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</cp:revision>
  <dcterms:created xsi:type="dcterms:W3CDTF">2021-10-29T03:50:30Z</dcterms:created>
  <dcterms:modified xsi:type="dcterms:W3CDTF">2021-10-29T03:51:18Z</dcterms:modified>
</cp:coreProperties>
</file>