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706" autoAdjust="0"/>
  </p:normalViewPr>
  <p:slideViewPr>
    <p:cSldViewPr snapToGrid="0">
      <p:cViewPr varScale="1">
        <p:scale>
          <a:sx n="117" d="100"/>
          <a:sy n="117" d="100"/>
        </p:scale>
        <p:origin x="120" y="15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4/14/2021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4/14/2021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/>
          <a:lstStyle/>
          <a:p>
            <a:r>
              <a:rPr lang="en-US" dirty="0"/>
              <a:t>Lab 11</a:t>
            </a:r>
          </a:p>
          <a:p>
            <a:r>
              <a:rPr lang="en-US" b="1" dirty="0"/>
              <a:t>Qutub Khan Vajihi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1815193"/>
            <a:ext cx="9601200" cy="3801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PS6 launched! Due on April 19</a:t>
            </a:r>
            <a:r>
              <a:rPr lang="en-US" baseline="30000" dirty="0"/>
              <a:t>th</a:t>
            </a:r>
            <a:r>
              <a:rPr lang="en-US" dirty="0"/>
              <a:t>, 11:59PM.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will mainly be working on Decision Trees, RF, SVM and Neural Nets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915F-78AD-46B3-A010-D8B9B638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ECD5-9D8C-43A4-BE47-7E7EBA4C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r>
              <a:rPr lang="en-US" dirty="0" err="1"/>
              <a:t>Tensorflow</a:t>
            </a:r>
            <a:r>
              <a:rPr lang="en-US" dirty="0"/>
              <a:t> – Some notes</a:t>
            </a:r>
          </a:p>
        </p:txBody>
      </p:sp>
    </p:spTree>
    <p:extLst>
      <p:ext uri="{BB962C8B-B14F-4D97-AF65-F5344CB8AC3E}">
        <p14:creationId xmlns:p14="http://schemas.microsoft.com/office/powerpoint/2010/main" val="179546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A450-563E-4473-9FAE-9EF76AF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978CB-970E-49C5-A4A2-A6D5650D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69" y="1706285"/>
            <a:ext cx="6907761" cy="42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A450-563E-4473-9FAE-9EF76AF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4AFBE3-61FC-4318-90E8-94BE4CDFD17C}"/>
              </a:ext>
            </a:extLst>
          </p:cNvPr>
          <p:cNvGrpSpPr/>
          <p:nvPr/>
        </p:nvGrpSpPr>
        <p:grpSpPr>
          <a:xfrm>
            <a:off x="2483318" y="1646238"/>
            <a:ext cx="7166868" cy="4429112"/>
            <a:chOff x="2483318" y="1646238"/>
            <a:chExt cx="7166868" cy="44291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3D6401-682A-496F-8B71-43838B8D0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3318" y="1646238"/>
              <a:ext cx="7166868" cy="442911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3D0EE8-65A4-4B41-BC67-9FD99E762F10}"/>
                </a:ext>
              </a:extLst>
            </p:cNvPr>
            <p:cNvSpPr/>
            <p:nvPr/>
          </p:nvSpPr>
          <p:spPr>
            <a:xfrm>
              <a:off x="2792186" y="4776107"/>
              <a:ext cx="5755821" cy="27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736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A450-563E-4473-9FAE-9EF76AF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B5A86-9E83-4549-8200-4C37522AE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624" y="1556431"/>
            <a:ext cx="5739044" cy="44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0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A450-563E-4473-9FAE-9EF76AF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6CCD8-52E5-420B-B07C-8A661DB7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403" y="1912766"/>
            <a:ext cx="8384624" cy="39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1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A450-563E-4473-9FAE-9EF76AF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B0971-1E6D-4515-975F-42D172601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07"/>
          <a:stretch/>
        </p:blipFill>
        <p:spPr>
          <a:xfrm>
            <a:off x="2002741" y="2160100"/>
            <a:ext cx="7716480" cy="30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2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C3B3A-825A-4A7D-8092-D9286460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Over to the notebook.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1603</TotalTime>
  <Words>57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INFO251 – Applied Machine Learning</vt:lpstr>
      <vt:lpstr>Announcements</vt:lpstr>
      <vt:lpstr>Agenda</vt:lpstr>
      <vt:lpstr>Neural Networks</vt:lpstr>
      <vt:lpstr>Neural Networks</vt:lpstr>
      <vt:lpstr>Neural Networks</vt:lpstr>
      <vt:lpstr>Neural Networks</vt:lpstr>
      <vt:lpstr>Tensorflow</vt:lpstr>
      <vt:lpstr>Over to the notebook.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Qutub Khan V</cp:lastModifiedBy>
  <cp:revision>58</cp:revision>
  <dcterms:created xsi:type="dcterms:W3CDTF">2021-01-27T19:47:22Z</dcterms:created>
  <dcterms:modified xsi:type="dcterms:W3CDTF">2021-04-14T19:59:59Z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