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3" r:id="rId3"/>
    <p:sldId id="274" r:id="rId4"/>
    <p:sldId id="275" r:id="rId5"/>
    <p:sldId id="276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706" autoAdjust="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4/21/2021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igh-dimension-clustering-w-t-sne-dbscan-dcec77e6a39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12</a:t>
            </a:r>
          </a:p>
          <a:p>
            <a:r>
              <a:rPr lang="en-US" b="1" dirty="0"/>
              <a:t>Qutub Khan Vajihi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1067E-C1CB-4ECF-9989-78988D28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10" y="2338453"/>
            <a:ext cx="8950779" cy="31704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Handle “curse of dimensionality”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 reduce overfitting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Very useful for data visualization</a:t>
            </a:r>
          </a:p>
          <a:p>
            <a:pPr marL="685800" lvl="1" indent="-457200"/>
            <a:r>
              <a:rPr lang="en-US" dirty="0"/>
              <a:t>Read more about methods like DBSCAN and t-SNE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29942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73ABD-907F-4022-827D-10255D9A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791268"/>
            <a:ext cx="7741866" cy="41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3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8CA-B72C-4E94-BB22-8E4F837C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34" y="1728510"/>
            <a:ext cx="1000264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0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B4C54-CFA1-4A0F-AC41-B106107A4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to the notebook</a:t>
            </a:r>
          </a:p>
        </p:txBody>
      </p:sp>
    </p:spTree>
    <p:extLst>
      <p:ext uri="{BB962C8B-B14F-4D97-AF65-F5344CB8AC3E}">
        <p14:creationId xmlns:p14="http://schemas.microsoft.com/office/powerpoint/2010/main" val="3973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1815193"/>
            <a:ext cx="9601200" cy="380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PS7 launched! Due on May 5</a:t>
            </a:r>
            <a:r>
              <a:rPr lang="en-US" baseline="30000" dirty="0"/>
              <a:t>th</a:t>
            </a:r>
            <a:r>
              <a:rPr lang="en-US" dirty="0"/>
              <a:t>, 11:59PM.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will be working on Unsupervised Learning and Face Recognition.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problem is open ended and will require some compute, so start early!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15F-78AD-46B3-A010-D8B9B638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ECD5-9D8C-43A4-BE47-7E7EBA4C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7954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C5414-7D28-4D9D-9711-0D2ACCFE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Labeled data is absent! </a:t>
            </a:r>
          </a:p>
          <a:p>
            <a:pPr lvl="1"/>
            <a:r>
              <a:rPr lang="en-US" dirty="0"/>
              <a:t>Also labeled data is not always easy to get. Sometimes $$$!</a:t>
            </a:r>
          </a:p>
          <a:p>
            <a:r>
              <a:rPr lang="en-US" dirty="0"/>
              <a:t>Sometimes used as pre-processing </a:t>
            </a:r>
            <a:r>
              <a:rPr lang="en-US" i="1" dirty="0"/>
              <a:t>before</a:t>
            </a:r>
            <a:r>
              <a:rPr lang="en-US" dirty="0"/>
              <a:t> supervised learning</a:t>
            </a:r>
          </a:p>
          <a:p>
            <a:r>
              <a:rPr lang="en-US" dirty="0"/>
              <a:t>Lots of different applications – </a:t>
            </a:r>
          </a:p>
          <a:p>
            <a:pPr lvl="1"/>
            <a:r>
              <a:rPr lang="en-US" dirty="0"/>
              <a:t>Market Segmentation</a:t>
            </a:r>
          </a:p>
          <a:p>
            <a:pPr lvl="1"/>
            <a:r>
              <a:rPr lang="en-US" dirty="0"/>
              <a:t>Image Segmentation</a:t>
            </a:r>
          </a:p>
          <a:p>
            <a:pPr lvl="1"/>
            <a:r>
              <a:rPr lang="en-US" dirty="0"/>
              <a:t>Recommender Systems</a:t>
            </a:r>
          </a:p>
          <a:p>
            <a:pPr lvl="1"/>
            <a:r>
              <a:rPr lang="en-US" dirty="0"/>
              <a:t>Used in a lot of modern deep learning – GPT2/3</a:t>
            </a:r>
          </a:p>
        </p:txBody>
      </p:sp>
    </p:spTree>
    <p:extLst>
      <p:ext uri="{BB962C8B-B14F-4D97-AF65-F5344CB8AC3E}">
        <p14:creationId xmlns:p14="http://schemas.microsoft.com/office/powerpoint/2010/main" val="380025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6A187-96E9-40BF-B39C-144DBFFD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914258"/>
            <a:ext cx="1005980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0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41BA3-CF55-4B5B-AA07-48FAF2AE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09" y="1976498"/>
            <a:ext cx="7922173" cy="37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A7CB4B-5E24-4DB8-B8EF-9044B285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357" y="2536373"/>
            <a:ext cx="8950779" cy="23295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each data point to nearest centroid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Re-align centroid to center of 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2+2 until complete.</a:t>
            </a:r>
          </a:p>
        </p:txBody>
      </p:sp>
      <p:pic>
        <p:nvPicPr>
          <p:cNvPr id="1026" name="Picture 2" descr="OSA | K-means-clustering-based fiber nonlinearity equalization techniques  for 64-QAM coherent optical communication system">
            <a:extLst>
              <a:ext uri="{FF2B5EF4-FFF2-40B4-BE49-F238E27FC236}">
                <a16:creationId xmlns:a16="http://schemas.microsoft.com/office/drawing/2014/main" id="{7F1DF687-B0ED-4F2F-B7D3-27B41BE1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2" y="2000250"/>
            <a:ext cx="4776109" cy="28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8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B6F2E-B121-4FC2-8FC9-5BBFEEF4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31" y="1917163"/>
            <a:ext cx="8235737" cy="39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Elbow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786F1-EC8E-4A35-8382-488DA1D9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38" y="1959389"/>
            <a:ext cx="5513864" cy="38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1711</TotalTime>
  <Words>173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INFO251 – Applied Machine Learning</vt:lpstr>
      <vt:lpstr>Announcements</vt:lpstr>
      <vt:lpstr>Agenda</vt:lpstr>
      <vt:lpstr>Unsupervised Learning</vt:lpstr>
      <vt:lpstr>k-Means : Recap</vt:lpstr>
      <vt:lpstr>k-Means : Recap</vt:lpstr>
      <vt:lpstr>k-Means : Algorithm</vt:lpstr>
      <vt:lpstr>k-Means</vt:lpstr>
      <vt:lpstr>k-Means : Elbow Method</vt:lpstr>
      <vt:lpstr>Dimensionality Reduction</vt:lpstr>
      <vt:lpstr>PCA</vt:lpstr>
      <vt:lpstr>PCA – The essentials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Qutub Khan V</cp:lastModifiedBy>
  <cp:revision>64</cp:revision>
  <dcterms:created xsi:type="dcterms:W3CDTF">2021-01-27T19:47:22Z</dcterms:created>
  <dcterms:modified xsi:type="dcterms:W3CDTF">2021-04-21T20:00:23Z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