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0" r:id="rId4"/>
    <p:sldId id="272" r:id="rId5"/>
    <p:sldId id="263" r:id="rId6"/>
    <p:sldId id="264" r:id="rId7"/>
    <p:sldId id="261" r:id="rId8"/>
    <p:sldId id="280" r:id="rId9"/>
    <p:sldId id="282" r:id="rId10"/>
    <p:sldId id="274" r:id="rId11"/>
    <p:sldId id="275" r:id="rId12"/>
    <p:sldId id="276" r:id="rId13"/>
    <p:sldId id="277" r:id="rId14"/>
    <p:sldId id="273" r:id="rId15"/>
    <p:sldId id="278" r:id="rId16"/>
    <p:sldId id="271" r:id="rId17"/>
    <p:sldId id="266" r:id="rId18"/>
    <p:sldId id="283" r:id="rId19"/>
    <p:sldId id="267" r:id="rId20"/>
    <p:sldId id="268" r:id="rId21"/>
    <p:sldId id="259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5" autoAdjust="0"/>
  </p:normalViewPr>
  <p:slideViewPr>
    <p:cSldViewPr>
      <p:cViewPr>
        <p:scale>
          <a:sx n="77" d="100"/>
          <a:sy n="77" d="100"/>
        </p:scale>
        <p:origin x="-1164" y="1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6F7F-74E3-4ED1-B545-E6974FDE6201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CA1B1D-190A-4292-BC54-D003465CFA4E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 smtClean="0">
              <a:latin typeface="黑体" pitchFamily="49" charset="-122"/>
              <a:ea typeface="黑体" pitchFamily="49" charset="-122"/>
            </a:rPr>
            <a:t>现状</a:t>
          </a:r>
          <a:endParaRPr lang="zh-CN" altLang="en-US" sz="2400" dirty="0">
            <a:latin typeface="黑体" pitchFamily="49" charset="-122"/>
            <a:ea typeface="黑体" pitchFamily="49" charset="-122"/>
          </a:endParaRPr>
        </a:p>
      </dgm:t>
    </dgm:pt>
    <dgm:pt modelId="{3077D000-65DA-4E1D-B48D-61C874228AD8}" type="parTrans" cxnId="{70E8BDBA-F2DF-4C8C-ABE1-32DC1FDA2F70}">
      <dgm:prSet/>
      <dgm:spPr/>
      <dgm:t>
        <a:bodyPr/>
        <a:lstStyle/>
        <a:p>
          <a:endParaRPr lang="zh-CN" altLang="en-US"/>
        </a:p>
      </dgm:t>
    </dgm:pt>
    <dgm:pt modelId="{FD927AB0-4D81-4E55-8378-5A58205AA336}" type="sibTrans" cxnId="{70E8BDBA-F2DF-4C8C-ABE1-32DC1FDA2F70}">
      <dgm:prSet/>
      <dgm:spPr/>
      <dgm:t>
        <a:bodyPr/>
        <a:lstStyle/>
        <a:p>
          <a:endParaRPr lang="zh-CN" altLang="en-US"/>
        </a:p>
      </dgm:t>
    </dgm:pt>
    <dgm:pt modelId="{CBA62760-8442-4A38-8951-8B75F137ECEA}">
      <dgm:prSet phldrT="[文本]"/>
      <dgm:spPr/>
      <dgm:t>
        <a:bodyPr/>
        <a:lstStyle/>
        <a:p>
          <a:pPr algn="l"/>
          <a:r>
            <a:rPr lang="zh-CN" altLang="en-US" dirty="0" smtClean="0"/>
            <a:t>个别省分公司</a:t>
          </a:r>
          <a:r>
            <a:rPr lang="zh-CN" altLang="zh-CN" dirty="0" smtClean="0"/>
            <a:t>存在违规将带宽租用给第三方公司或</a:t>
          </a:r>
          <a:r>
            <a:rPr lang="zh-CN" altLang="en-US" dirty="0" smtClean="0"/>
            <a:t>其他</a:t>
          </a:r>
          <a:r>
            <a:rPr lang="zh-CN" altLang="zh-CN" dirty="0" smtClean="0"/>
            <a:t>运营商，造成了对当地宽带市场的严重干扰。</a:t>
          </a:r>
          <a:endParaRPr lang="zh-CN" altLang="en-US" dirty="0"/>
        </a:p>
      </dgm:t>
    </dgm:pt>
    <dgm:pt modelId="{77B4813E-538E-48D8-9573-018211717874}" type="parTrans" cxnId="{CAC28622-4682-4290-AD0F-4776A26B36AE}">
      <dgm:prSet/>
      <dgm:spPr/>
      <dgm:t>
        <a:bodyPr/>
        <a:lstStyle/>
        <a:p>
          <a:endParaRPr lang="zh-CN" altLang="en-US"/>
        </a:p>
      </dgm:t>
    </dgm:pt>
    <dgm:pt modelId="{ED1F21F2-6538-4662-89D6-B47010227C26}" type="sibTrans" cxnId="{CAC28622-4682-4290-AD0F-4776A26B36AE}">
      <dgm:prSet/>
      <dgm:spPr/>
      <dgm:t>
        <a:bodyPr/>
        <a:lstStyle/>
        <a:p>
          <a:endParaRPr lang="zh-CN" altLang="en-US"/>
        </a:p>
      </dgm:t>
    </dgm:pt>
    <dgm:pt modelId="{23B70722-1D4C-4327-8938-6930EE402167}">
      <dgm:prSet phldrT="[文本]"/>
      <dgm:spPr/>
      <dgm:t>
        <a:bodyPr/>
        <a:lstStyle/>
        <a:p>
          <a:pPr algn="l"/>
          <a:r>
            <a:rPr lang="zh-CN" altLang="zh-CN" dirty="0" smtClean="0"/>
            <a:t>目前主要采用的方式是 省间互相监督，</a:t>
          </a:r>
          <a:r>
            <a:rPr lang="zh-CN" altLang="en-US" dirty="0" smtClean="0"/>
            <a:t>发现问题投诉到集团进行处理，手段较为原始。</a:t>
          </a:r>
          <a:endParaRPr lang="zh-CN" altLang="en-US" dirty="0"/>
        </a:p>
      </dgm:t>
    </dgm:pt>
    <dgm:pt modelId="{9BF2E629-2BE7-45D8-B147-726E0FFC1075}" type="parTrans" cxnId="{796ACC99-FBE9-44D2-92A7-68D89ED62254}">
      <dgm:prSet/>
      <dgm:spPr/>
      <dgm:t>
        <a:bodyPr/>
        <a:lstStyle/>
        <a:p>
          <a:endParaRPr lang="zh-CN" altLang="en-US"/>
        </a:p>
      </dgm:t>
    </dgm:pt>
    <dgm:pt modelId="{4E675F80-3B8F-4247-91A4-985AF32C17D6}" type="sibTrans" cxnId="{796ACC99-FBE9-44D2-92A7-68D89ED62254}">
      <dgm:prSet/>
      <dgm:spPr/>
      <dgm:t>
        <a:bodyPr/>
        <a:lstStyle/>
        <a:p>
          <a:endParaRPr lang="zh-CN" altLang="en-US"/>
        </a:p>
      </dgm:t>
    </dgm:pt>
    <dgm:pt modelId="{0E0BC4AF-9358-48B0-9D18-E53A21EE2D69}">
      <dgm:prSet phldrT="[文本]"/>
      <dgm:spPr/>
      <dgm:t>
        <a:bodyPr/>
        <a:lstStyle/>
        <a:p>
          <a:pPr algn="l"/>
          <a:r>
            <a:rPr lang="zh-CN" altLang="en-US" dirty="0" smtClean="0"/>
            <a:t>目前的取证方式是从</a:t>
          </a:r>
          <a:r>
            <a:rPr lang="zh-CN" altLang="zh-CN" dirty="0" smtClean="0"/>
            <a:t>互联网出口位置的民间查询网站</a:t>
          </a:r>
          <a:r>
            <a:rPr lang="zh-CN" altLang="en-US" dirty="0" smtClean="0"/>
            <a:t>（如</a:t>
          </a:r>
          <a:r>
            <a:rPr lang="en-US" altLang="zh-CN" dirty="0" smtClean="0"/>
            <a:t>ip138</a:t>
          </a:r>
          <a:r>
            <a:rPr lang="zh-CN" altLang="en-US" dirty="0" smtClean="0"/>
            <a:t>）查询，没有更科学准确的手段。</a:t>
          </a:r>
          <a:endParaRPr lang="zh-CN" altLang="en-US" dirty="0"/>
        </a:p>
      </dgm:t>
    </dgm:pt>
    <dgm:pt modelId="{6462240E-418D-4191-B420-2362E492658D}" type="parTrans" cxnId="{DA446FEF-1DA9-43DB-A10B-B68FCC887C09}">
      <dgm:prSet/>
      <dgm:spPr/>
      <dgm:t>
        <a:bodyPr/>
        <a:lstStyle/>
        <a:p>
          <a:endParaRPr lang="zh-CN" altLang="en-US"/>
        </a:p>
      </dgm:t>
    </dgm:pt>
    <dgm:pt modelId="{14960BE7-E670-4996-B5B2-3CE742C485E5}" type="sibTrans" cxnId="{DA446FEF-1DA9-43DB-A10B-B68FCC887C09}">
      <dgm:prSet/>
      <dgm:spPr/>
      <dgm:t>
        <a:bodyPr/>
        <a:lstStyle/>
        <a:p>
          <a:endParaRPr lang="zh-CN" altLang="en-US"/>
        </a:p>
      </dgm:t>
    </dgm:pt>
    <dgm:pt modelId="{53F2B3D9-555D-4006-9B99-3A0666F2B9A3}">
      <dgm:prSet phldrT="[文本]"/>
      <dgm:spPr/>
      <dgm:t>
        <a:bodyPr/>
        <a:lstStyle/>
        <a:p>
          <a:pPr algn="l"/>
          <a:r>
            <a:rPr lang="zh-CN" altLang="zh-CN" b="1" dirty="0" smtClean="0">
              <a:solidFill>
                <a:schemeClr val="bg1"/>
              </a:solidFill>
            </a:rPr>
            <a:t>从事第三方带宽租赁的公司，具有专门的技术力量来针对类似的</a:t>
          </a:r>
          <a:r>
            <a:rPr lang="en-US" altLang="zh-CN" b="1" dirty="0" smtClean="0">
              <a:solidFill>
                <a:schemeClr val="bg1"/>
              </a:solidFill>
            </a:rPr>
            <a:t>IP</a:t>
          </a:r>
          <a:r>
            <a:rPr lang="zh-CN" altLang="zh-CN" b="1" dirty="0" smtClean="0">
              <a:solidFill>
                <a:schemeClr val="bg1"/>
              </a:solidFill>
            </a:rPr>
            <a:t>查询系统进行数据处理，一旦他们发现是在进行</a:t>
          </a:r>
          <a:r>
            <a:rPr lang="en-US" altLang="zh-CN" b="1" dirty="0" smtClean="0">
              <a:solidFill>
                <a:schemeClr val="bg1"/>
              </a:solidFill>
            </a:rPr>
            <a:t>IP</a:t>
          </a:r>
          <a:r>
            <a:rPr lang="zh-CN" altLang="zh-CN" b="1" dirty="0" smtClean="0">
              <a:solidFill>
                <a:schemeClr val="bg1"/>
              </a:solidFill>
            </a:rPr>
            <a:t>查证，将会采取篡改请求结果、镜像网站服务器等</a:t>
          </a:r>
          <a:r>
            <a:rPr lang="zh-CN" altLang="en-US" b="1" dirty="0" smtClean="0">
              <a:solidFill>
                <a:schemeClr val="bg1"/>
              </a:solidFill>
            </a:rPr>
            <a:t>，</a:t>
          </a:r>
          <a:r>
            <a:rPr lang="zh-CN" altLang="en-US" b="1" dirty="0" smtClean="0">
              <a:solidFill>
                <a:srgbClr val="FF0000"/>
              </a:solidFill>
            </a:rPr>
            <a:t>造成取证不准确</a:t>
          </a:r>
          <a:r>
            <a:rPr lang="zh-CN" altLang="en-US" dirty="0" smtClean="0">
              <a:solidFill>
                <a:srgbClr val="FF0000"/>
              </a:solidFill>
            </a:rPr>
            <a:t>。</a:t>
          </a:r>
          <a:endParaRPr lang="zh-CN" altLang="en-US" dirty="0">
            <a:solidFill>
              <a:srgbClr val="FF0000"/>
            </a:solidFill>
          </a:endParaRPr>
        </a:p>
      </dgm:t>
    </dgm:pt>
    <dgm:pt modelId="{5E32AA5D-FED0-4B59-A32A-4EA56D27EADE}" type="parTrans" cxnId="{E8360C5D-5F0F-4CD0-B594-AC273E11CAFB}">
      <dgm:prSet/>
      <dgm:spPr/>
      <dgm:t>
        <a:bodyPr/>
        <a:lstStyle/>
        <a:p>
          <a:endParaRPr lang="zh-CN" altLang="en-US"/>
        </a:p>
      </dgm:t>
    </dgm:pt>
    <dgm:pt modelId="{131041B1-CFD1-4405-9406-6A21CFC4EA52}" type="sibTrans" cxnId="{E8360C5D-5F0F-4CD0-B594-AC273E11CAFB}">
      <dgm:prSet/>
      <dgm:spPr/>
      <dgm:t>
        <a:bodyPr/>
        <a:lstStyle/>
        <a:p>
          <a:endParaRPr lang="zh-CN" altLang="en-US"/>
        </a:p>
      </dgm:t>
    </dgm:pt>
    <dgm:pt modelId="{4E771ACB-1837-422B-8C90-19C2382CED7E}" type="pres">
      <dgm:prSet presAssocID="{DC606F7F-74E3-4ED1-B545-E6974FDE620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383811-E810-4295-9001-83AD96F27D41}" type="pres">
      <dgm:prSet presAssocID="{DC606F7F-74E3-4ED1-B545-E6974FDE6201}" presName="matrix" presStyleCnt="0"/>
      <dgm:spPr/>
    </dgm:pt>
    <dgm:pt modelId="{B2946F47-E9DF-45A9-A057-65CC172A9E4D}" type="pres">
      <dgm:prSet presAssocID="{DC606F7F-74E3-4ED1-B545-E6974FDE6201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DA07013D-09A0-47D0-8D4E-F137E6F02787}" type="pres">
      <dgm:prSet presAssocID="{DC606F7F-74E3-4ED1-B545-E6974FDE620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A98FD-89BD-4323-B9A6-5DDD2D437551}" type="pres">
      <dgm:prSet presAssocID="{DC606F7F-74E3-4ED1-B545-E6974FDE6201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3DE635C3-090F-4CD2-9971-F339AFA396CC}" type="pres">
      <dgm:prSet presAssocID="{DC606F7F-74E3-4ED1-B545-E6974FDE620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A5D36-4CED-4317-B3F7-2A3A2AD230B5}" type="pres">
      <dgm:prSet presAssocID="{DC606F7F-74E3-4ED1-B545-E6974FDE6201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6BF152C-6C55-45A5-85C2-D1605C375178}" type="pres">
      <dgm:prSet presAssocID="{DC606F7F-74E3-4ED1-B545-E6974FDE620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640BAC-F231-421E-B890-24473A2F6F18}" type="pres">
      <dgm:prSet presAssocID="{DC606F7F-74E3-4ED1-B545-E6974FDE6201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AB5FC887-0352-41BC-8E17-45114C7B33F7}" type="pres">
      <dgm:prSet presAssocID="{DC606F7F-74E3-4ED1-B545-E6974FDE620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E0CF9-1CBC-4943-AEA6-D42E2410C78C}" type="pres">
      <dgm:prSet presAssocID="{DC606F7F-74E3-4ED1-B545-E6974FDE620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C28622-4682-4290-AD0F-4776A26B36AE}" srcId="{0BCA1B1D-190A-4292-BC54-D003465CFA4E}" destId="{CBA62760-8442-4A38-8951-8B75F137ECEA}" srcOrd="0" destOrd="0" parTransId="{77B4813E-538E-48D8-9573-018211717874}" sibTransId="{ED1F21F2-6538-4662-89D6-B47010227C26}"/>
    <dgm:cxn modelId="{70E8BDBA-F2DF-4C8C-ABE1-32DC1FDA2F70}" srcId="{DC606F7F-74E3-4ED1-B545-E6974FDE6201}" destId="{0BCA1B1D-190A-4292-BC54-D003465CFA4E}" srcOrd="0" destOrd="0" parTransId="{3077D000-65DA-4E1D-B48D-61C874228AD8}" sibTransId="{FD927AB0-4D81-4E55-8378-5A58205AA336}"/>
    <dgm:cxn modelId="{76083B28-29C7-4597-8104-CC62C35A31DC}" type="presOf" srcId="{0BCA1B1D-190A-4292-BC54-D003465CFA4E}" destId="{F0FE0CF9-1CBC-4943-AEA6-D42E2410C78C}" srcOrd="0" destOrd="0" presId="urn:microsoft.com/office/officeart/2005/8/layout/matrix1"/>
    <dgm:cxn modelId="{E8360C5D-5F0F-4CD0-B594-AC273E11CAFB}" srcId="{0BCA1B1D-190A-4292-BC54-D003465CFA4E}" destId="{53F2B3D9-555D-4006-9B99-3A0666F2B9A3}" srcOrd="3" destOrd="0" parTransId="{5E32AA5D-FED0-4B59-A32A-4EA56D27EADE}" sibTransId="{131041B1-CFD1-4405-9406-6A21CFC4EA52}"/>
    <dgm:cxn modelId="{6F8B71C8-67CF-43C1-9D2E-229BBFBE82A7}" type="presOf" srcId="{CBA62760-8442-4A38-8951-8B75F137ECEA}" destId="{DA07013D-09A0-47D0-8D4E-F137E6F02787}" srcOrd="1" destOrd="0" presId="urn:microsoft.com/office/officeart/2005/8/layout/matrix1"/>
    <dgm:cxn modelId="{9D23959C-FA9F-43F0-9A0B-A3FBDB52BC69}" type="presOf" srcId="{CBA62760-8442-4A38-8951-8B75F137ECEA}" destId="{B2946F47-E9DF-45A9-A057-65CC172A9E4D}" srcOrd="0" destOrd="0" presId="urn:microsoft.com/office/officeart/2005/8/layout/matrix1"/>
    <dgm:cxn modelId="{5A2DB958-8A6D-4886-811F-96BCEE9DDBB5}" type="presOf" srcId="{53F2B3D9-555D-4006-9B99-3A0666F2B9A3}" destId="{AB5FC887-0352-41BC-8E17-45114C7B33F7}" srcOrd="1" destOrd="0" presId="urn:microsoft.com/office/officeart/2005/8/layout/matrix1"/>
    <dgm:cxn modelId="{8D158CEB-71C6-49CE-8C90-0982B2FF7CD2}" type="presOf" srcId="{0E0BC4AF-9358-48B0-9D18-E53A21EE2D69}" destId="{574A5D36-4CED-4317-B3F7-2A3A2AD230B5}" srcOrd="0" destOrd="0" presId="urn:microsoft.com/office/officeart/2005/8/layout/matrix1"/>
    <dgm:cxn modelId="{632627D3-8F5B-44FC-AEC4-8B4273F3EB10}" type="presOf" srcId="{DC606F7F-74E3-4ED1-B545-E6974FDE6201}" destId="{4E771ACB-1837-422B-8C90-19C2382CED7E}" srcOrd="0" destOrd="0" presId="urn:microsoft.com/office/officeart/2005/8/layout/matrix1"/>
    <dgm:cxn modelId="{A95097A0-595B-40B3-9242-C46248E4151F}" type="presOf" srcId="{0E0BC4AF-9358-48B0-9D18-E53A21EE2D69}" destId="{36BF152C-6C55-45A5-85C2-D1605C375178}" srcOrd="1" destOrd="0" presId="urn:microsoft.com/office/officeart/2005/8/layout/matrix1"/>
    <dgm:cxn modelId="{DA446FEF-1DA9-43DB-A10B-B68FCC887C09}" srcId="{0BCA1B1D-190A-4292-BC54-D003465CFA4E}" destId="{0E0BC4AF-9358-48B0-9D18-E53A21EE2D69}" srcOrd="2" destOrd="0" parTransId="{6462240E-418D-4191-B420-2362E492658D}" sibTransId="{14960BE7-E670-4996-B5B2-3CE742C485E5}"/>
    <dgm:cxn modelId="{C9A8255B-46D4-4E82-8505-FBD1CD815F23}" type="presOf" srcId="{23B70722-1D4C-4327-8938-6930EE402167}" destId="{3DE635C3-090F-4CD2-9971-F339AFA396CC}" srcOrd="1" destOrd="0" presId="urn:microsoft.com/office/officeart/2005/8/layout/matrix1"/>
    <dgm:cxn modelId="{796ACC99-FBE9-44D2-92A7-68D89ED62254}" srcId="{0BCA1B1D-190A-4292-BC54-D003465CFA4E}" destId="{23B70722-1D4C-4327-8938-6930EE402167}" srcOrd="1" destOrd="0" parTransId="{9BF2E629-2BE7-45D8-B147-726E0FFC1075}" sibTransId="{4E675F80-3B8F-4247-91A4-985AF32C17D6}"/>
    <dgm:cxn modelId="{6380ED82-DB2F-43AB-A148-1EF03E850BD7}" type="presOf" srcId="{23B70722-1D4C-4327-8938-6930EE402167}" destId="{5B1A98FD-89BD-4323-B9A6-5DDD2D437551}" srcOrd="0" destOrd="0" presId="urn:microsoft.com/office/officeart/2005/8/layout/matrix1"/>
    <dgm:cxn modelId="{ACD76555-0A7F-4144-A1D6-A73A85394F3E}" type="presOf" srcId="{53F2B3D9-555D-4006-9B99-3A0666F2B9A3}" destId="{A1640BAC-F231-421E-B890-24473A2F6F18}" srcOrd="0" destOrd="0" presId="urn:microsoft.com/office/officeart/2005/8/layout/matrix1"/>
    <dgm:cxn modelId="{82B3AA5F-F737-4D45-ADB2-E3E34CB34EE2}" type="presParOf" srcId="{4E771ACB-1837-422B-8C90-19C2382CED7E}" destId="{B8383811-E810-4295-9001-83AD96F27D41}" srcOrd="0" destOrd="0" presId="urn:microsoft.com/office/officeart/2005/8/layout/matrix1"/>
    <dgm:cxn modelId="{F163DC86-3DDC-4870-83F3-ECEAD70C4619}" type="presParOf" srcId="{B8383811-E810-4295-9001-83AD96F27D41}" destId="{B2946F47-E9DF-45A9-A057-65CC172A9E4D}" srcOrd="0" destOrd="0" presId="urn:microsoft.com/office/officeart/2005/8/layout/matrix1"/>
    <dgm:cxn modelId="{B28A1365-35B0-482A-959D-023268A6044E}" type="presParOf" srcId="{B8383811-E810-4295-9001-83AD96F27D41}" destId="{DA07013D-09A0-47D0-8D4E-F137E6F02787}" srcOrd="1" destOrd="0" presId="urn:microsoft.com/office/officeart/2005/8/layout/matrix1"/>
    <dgm:cxn modelId="{49DBF3C0-8B77-4664-9DAC-93E96D09EA07}" type="presParOf" srcId="{B8383811-E810-4295-9001-83AD96F27D41}" destId="{5B1A98FD-89BD-4323-B9A6-5DDD2D437551}" srcOrd="2" destOrd="0" presId="urn:microsoft.com/office/officeart/2005/8/layout/matrix1"/>
    <dgm:cxn modelId="{5D10C233-28A6-49F9-8EFC-AE56CAE1DFF9}" type="presParOf" srcId="{B8383811-E810-4295-9001-83AD96F27D41}" destId="{3DE635C3-090F-4CD2-9971-F339AFA396CC}" srcOrd="3" destOrd="0" presId="urn:microsoft.com/office/officeart/2005/8/layout/matrix1"/>
    <dgm:cxn modelId="{17F904DA-0C4E-4E05-BDBF-5DA7E03EA84C}" type="presParOf" srcId="{B8383811-E810-4295-9001-83AD96F27D41}" destId="{574A5D36-4CED-4317-B3F7-2A3A2AD230B5}" srcOrd="4" destOrd="0" presId="urn:microsoft.com/office/officeart/2005/8/layout/matrix1"/>
    <dgm:cxn modelId="{4D222C5A-D096-4B4D-B14E-1B811AC482A1}" type="presParOf" srcId="{B8383811-E810-4295-9001-83AD96F27D41}" destId="{36BF152C-6C55-45A5-85C2-D1605C375178}" srcOrd="5" destOrd="0" presId="urn:microsoft.com/office/officeart/2005/8/layout/matrix1"/>
    <dgm:cxn modelId="{0DD074EA-6301-4536-942A-EA09603F2A90}" type="presParOf" srcId="{B8383811-E810-4295-9001-83AD96F27D41}" destId="{A1640BAC-F231-421E-B890-24473A2F6F18}" srcOrd="6" destOrd="0" presId="urn:microsoft.com/office/officeart/2005/8/layout/matrix1"/>
    <dgm:cxn modelId="{62933BF1-AB48-4F7F-BE3A-207620F87292}" type="presParOf" srcId="{B8383811-E810-4295-9001-83AD96F27D41}" destId="{AB5FC887-0352-41BC-8E17-45114C7B33F7}" srcOrd="7" destOrd="0" presId="urn:microsoft.com/office/officeart/2005/8/layout/matrix1"/>
    <dgm:cxn modelId="{5E9F0A77-43E4-4803-B9DC-4B9A3070FCFB}" type="presParOf" srcId="{4E771ACB-1837-422B-8C90-19C2382CED7E}" destId="{F0FE0CF9-1CBC-4943-AEA6-D42E2410C78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0CD61-24B0-4FD8-88CF-5F292A623241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D5D7406-8833-48AF-9806-3B8738290714}">
      <dgm:prSet phldrT="[文本]"/>
      <dgm:spPr/>
      <dgm:t>
        <a:bodyPr/>
        <a:lstStyle/>
        <a:p>
          <a:pPr algn="l"/>
          <a:r>
            <a:rPr lang="zh-CN" altLang="en-US" dirty="0" smtClean="0"/>
            <a:t>监</a:t>
          </a:r>
          <a:r>
            <a:rPr lang="zh-CN" altLang="zh-CN" dirty="0" smtClean="0"/>
            <a:t>测客户端通过域名加密请求主控服务器</a:t>
          </a:r>
          <a:endParaRPr lang="zh-CN" altLang="en-US" dirty="0"/>
        </a:p>
      </dgm:t>
    </dgm:pt>
    <dgm:pt modelId="{415A49CF-5EC4-4ECA-AB6A-EDE01B7D0837}" type="parTrans" cxnId="{46C46E7C-114A-4093-B7D3-CB6D8CC58B65}">
      <dgm:prSet/>
      <dgm:spPr/>
      <dgm:t>
        <a:bodyPr/>
        <a:lstStyle/>
        <a:p>
          <a:pPr algn="l"/>
          <a:endParaRPr lang="zh-CN" altLang="en-US"/>
        </a:p>
      </dgm:t>
    </dgm:pt>
    <dgm:pt modelId="{5FCFFFBF-F07D-41E7-9D66-6AB94218A97E}" type="sibTrans" cxnId="{46C46E7C-114A-4093-B7D3-CB6D8CC58B65}">
      <dgm:prSet/>
      <dgm:spPr/>
      <dgm:t>
        <a:bodyPr/>
        <a:lstStyle/>
        <a:p>
          <a:pPr algn="l"/>
          <a:endParaRPr lang="zh-CN" altLang="en-US"/>
        </a:p>
      </dgm:t>
    </dgm:pt>
    <dgm:pt modelId="{3A3E6A45-2A19-4712-8EF6-BECFEB82EBD6}">
      <dgm:prSet/>
      <dgm:spPr/>
      <dgm:t>
        <a:bodyPr/>
        <a:lstStyle/>
        <a:p>
          <a:pPr algn="l"/>
          <a:r>
            <a:rPr lang="zh-CN" altLang="zh-CN" smtClean="0"/>
            <a:t>主控服务器加密下发检测节点信息</a:t>
          </a:r>
          <a:endParaRPr lang="zh-CN" altLang="zh-CN" dirty="0"/>
        </a:p>
      </dgm:t>
    </dgm:pt>
    <dgm:pt modelId="{E35414FC-EBAA-4A0D-92A9-8307B3ADEFA7}" type="parTrans" cxnId="{8F5D69C8-1B2A-42D8-A9E8-4EDD42008F97}">
      <dgm:prSet/>
      <dgm:spPr/>
      <dgm:t>
        <a:bodyPr/>
        <a:lstStyle/>
        <a:p>
          <a:pPr algn="l"/>
          <a:endParaRPr lang="zh-CN" altLang="en-US"/>
        </a:p>
      </dgm:t>
    </dgm:pt>
    <dgm:pt modelId="{31430304-5056-42D5-8CEB-2A2A38D054FD}" type="sibTrans" cxnId="{8F5D69C8-1B2A-42D8-A9E8-4EDD42008F97}">
      <dgm:prSet/>
      <dgm:spPr/>
      <dgm:t>
        <a:bodyPr/>
        <a:lstStyle/>
        <a:p>
          <a:pPr algn="l"/>
          <a:endParaRPr lang="zh-CN" altLang="en-US"/>
        </a:p>
      </dgm:t>
    </dgm:pt>
    <dgm:pt modelId="{CD2C5E75-BB66-44E2-BB4A-1B9DEB23190E}">
      <dgm:prSet/>
      <dgm:spPr/>
      <dgm:t>
        <a:bodyPr/>
        <a:lstStyle/>
        <a:p>
          <a:pPr algn="l"/>
          <a:r>
            <a:rPr lang="zh-CN" altLang="en-US" dirty="0" smtClean="0"/>
            <a:t>监测</a:t>
          </a:r>
          <a:r>
            <a:rPr lang="zh-CN" altLang="zh-CN" dirty="0" smtClean="0"/>
            <a:t>客户端按收到的检测节点，依次进行测试访问、路由分析</a:t>
          </a:r>
          <a:endParaRPr lang="zh-CN" altLang="zh-CN" dirty="0"/>
        </a:p>
      </dgm:t>
    </dgm:pt>
    <dgm:pt modelId="{93927C73-EC45-415C-9BCA-41EED291495A}" type="parTrans" cxnId="{CD4CA662-DAC9-4CE2-9D2C-65F8D02970BD}">
      <dgm:prSet/>
      <dgm:spPr/>
      <dgm:t>
        <a:bodyPr/>
        <a:lstStyle/>
        <a:p>
          <a:pPr algn="l"/>
          <a:endParaRPr lang="zh-CN" altLang="en-US"/>
        </a:p>
      </dgm:t>
    </dgm:pt>
    <dgm:pt modelId="{5B86B3EB-CA28-439B-8BF8-704AF72701ED}" type="sibTrans" cxnId="{CD4CA662-DAC9-4CE2-9D2C-65F8D02970BD}">
      <dgm:prSet/>
      <dgm:spPr/>
      <dgm:t>
        <a:bodyPr/>
        <a:lstStyle/>
        <a:p>
          <a:pPr algn="l"/>
          <a:endParaRPr lang="zh-CN" altLang="en-US"/>
        </a:p>
      </dgm:t>
    </dgm:pt>
    <dgm:pt modelId="{3149FDB4-F3AD-4CF6-BDBB-01D6AA37C574}">
      <dgm:prSet/>
      <dgm:spPr/>
      <dgm:t>
        <a:bodyPr/>
        <a:lstStyle/>
        <a:p>
          <a:pPr algn="l"/>
          <a:r>
            <a:rPr lang="zh-CN" altLang="en-US" dirty="0" smtClean="0"/>
            <a:t>监测</a:t>
          </a:r>
          <a:r>
            <a:rPr lang="zh-CN" altLang="zh-CN" dirty="0" smtClean="0"/>
            <a:t>客户端将检测结果加密上传主控服器</a:t>
          </a:r>
          <a:endParaRPr lang="en-US" altLang="zh-CN" dirty="0" smtClean="0"/>
        </a:p>
      </dgm:t>
    </dgm:pt>
    <dgm:pt modelId="{D15966FA-7CDA-492C-AB2E-167855C2FDFE}" type="parTrans" cxnId="{BD1115F0-4A84-45F7-9E2F-56B9E9FD900A}">
      <dgm:prSet/>
      <dgm:spPr/>
      <dgm:t>
        <a:bodyPr/>
        <a:lstStyle/>
        <a:p>
          <a:pPr algn="l"/>
          <a:endParaRPr lang="zh-CN" altLang="en-US"/>
        </a:p>
      </dgm:t>
    </dgm:pt>
    <dgm:pt modelId="{FC44AC05-F9E2-4A8D-A5D6-AAAB637193FD}" type="sibTrans" cxnId="{BD1115F0-4A84-45F7-9E2F-56B9E9FD900A}">
      <dgm:prSet/>
      <dgm:spPr/>
      <dgm:t>
        <a:bodyPr/>
        <a:lstStyle/>
        <a:p>
          <a:pPr algn="l"/>
          <a:endParaRPr lang="zh-CN" altLang="en-US"/>
        </a:p>
      </dgm:t>
    </dgm:pt>
    <dgm:pt modelId="{F12C849F-9475-4EB6-8E0C-8A951B2F2586}" type="pres">
      <dgm:prSet presAssocID="{19F0CD61-24B0-4FD8-88CF-5F292A6232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49525E-5E3D-4E0C-A73B-F488943A3D04}" type="pres">
      <dgm:prSet presAssocID="{3149FDB4-F3AD-4CF6-BDBB-01D6AA37C574}" presName="boxAndChildren" presStyleCnt="0"/>
      <dgm:spPr/>
    </dgm:pt>
    <dgm:pt modelId="{86EBCBE0-6EC5-417A-BF3D-D66CC4F2F15B}" type="pres">
      <dgm:prSet presAssocID="{3149FDB4-F3AD-4CF6-BDBB-01D6AA37C574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DFF96F21-7B09-4938-B36A-B1B9EB98C2A5}" type="pres">
      <dgm:prSet presAssocID="{5B86B3EB-CA28-439B-8BF8-704AF72701ED}" presName="sp" presStyleCnt="0"/>
      <dgm:spPr/>
    </dgm:pt>
    <dgm:pt modelId="{F55D23E6-EF2D-459C-B3A5-3F56CF17C91B}" type="pres">
      <dgm:prSet presAssocID="{CD2C5E75-BB66-44E2-BB4A-1B9DEB23190E}" presName="arrowAndChildren" presStyleCnt="0"/>
      <dgm:spPr/>
    </dgm:pt>
    <dgm:pt modelId="{6BF39B0E-AE7A-4710-9C3B-AC06D998AC87}" type="pres">
      <dgm:prSet presAssocID="{CD2C5E75-BB66-44E2-BB4A-1B9DEB23190E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16A8E831-AAF4-42C0-9F9B-1951B19C74F1}" type="pres">
      <dgm:prSet presAssocID="{31430304-5056-42D5-8CEB-2A2A38D054FD}" presName="sp" presStyleCnt="0"/>
      <dgm:spPr/>
    </dgm:pt>
    <dgm:pt modelId="{ECA9C18A-A170-4E7D-9570-4892E6D475A8}" type="pres">
      <dgm:prSet presAssocID="{3A3E6A45-2A19-4712-8EF6-BECFEB82EBD6}" presName="arrowAndChildren" presStyleCnt="0"/>
      <dgm:spPr/>
    </dgm:pt>
    <dgm:pt modelId="{0E2375AA-B514-4B64-83A8-84C4858BE24E}" type="pres">
      <dgm:prSet presAssocID="{3A3E6A45-2A19-4712-8EF6-BECFEB82EBD6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7C5A5F7C-8F83-44F3-8B52-8404936A0724}" type="pres">
      <dgm:prSet presAssocID="{5FCFFFBF-F07D-41E7-9D66-6AB94218A97E}" presName="sp" presStyleCnt="0"/>
      <dgm:spPr/>
    </dgm:pt>
    <dgm:pt modelId="{41F2A41B-6A6D-4540-91E3-A8CFDD1E4C58}" type="pres">
      <dgm:prSet presAssocID="{CD5D7406-8833-48AF-9806-3B8738290714}" presName="arrowAndChildren" presStyleCnt="0"/>
      <dgm:spPr/>
    </dgm:pt>
    <dgm:pt modelId="{E8F7D77C-D834-4480-A644-CB65D7F1E09F}" type="pres">
      <dgm:prSet presAssocID="{CD5D7406-8833-48AF-9806-3B8738290714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E4E027C-06FC-4B7E-BED3-1607B3074757}" type="presOf" srcId="{CD2C5E75-BB66-44E2-BB4A-1B9DEB23190E}" destId="{6BF39B0E-AE7A-4710-9C3B-AC06D998AC87}" srcOrd="0" destOrd="0" presId="urn:microsoft.com/office/officeart/2005/8/layout/process4"/>
    <dgm:cxn modelId="{CD4CA662-DAC9-4CE2-9D2C-65F8D02970BD}" srcId="{19F0CD61-24B0-4FD8-88CF-5F292A623241}" destId="{CD2C5E75-BB66-44E2-BB4A-1B9DEB23190E}" srcOrd="2" destOrd="0" parTransId="{93927C73-EC45-415C-9BCA-41EED291495A}" sibTransId="{5B86B3EB-CA28-439B-8BF8-704AF72701ED}"/>
    <dgm:cxn modelId="{53DF2C5B-AEC4-478B-9502-C62BE2D94EB3}" type="presOf" srcId="{3A3E6A45-2A19-4712-8EF6-BECFEB82EBD6}" destId="{0E2375AA-B514-4B64-83A8-84C4858BE24E}" srcOrd="0" destOrd="0" presId="urn:microsoft.com/office/officeart/2005/8/layout/process4"/>
    <dgm:cxn modelId="{DD2EF3EF-5313-4404-B822-A60F7F5350FA}" type="presOf" srcId="{CD5D7406-8833-48AF-9806-3B8738290714}" destId="{E8F7D77C-D834-4480-A644-CB65D7F1E09F}" srcOrd="0" destOrd="0" presId="urn:microsoft.com/office/officeart/2005/8/layout/process4"/>
    <dgm:cxn modelId="{46C46E7C-114A-4093-B7D3-CB6D8CC58B65}" srcId="{19F0CD61-24B0-4FD8-88CF-5F292A623241}" destId="{CD5D7406-8833-48AF-9806-3B8738290714}" srcOrd="0" destOrd="0" parTransId="{415A49CF-5EC4-4ECA-AB6A-EDE01B7D0837}" sibTransId="{5FCFFFBF-F07D-41E7-9D66-6AB94218A97E}"/>
    <dgm:cxn modelId="{8F5D69C8-1B2A-42D8-A9E8-4EDD42008F97}" srcId="{19F0CD61-24B0-4FD8-88CF-5F292A623241}" destId="{3A3E6A45-2A19-4712-8EF6-BECFEB82EBD6}" srcOrd="1" destOrd="0" parTransId="{E35414FC-EBAA-4A0D-92A9-8307B3ADEFA7}" sibTransId="{31430304-5056-42D5-8CEB-2A2A38D054FD}"/>
    <dgm:cxn modelId="{BD1115F0-4A84-45F7-9E2F-56B9E9FD900A}" srcId="{19F0CD61-24B0-4FD8-88CF-5F292A623241}" destId="{3149FDB4-F3AD-4CF6-BDBB-01D6AA37C574}" srcOrd="3" destOrd="0" parTransId="{D15966FA-7CDA-492C-AB2E-167855C2FDFE}" sibTransId="{FC44AC05-F9E2-4A8D-A5D6-AAAB637193FD}"/>
    <dgm:cxn modelId="{5AA6C0E8-D585-417D-8940-0807FD849ECF}" type="presOf" srcId="{19F0CD61-24B0-4FD8-88CF-5F292A623241}" destId="{F12C849F-9475-4EB6-8E0C-8A951B2F2586}" srcOrd="0" destOrd="0" presId="urn:microsoft.com/office/officeart/2005/8/layout/process4"/>
    <dgm:cxn modelId="{31E2ADEB-040E-4EB7-9FE0-D2D6A6E1FB4E}" type="presOf" srcId="{3149FDB4-F3AD-4CF6-BDBB-01D6AA37C574}" destId="{86EBCBE0-6EC5-417A-BF3D-D66CC4F2F15B}" srcOrd="0" destOrd="0" presId="urn:microsoft.com/office/officeart/2005/8/layout/process4"/>
    <dgm:cxn modelId="{688CEB73-5E56-4544-B67B-F934691E0138}" type="presParOf" srcId="{F12C849F-9475-4EB6-8E0C-8A951B2F2586}" destId="{6E49525E-5E3D-4E0C-A73B-F488943A3D04}" srcOrd="0" destOrd="0" presId="urn:microsoft.com/office/officeart/2005/8/layout/process4"/>
    <dgm:cxn modelId="{6FE1AFF7-8E56-4094-AF6C-BC110B219B3C}" type="presParOf" srcId="{6E49525E-5E3D-4E0C-A73B-F488943A3D04}" destId="{86EBCBE0-6EC5-417A-BF3D-D66CC4F2F15B}" srcOrd="0" destOrd="0" presId="urn:microsoft.com/office/officeart/2005/8/layout/process4"/>
    <dgm:cxn modelId="{C8A07D7B-2449-4BB1-AA1E-65858229E14D}" type="presParOf" srcId="{F12C849F-9475-4EB6-8E0C-8A951B2F2586}" destId="{DFF96F21-7B09-4938-B36A-B1B9EB98C2A5}" srcOrd="1" destOrd="0" presId="urn:microsoft.com/office/officeart/2005/8/layout/process4"/>
    <dgm:cxn modelId="{99BA908C-BB4C-4B94-AF9A-B282584ACFF4}" type="presParOf" srcId="{F12C849F-9475-4EB6-8E0C-8A951B2F2586}" destId="{F55D23E6-EF2D-459C-B3A5-3F56CF17C91B}" srcOrd="2" destOrd="0" presId="urn:microsoft.com/office/officeart/2005/8/layout/process4"/>
    <dgm:cxn modelId="{FDD15884-4350-4B2A-BF44-7BBEC8CB7EE1}" type="presParOf" srcId="{F55D23E6-EF2D-459C-B3A5-3F56CF17C91B}" destId="{6BF39B0E-AE7A-4710-9C3B-AC06D998AC87}" srcOrd="0" destOrd="0" presId="urn:microsoft.com/office/officeart/2005/8/layout/process4"/>
    <dgm:cxn modelId="{12B62DDC-D94B-4CB0-87FD-793FE5CD01CE}" type="presParOf" srcId="{F12C849F-9475-4EB6-8E0C-8A951B2F2586}" destId="{16A8E831-AAF4-42C0-9F9B-1951B19C74F1}" srcOrd="3" destOrd="0" presId="urn:microsoft.com/office/officeart/2005/8/layout/process4"/>
    <dgm:cxn modelId="{BF196802-00D1-4133-8E94-0049D3039108}" type="presParOf" srcId="{F12C849F-9475-4EB6-8E0C-8A951B2F2586}" destId="{ECA9C18A-A170-4E7D-9570-4892E6D475A8}" srcOrd="4" destOrd="0" presId="urn:microsoft.com/office/officeart/2005/8/layout/process4"/>
    <dgm:cxn modelId="{A3B8853B-B5B2-46AC-8380-58AC5F48AC94}" type="presParOf" srcId="{ECA9C18A-A170-4E7D-9570-4892E6D475A8}" destId="{0E2375AA-B514-4B64-83A8-84C4858BE24E}" srcOrd="0" destOrd="0" presId="urn:microsoft.com/office/officeart/2005/8/layout/process4"/>
    <dgm:cxn modelId="{19E3C602-BAC9-49B2-B76E-D1C6DBB98FE5}" type="presParOf" srcId="{F12C849F-9475-4EB6-8E0C-8A951B2F2586}" destId="{7C5A5F7C-8F83-44F3-8B52-8404936A0724}" srcOrd="5" destOrd="0" presId="urn:microsoft.com/office/officeart/2005/8/layout/process4"/>
    <dgm:cxn modelId="{01C5E51C-1A92-41F7-9ED9-8E59688BD65B}" type="presParOf" srcId="{F12C849F-9475-4EB6-8E0C-8A951B2F2586}" destId="{41F2A41B-6A6D-4540-91E3-A8CFDD1E4C58}" srcOrd="6" destOrd="0" presId="urn:microsoft.com/office/officeart/2005/8/layout/process4"/>
    <dgm:cxn modelId="{EDF4B0D3-51E3-4FA7-9E01-98A0F1000579}" type="presParOf" srcId="{41F2A41B-6A6D-4540-91E3-A8CFDD1E4C58}" destId="{E8F7D77C-D834-4480-A644-CB65D7F1E0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405932-97B8-4958-9A44-EF55209F37A5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DD6E69F-5DBE-425B-A57E-D5CBFF50541A}">
      <dgm:prSet phldrT="[文本]" custT="1"/>
      <dgm:spPr/>
      <dgm:t>
        <a:bodyPr/>
        <a:lstStyle/>
        <a:p>
          <a:r>
            <a:rPr lang="zh-CN" altLang="en-US" sz="1200" dirty="0" smtClean="0"/>
            <a:t>协议</a:t>
          </a:r>
          <a:endParaRPr lang="zh-CN" altLang="en-US" sz="1200" dirty="0"/>
        </a:p>
      </dgm:t>
    </dgm:pt>
    <dgm:pt modelId="{81D0D315-39D8-4C39-8323-9913FE2DD3B6}" type="parTrans" cxnId="{7B31EC55-AB57-4607-BE84-F450C8597943}">
      <dgm:prSet/>
      <dgm:spPr/>
      <dgm:t>
        <a:bodyPr/>
        <a:lstStyle/>
        <a:p>
          <a:endParaRPr lang="zh-CN" altLang="en-US" sz="1200"/>
        </a:p>
      </dgm:t>
    </dgm:pt>
    <dgm:pt modelId="{F3B6D98D-BE18-471F-952A-78EB4E47E714}" type="sibTrans" cxnId="{7B31EC55-AB57-4607-BE84-F450C8597943}">
      <dgm:prSet/>
      <dgm:spPr/>
      <dgm:t>
        <a:bodyPr/>
        <a:lstStyle/>
        <a:p>
          <a:endParaRPr lang="zh-CN" altLang="en-US" sz="1200"/>
        </a:p>
      </dgm:t>
    </dgm:pt>
    <dgm:pt modelId="{08FCF077-F7A8-4836-9F05-10599055FC03}">
      <dgm:prSet custT="1"/>
      <dgm:spPr/>
      <dgm:t>
        <a:bodyPr/>
        <a:lstStyle/>
        <a:p>
          <a:r>
            <a:rPr lang="zh-CN" altLang="en-US" sz="1200" dirty="0" smtClean="0"/>
            <a:t>加密</a:t>
          </a:r>
          <a:endParaRPr lang="zh-CN" altLang="en-US" sz="1200" dirty="0"/>
        </a:p>
      </dgm:t>
    </dgm:pt>
    <dgm:pt modelId="{EB897904-295C-46CB-92B5-B58E3707CCD5}" type="parTrans" cxnId="{468B7435-C883-4255-9B10-D7407A29CB66}">
      <dgm:prSet/>
      <dgm:spPr/>
      <dgm:t>
        <a:bodyPr/>
        <a:lstStyle/>
        <a:p>
          <a:endParaRPr lang="zh-CN" altLang="en-US" sz="1200"/>
        </a:p>
      </dgm:t>
    </dgm:pt>
    <dgm:pt modelId="{300D95F6-314A-402E-8776-127593846B2C}" type="sibTrans" cxnId="{468B7435-C883-4255-9B10-D7407A29CB66}">
      <dgm:prSet/>
      <dgm:spPr/>
      <dgm:t>
        <a:bodyPr/>
        <a:lstStyle/>
        <a:p>
          <a:endParaRPr lang="zh-CN" altLang="en-US" sz="1200"/>
        </a:p>
      </dgm:t>
    </dgm:pt>
    <dgm:pt modelId="{BE8FFB35-2C02-489E-8A68-CA467832584B}">
      <dgm:prSet custT="1"/>
      <dgm:spPr/>
      <dgm:t>
        <a:bodyPr/>
        <a:lstStyle/>
        <a:p>
          <a:r>
            <a:rPr lang="zh-CN" altLang="en-US" sz="1200" dirty="0" smtClean="0"/>
            <a:t>部署</a:t>
          </a:r>
          <a:endParaRPr lang="zh-CN" altLang="en-US" sz="1200" dirty="0"/>
        </a:p>
      </dgm:t>
    </dgm:pt>
    <dgm:pt modelId="{BBADECF9-E84C-426D-805B-313538E42316}" type="parTrans" cxnId="{A0FF7501-07CA-43FD-AE26-470DFADE973B}">
      <dgm:prSet/>
      <dgm:spPr/>
      <dgm:t>
        <a:bodyPr/>
        <a:lstStyle/>
        <a:p>
          <a:endParaRPr lang="zh-CN" altLang="en-US" sz="1200"/>
        </a:p>
      </dgm:t>
    </dgm:pt>
    <dgm:pt modelId="{204BEF13-A937-4F1A-A246-DBD9A8E0E758}" type="sibTrans" cxnId="{A0FF7501-07CA-43FD-AE26-470DFADE973B}">
      <dgm:prSet/>
      <dgm:spPr/>
      <dgm:t>
        <a:bodyPr/>
        <a:lstStyle/>
        <a:p>
          <a:endParaRPr lang="zh-CN" altLang="en-US" sz="1200"/>
        </a:p>
      </dgm:t>
    </dgm:pt>
    <dgm:pt modelId="{2EE933A0-125F-459B-BA2C-E294D25E3E22}">
      <dgm:prSet custT="1"/>
      <dgm:spPr/>
      <dgm:t>
        <a:bodyPr/>
        <a:lstStyle/>
        <a:p>
          <a:r>
            <a:rPr lang="zh-CN" altLang="en-US" sz="1200" dirty="0" smtClean="0"/>
            <a:t>结合</a:t>
          </a:r>
        </a:p>
      </dgm:t>
    </dgm:pt>
    <dgm:pt modelId="{9868CC29-07A7-4B27-BBF1-B5B1E5B5E18E}" type="parTrans" cxnId="{2B2AB532-5CBA-4EA4-8F8D-EA0DA2270DEC}">
      <dgm:prSet/>
      <dgm:spPr/>
      <dgm:t>
        <a:bodyPr/>
        <a:lstStyle/>
        <a:p>
          <a:endParaRPr lang="zh-CN" altLang="en-US" sz="1200"/>
        </a:p>
      </dgm:t>
    </dgm:pt>
    <dgm:pt modelId="{69A7E373-D9FD-430C-8080-3AB0427185FF}" type="sibTrans" cxnId="{2B2AB532-5CBA-4EA4-8F8D-EA0DA2270DEC}">
      <dgm:prSet/>
      <dgm:spPr/>
      <dgm:t>
        <a:bodyPr/>
        <a:lstStyle/>
        <a:p>
          <a:endParaRPr lang="zh-CN" altLang="en-US" sz="1200"/>
        </a:p>
      </dgm:t>
    </dgm:pt>
    <dgm:pt modelId="{54810139-8249-46CC-B7F2-0FDF5A73A558}">
      <dgm:prSet custT="1"/>
      <dgm:spPr/>
      <dgm:t>
        <a:bodyPr/>
        <a:lstStyle/>
        <a:p>
          <a:r>
            <a:rPr lang="zh-CN" altLang="en-US" sz="1200" dirty="0" smtClean="0"/>
            <a:t>架构</a:t>
          </a:r>
          <a:endParaRPr lang="en-US" altLang="zh-CN" sz="1200" dirty="0" smtClean="0"/>
        </a:p>
      </dgm:t>
    </dgm:pt>
    <dgm:pt modelId="{97D18D51-44D4-42E9-8A0A-F661277CBB1C}" type="parTrans" cxnId="{74F12EE6-96CA-41AD-9EA8-68FF07374750}">
      <dgm:prSet/>
      <dgm:spPr/>
      <dgm:t>
        <a:bodyPr/>
        <a:lstStyle/>
        <a:p>
          <a:endParaRPr lang="zh-CN" altLang="en-US" sz="1200"/>
        </a:p>
      </dgm:t>
    </dgm:pt>
    <dgm:pt modelId="{85F4ADF9-4969-45D7-AA1F-732841A96C30}" type="sibTrans" cxnId="{74F12EE6-96CA-41AD-9EA8-68FF07374750}">
      <dgm:prSet/>
      <dgm:spPr/>
      <dgm:t>
        <a:bodyPr/>
        <a:lstStyle/>
        <a:p>
          <a:endParaRPr lang="zh-CN" altLang="en-US" sz="1200"/>
        </a:p>
      </dgm:t>
    </dgm:pt>
    <dgm:pt modelId="{D01B2BD1-4281-4720-89AB-268953DFF3E3}">
      <dgm:prSet custT="1"/>
      <dgm:spPr/>
      <dgm:t>
        <a:bodyPr/>
        <a:lstStyle/>
        <a:p>
          <a:r>
            <a:rPr lang="zh-CN" altLang="en-US" sz="1200" dirty="0" smtClean="0"/>
            <a:t>认证</a:t>
          </a:r>
          <a:endParaRPr lang="zh-CN" altLang="en-US" sz="1200" dirty="0"/>
        </a:p>
      </dgm:t>
    </dgm:pt>
    <dgm:pt modelId="{4CDDC4E7-393C-41A8-BB70-9DFFBC578FF8}" type="parTrans" cxnId="{0B30551E-1C46-4F5F-BD5F-004EB15AC767}">
      <dgm:prSet/>
      <dgm:spPr/>
      <dgm:t>
        <a:bodyPr/>
        <a:lstStyle/>
        <a:p>
          <a:endParaRPr lang="zh-CN" altLang="en-US" sz="1200"/>
        </a:p>
      </dgm:t>
    </dgm:pt>
    <dgm:pt modelId="{4FC47230-D0EA-4F71-B93E-2546AD257E81}" type="sibTrans" cxnId="{0B30551E-1C46-4F5F-BD5F-004EB15AC767}">
      <dgm:prSet/>
      <dgm:spPr/>
      <dgm:t>
        <a:bodyPr/>
        <a:lstStyle/>
        <a:p>
          <a:endParaRPr lang="zh-CN" altLang="en-US" sz="1200"/>
        </a:p>
      </dgm:t>
    </dgm:pt>
    <dgm:pt modelId="{72436878-AB5A-402C-880E-FE05D2429C81}">
      <dgm:prSet phldrT="[文本]" custT="1"/>
      <dgm:spPr/>
      <dgm:t>
        <a:bodyPr/>
        <a:lstStyle/>
        <a:p>
          <a:r>
            <a:rPr lang="zh-CN" altLang="en-US" sz="1200" dirty="0" smtClean="0"/>
            <a:t>标准协议，监测系统的请求淹没在众多的常规网络请求中，不易被试图篡改结果的人发现；</a:t>
          </a:r>
          <a:endParaRPr lang="zh-CN" altLang="en-US" sz="1200" dirty="0"/>
        </a:p>
      </dgm:t>
    </dgm:pt>
    <dgm:pt modelId="{6E540DFB-571C-4682-B570-7C29E84CEF14}" type="parTrans" cxnId="{1DE2A393-54EF-45F7-A859-097BFCC60A31}">
      <dgm:prSet/>
      <dgm:spPr/>
      <dgm:t>
        <a:bodyPr/>
        <a:lstStyle/>
        <a:p>
          <a:endParaRPr lang="zh-CN" altLang="en-US" sz="1200"/>
        </a:p>
      </dgm:t>
    </dgm:pt>
    <dgm:pt modelId="{6EF7F672-F2D4-4C95-AD06-6466B69FB425}" type="sibTrans" cxnId="{1DE2A393-54EF-45F7-A859-097BFCC60A31}">
      <dgm:prSet/>
      <dgm:spPr/>
      <dgm:t>
        <a:bodyPr/>
        <a:lstStyle/>
        <a:p>
          <a:endParaRPr lang="zh-CN" altLang="en-US" sz="1200"/>
        </a:p>
      </dgm:t>
    </dgm:pt>
    <dgm:pt modelId="{F1307501-0D2B-4E31-95BB-6055D383B6B9}">
      <dgm:prSet custT="1"/>
      <dgm:spPr/>
      <dgm:t>
        <a:bodyPr/>
        <a:lstStyle/>
        <a:p>
          <a:r>
            <a:rPr lang="zh-CN" altLang="en-US" sz="1200" dirty="0" smtClean="0"/>
            <a:t>私有数据加密方法，所有传输的请求、回复数据均采用私有的加密方式：保证数据的准确性，即便请求被发现，数据依然不能被篡改或镜像；</a:t>
          </a:r>
          <a:endParaRPr lang="zh-CN" altLang="en-US" sz="1200" dirty="0"/>
        </a:p>
      </dgm:t>
    </dgm:pt>
    <dgm:pt modelId="{A6AA1466-F2B3-4420-B4A1-A35561D082DC}" type="parTrans" cxnId="{4AB3B5A5-A10C-49C2-A547-432085CDAC4F}">
      <dgm:prSet/>
      <dgm:spPr/>
      <dgm:t>
        <a:bodyPr/>
        <a:lstStyle/>
        <a:p>
          <a:endParaRPr lang="zh-CN" altLang="en-US" sz="1200"/>
        </a:p>
      </dgm:t>
    </dgm:pt>
    <dgm:pt modelId="{4AD607C1-FDD9-4881-99AB-3A5521443885}" type="sibTrans" cxnId="{4AB3B5A5-A10C-49C2-A547-432085CDAC4F}">
      <dgm:prSet/>
      <dgm:spPr/>
      <dgm:t>
        <a:bodyPr/>
        <a:lstStyle/>
        <a:p>
          <a:endParaRPr lang="zh-CN" altLang="en-US" sz="1200"/>
        </a:p>
      </dgm:t>
    </dgm:pt>
    <dgm:pt modelId="{94DFC17D-550A-497D-B07D-5A3108785B0F}">
      <dgm:prSet custT="1"/>
      <dgm:spPr/>
      <dgm:t>
        <a:bodyPr/>
        <a:lstStyle/>
        <a:p>
          <a:r>
            <a:rPr lang="zh-CN" altLang="zh-CN" sz="1200" dirty="0" smtClean="0"/>
            <a:t>检测服务器多点部署，地址不定期变化，防止检测服务器被跟踪；</a:t>
          </a:r>
          <a:endParaRPr lang="zh-CN" altLang="zh-CN" sz="1200" dirty="0"/>
        </a:p>
      </dgm:t>
    </dgm:pt>
    <dgm:pt modelId="{ECF001BC-6A17-4985-843C-51E3C6D527E3}" type="parTrans" cxnId="{C982B794-84EA-4E31-94CA-7584B064FFF5}">
      <dgm:prSet/>
      <dgm:spPr/>
      <dgm:t>
        <a:bodyPr/>
        <a:lstStyle/>
        <a:p>
          <a:endParaRPr lang="zh-CN" altLang="en-US" sz="1200"/>
        </a:p>
      </dgm:t>
    </dgm:pt>
    <dgm:pt modelId="{C6754C69-5CB9-4CE9-91DD-A14C232E9C3E}" type="sibTrans" cxnId="{C982B794-84EA-4E31-94CA-7584B064FFF5}">
      <dgm:prSet/>
      <dgm:spPr/>
      <dgm:t>
        <a:bodyPr/>
        <a:lstStyle/>
        <a:p>
          <a:endParaRPr lang="zh-CN" altLang="en-US" sz="1200"/>
        </a:p>
      </dgm:t>
    </dgm:pt>
    <dgm:pt modelId="{5F1DE0CA-E019-41E7-8FF8-3E30EC526A2F}">
      <dgm:prSet custT="1"/>
      <dgm:spPr/>
      <dgm:t>
        <a:bodyPr/>
        <a:lstStyle/>
        <a:p>
          <a:r>
            <a:rPr lang="en-US" altLang="zh-CN" sz="1200" dirty="0" smtClean="0"/>
            <a:t>IP</a:t>
          </a:r>
          <a:r>
            <a:rPr lang="zh-CN" altLang="zh-CN" sz="1200" dirty="0" smtClean="0"/>
            <a:t>检测和路由结合</a:t>
          </a:r>
          <a:r>
            <a:rPr lang="zh-CN" altLang="en-US" sz="1200" dirty="0" smtClean="0"/>
            <a:t>，</a:t>
          </a:r>
          <a:r>
            <a:rPr lang="zh-CN" altLang="zh-CN" sz="1200" dirty="0" smtClean="0"/>
            <a:t>检测服务器除记录检测到的互联网出口</a:t>
          </a:r>
          <a:r>
            <a:rPr lang="en-US" altLang="zh-CN" sz="1200" dirty="0" smtClean="0"/>
            <a:t>IP</a:t>
          </a:r>
          <a:r>
            <a:rPr lang="zh-CN" altLang="zh-CN" sz="1200" dirty="0" smtClean="0"/>
            <a:t>外，还记录</a:t>
          </a:r>
          <a:r>
            <a:rPr lang="zh-CN" altLang="en-US" sz="1200" dirty="0" smtClean="0"/>
            <a:t>经</a:t>
          </a:r>
          <a:r>
            <a:rPr lang="zh-CN" altLang="zh-CN" sz="1200" dirty="0" smtClean="0"/>
            <a:t>过的路由，保证检测结果的准确性。</a:t>
          </a:r>
        </a:p>
      </dgm:t>
    </dgm:pt>
    <dgm:pt modelId="{FA734393-66A4-45FC-8AE8-5FC5570F77F3}" type="parTrans" cxnId="{6E530293-82A8-47F2-8127-1B50F2AD0529}">
      <dgm:prSet/>
      <dgm:spPr/>
      <dgm:t>
        <a:bodyPr/>
        <a:lstStyle/>
        <a:p>
          <a:endParaRPr lang="zh-CN" altLang="en-US" sz="1200"/>
        </a:p>
      </dgm:t>
    </dgm:pt>
    <dgm:pt modelId="{29763D1E-232B-4145-9CA5-5F37057D1C03}" type="sibTrans" cxnId="{6E530293-82A8-47F2-8127-1B50F2AD0529}">
      <dgm:prSet/>
      <dgm:spPr/>
      <dgm:t>
        <a:bodyPr/>
        <a:lstStyle/>
        <a:p>
          <a:endParaRPr lang="zh-CN" altLang="en-US" sz="1200"/>
        </a:p>
      </dgm:t>
    </dgm:pt>
    <dgm:pt modelId="{A179E872-4CF2-48AF-BB44-44AEFD843FC3}">
      <dgm:prSet custT="1"/>
      <dgm:spPr/>
      <dgm:t>
        <a:bodyPr/>
        <a:lstStyle/>
        <a:p>
          <a:r>
            <a:rPr lang="en-US" altLang="zh-CN" sz="1200" dirty="0" smtClean="0"/>
            <a:t>C/S</a:t>
          </a:r>
          <a:r>
            <a:rPr lang="zh-CN" altLang="zh-CN" sz="1200" dirty="0" smtClean="0"/>
            <a:t>结构，检测系统采用 绿色客户端</a:t>
          </a:r>
          <a:r>
            <a:rPr lang="en-US" altLang="zh-CN" sz="1200" dirty="0" smtClean="0"/>
            <a:t>+</a:t>
          </a:r>
          <a:r>
            <a:rPr lang="zh-CN" altLang="zh-CN" sz="1200" dirty="0" smtClean="0"/>
            <a:t>多节点服务端 方式实现，客户端软件仅在联通集团内部分发。</a:t>
          </a:r>
          <a:endParaRPr lang="en-US" altLang="zh-CN" sz="1200" dirty="0" smtClean="0"/>
        </a:p>
      </dgm:t>
    </dgm:pt>
    <dgm:pt modelId="{7A8A55A4-126B-4614-84F3-FAF1055CB5A7}" type="parTrans" cxnId="{82568CB4-DF8D-4309-922B-6443CD126297}">
      <dgm:prSet/>
      <dgm:spPr/>
      <dgm:t>
        <a:bodyPr/>
        <a:lstStyle/>
        <a:p>
          <a:endParaRPr lang="zh-CN" altLang="en-US" sz="1200"/>
        </a:p>
      </dgm:t>
    </dgm:pt>
    <dgm:pt modelId="{65C57EAE-E4FB-42F6-8FA5-98A03DE1BE1C}" type="sibTrans" cxnId="{82568CB4-DF8D-4309-922B-6443CD126297}">
      <dgm:prSet/>
      <dgm:spPr/>
      <dgm:t>
        <a:bodyPr/>
        <a:lstStyle/>
        <a:p>
          <a:endParaRPr lang="zh-CN" altLang="en-US" sz="1200"/>
        </a:p>
      </dgm:t>
    </dgm:pt>
    <dgm:pt modelId="{601D95D8-D9C3-4BB7-95B7-90C07C3F1892}">
      <dgm:prSet custT="1"/>
      <dgm:spPr/>
      <dgm:t>
        <a:bodyPr/>
        <a:lstStyle/>
        <a:p>
          <a:r>
            <a:rPr lang="zh-CN" altLang="en-US" sz="1200" dirty="0" smtClean="0"/>
            <a:t>客户端采取账号认证策略，可记录查询登陆日志，避免内部外泄客户端和账号，并定期自动更新客户端防止破解。</a:t>
          </a:r>
          <a:endParaRPr lang="zh-CN" altLang="en-US" sz="1200" dirty="0"/>
        </a:p>
      </dgm:t>
    </dgm:pt>
    <dgm:pt modelId="{34EEF432-6C3A-4F32-8A7D-1C844DC10A35}" type="parTrans" cxnId="{464ECED0-084F-477E-BA63-E7A0973665B5}">
      <dgm:prSet/>
      <dgm:spPr/>
      <dgm:t>
        <a:bodyPr/>
        <a:lstStyle/>
        <a:p>
          <a:endParaRPr lang="zh-CN" altLang="en-US" sz="1200"/>
        </a:p>
      </dgm:t>
    </dgm:pt>
    <dgm:pt modelId="{5BE87FDE-F194-4676-9C6C-B87A3F9F96E9}" type="sibTrans" cxnId="{464ECED0-084F-477E-BA63-E7A0973665B5}">
      <dgm:prSet/>
      <dgm:spPr/>
      <dgm:t>
        <a:bodyPr/>
        <a:lstStyle/>
        <a:p>
          <a:endParaRPr lang="zh-CN" altLang="en-US" sz="1200"/>
        </a:p>
      </dgm:t>
    </dgm:pt>
    <dgm:pt modelId="{1F5B0684-245C-4DA3-A9E6-252C78E9C143}" type="pres">
      <dgm:prSet presAssocID="{76405932-97B8-4958-9A44-EF55209F37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63CE89-21A4-488D-A7A7-E7861F4FBC0C}" type="pres">
      <dgm:prSet presAssocID="{4DD6E69F-5DBE-425B-A57E-D5CBFF50541A}" presName="composite" presStyleCnt="0"/>
      <dgm:spPr/>
    </dgm:pt>
    <dgm:pt modelId="{C8623E50-97AB-4589-A63C-F4024FC1C962}" type="pres">
      <dgm:prSet presAssocID="{4DD6E69F-5DBE-425B-A57E-D5CBFF50541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2770A3-6B67-487E-8E96-70B7F777BECF}" type="pres">
      <dgm:prSet presAssocID="{4DD6E69F-5DBE-425B-A57E-D5CBFF50541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A1EA88-6EF5-4237-BD36-B95E7447E8DA}" type="pres">
      <dgm:prSet presAssocID="{F3B6D98D-BE18-471F-952A-78EB4E47E714}" presName="sp" presStyleCnt="0"/>
      <dgm:spPr/>
    </dgm:pt>
    <dgm:pt modelId="{FF7769CF-F0BD-4D41-88E9-56775670679F}" type="pres">
      <dgm:prSet presAssocID="{08FCF077-F7A8-4836-9F05-10599055FC03}" presName="composite" presStyleCnt="0"/>
      <dgm:spPr/>
    </dgm:pt>
    <dgm:pt modelId="{40B1795E-930A-486B-BCF2-4B972C27D609}" type="pres">
      <dgm:prSet presAssocID="{08FCF077-F7A8-4836-9F05-10599055FC0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46DBF-C046-49A2-AC24-987BAFA99F72}" type="pres">
      <dgm:prSet presAssocID="{08FCF077-F7A8-4836-9F05-10599055FC0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A09A5-8542-4A8B-BCD3-518C6CCB6DD5}" type="pres">
      <dgm:prSet presAssocID="{300D95F6-314A-402E-8776-127593846B2C}" presName="sp" presStyleCnt="0"/>
      <dgm:spPr/>
    </dgm:pt>
    <dgm:pt modelId="{0450FE64-D5E8-49D1-9D36-020DDED3D8B3}" type="pres">
      <dgm:prSet presAssocID="{BE8FFB35-2C02-489E-8A68-CA467832584B}" presName="composite" presStyleCnt="0"/>
      <dgm:spPr/>
    </dgm:pt>
    <dgm:pt modelId="{DFA7B116-2C1F-4457-BA97-39F0E3305E12}" type="pres">
      <dgm:prSet presAssocID="{BE8FFB35-2C02-489E-8A68-CA467832584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AC477-8575-41FC-81FA-5392F314145A}" type="pres">
      <dgm:prSet presAssocID="{BE8FFB35-2C02-489E-8A68-CA467832584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CF9ED3-CA1F-4C83-9FFB-AE7D5074D2F6}" type="pres">
      <dgm:prSet presAssocID="{204BEF13-A937-4F1A-A246-DBD9A8E0E758}" presName="sp" presStyleCnt="0"/>
      <dgm:spPr/>
    </dgm:pt>
    <dgm:pt modelId="{C7CDF576-80D8-4C2F-933C-18DED1DFB167}" type="pres">
      <dgm:prSet presAssocID="{2EE933A0-125F-459B-BA2C-E294D25E3E22}" presName="composite" presStyleCnt="0"/>
      <dgm:spPr/>
    </dgm:pt>
    <dgm:pt modelId="{B73E4632-320F-4E94-88AA-8E3C271D3CEB}" type="pres">
      <dgm:prSet presAssocID="{2EE933A0-125F-459B-BA2C-E294D25E3E2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42A5FD-A200-4042-9F15-2494B4731514}" type="pres">
      <dgm:prSet presAssocID="{2EE933A0-125F-459B-BA2C-E294D25E3E2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7C311-6989-41F7-AA32-37207962B3B7}" type="pres">
      <dgm:prSet presAssocID="{69A7E373-D9FD-430C-8080-3AB0427185FF}" presName="sp" presStyleCnt="0"/>
      <dgm:spPr/>
    </dgm:pt>
    <dgm:pt modelId="{DEABC2BD-5E2E-4ABB-9A6D-3891AFCD5B4F}" type="pres">
      <dgm:prSet presAssocID="{54810139-8249-46CC-B7F2-0FDF5A73A558}" presName="composite" presStyleCnt="0"/>
      <dgm:spPr/>
    </dgm:pt>
    <dgm:pt modelId="{AB2262A2-E7E9-4EDC-824C-5715FFDC30F8}" type="pres">
      <dgm:prSet presAssocID="{54810139-8249-46CC-B7F2-0FDF5A73A55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0908A-DF78-4314-AFBC-1D942B9105B9}" type="pres">
      <dgm:prSet presAssocID="{54810139-8249-46CC-B7F2-0FDF5A73A55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90C73-90AA-4770-B678-AC60CB93435D}" type="pres">
      <dgm:prSet presAssocID="{85F4ADF9-4969-45D7-AA1F-732841A96C30}" presName="sp" presStyleCnt="0"/>
      <dgm:spPr/>
    </dgm:pt>
    <dgm:pt modelId="{F3D9254F-BFB2-4FB3-9A9A-A1195C458D54}" type="pres">
      <dgm:prSet presAssocID="{D01B2BD1-4281-4720-89AB-268953DFF3E3}" presName="composite" presStyleCnt="0"/>
      <dgm:spPr/>
    </dgm:pt>
    <dgm:pt modelId="{991EDB89-9FFB-432E-8104-BD30F6B5E7B7}" type="pres">
      <dgm:prSet presAssocID="{D01B2BD1-4281-4720-89AB-268953DFF3E3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DD8C1-D6D4-4FB5-BB9A-DB79BA27F5AF}" type="pres">
      <dgm:prSet presAssocID="{D01B2BD1-4281-4720-89AB-268953DFF3E3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8B7435-C883-4255-9B10-D7407A29CB66}" srcId="{76405932-97B8-4958-9A44-EF55209F37A5}" destId="{08FCF077-F7A8-4836-9F05-10599055FC03}" srcOrd="1" destOrd="0" parTransId="{EB897904-295C-46CB-92B5-B58E3707CCD5}" sibTransId="{300D95F6-314A-402E-8776-127593846B2C}"/>
    <dgm:cxn modelId="{6E530293-82A8-47F2-8127-1B50F2AD0529}" srcId="{2EE933A0-125F-459B-BA2C-E294D25E3E22}" destId="{5F1DE0CA-E019-41E7-8FF8-3E30EC526A2F}" srcOrd="0" destOrd="0" parTransId="{FA734393-66A4-45FC-8AE8-5FC5570F77F3}" sibTransId="{29763D1E-232B-4145-9CA5-5F37057D1C03}"/>
    <dgm:cxn modelId="{D186EEB1-0957-4F33-8B90-B8A461AF5FBD}" type="presOf" srcId="{A179E872-4CF2-48AF-BB44-44AEFD843FC3}" destId="{24C0908A-DF78-4314-AFBC-1D942B9105B9}" srcOrd="0" destOrd="0" presId="urn:microsoft.com/office/officeart/2005/8/layout/chevron2"/>
    <dgm:cxn modelId="{C982B794-84EA-4E31-94CA-7584B064FFF5}" srcId="{BE8FFB35-2C02-489E-8A68-CA467832584B}" destId="{94DFC17D-550A-497D-B07D-5A3108785B0F}" srcOrd="0" destOrd="0" parTransId="{ECF001BC-6A17-4985-843C-51E3C6D527E3}" sibTransId="{C6754C69-5CB9-4CE9-91DD-A14C232E9C3E}"/>
    <dgm:cxn modelId="{1DE2A393-54EF-45F7-A859-097BFCC60A31}" srcId="{4DD6E69F-5DBE-425B-A57E-D5CBFF50541A}" destId="{72436878-AB5A-402C-880E-FE05D2429C81}" srcOrd="0" destOrd="0" parTransId="{6E540DFB-571C-4682-B570-7C29E84CEF14}" sibTransId="{6EF7F672-F2D4-4C95-AD06-6466B69FB425}"/>
    <dgm:cxn modelId="{74F12EE6-96CA-41AD-9EA8-68FF07374750}" srcId="{76405932-97B8-4958-9A44-EF55209F37A5}" destId="{54810139-8249-46CC-B7F2-0FDF5A73A558}" srcOrd="4" destOrd="0" parTransId="{97D18D51-44D4-42E9-8A0A-F661277CBB1C}" sibTransId="{85F4ADF9-4969-45D7-AA1F-732841A96C30}"/>
    <dgm:cxn modelId="{0B30551E-1C46-4F5F-BD5F-004EB15AC767}" srcId="{76405932-97B8-4958-9A44-EF55209F37A5}" destId="{D01B2BD1-4281-4720-89AB-268953DFF3E3}" srcOrd="5" destOrd="0" parTransId="{4CDDC4E7-393C-41A8-BB70-9DFFBC578FF8}" sibTransId="{4FC47230-D0EA-4F71-B93E-2546AD257E81}"/>
    <dgm:cxn modelId="{52B44C23-E73E-4134-AD15-E9ABE2DB9259}" type="presOf" srcId="{BE8FFB35-2C02-489E-8A68-CA467832584B}" destId="{DFA7B116-2C1F-4457-BA97-39F0E3305E12}" srcOrd="0" destOrd="0" presId="urn:microsoft.com/office/officeart/2005/8/layout/chevron2"/>
    <dgm:cxn modelId="{BAB4CF1D-1BD9-4EB1-90A0-064E38312082}" type="presOf" srcId="{76405932-97B8-4958-9A44-EF55209F37A5}" destId="{1F5B0684-245C-4DA3-A9E6-252C78E9C143}" srcOrd="0" destOrd="0" presId="urn:microsoft.com/office/officeart/2005/8/layout/chevron2"/>
    <dgm:cxn modelId="{3CB09419-6516-4889-AD9C-EE875AE2ABF1}" type="presOf" srcId="{F1307501-0D2B-4E31-95BB-6055D383B6B9}" destId="{ED146DBF-C046-49A2-AC24-987BAFA99F72}" srcOrd="0" destOrd="0" presId="urn:microsoft.com/office/officeart/2005/8/layout/chevron2"/>
    <dgm:cxn modelId="{A0FF7501-07CA-43FD-AE26-470DFADE973B}" srcId="{76405932-97B8-4958-9A44-EF55209F37A5}" destId="{BE8FFB35-2C02-489E-8A68-CA467832584B}" srcOrd="2" destOrd="0" parTransId="{BBADECF9-E84C-426D-805B-313538E42316}" sibTransId="{204BEF13-A937-4F1A-A246-DBD9A8E0E758}"/>
    <dgm:cxn modelId="{B52046C7-A83F-44F4-BA35-98AB433674C4}" type="presOf" srcId="{54810139-8249-46CC-B7F2-0FDF5A73A558}" destId="{AB2262A2-E7E9-4EDC-824C-5715FFDC30F8}" srcOrd="0" destOrd="0" presId="urn:microsoft.com/office/officeart/2005/8/layout/chevron2"/>
    <dgm:cxn modelId="{2B2AB532-5CBA-4EA4-8F8D-EA0DA2270DEC}" srcId="{76405932-97B8-4958-9A44-EF55209F37A5}" destId="{2EE933A0-125F-459B-BA2C-E294D25E3E22}" srcOrd="3" destOrd="0" parTransId="{9868CC29-07A7-4B27-BBF1-B5B1E5B5E18E}" sibTransId="{69A7E373-D9FD-430C-8080-3AB0427185FF}"/>
    <dgm:cxn modelId="{F22EB862-0ED6-4B46-AFC4-D0C6A591B8C6}" type="presOf" srcId="{4DD6E69F-5DBE-425B-A57E-D5CBFF50541A}" destId="{C8623E50-97AB-4589-A63C-F4024FC1C962}" srcOrd="0" destOrd="0" presId="urn:microsoft.com/office/officeart/2005/8/layout/chevron2"/>
    <dgm:cxn modelId="{C127C8AB-B6F1-457E-A489-D34C7D117B2C}" type="presOf" srcId="{08FCF077-F7A8-4836-9F05-10599055FC03}" destId="{40B1795E-930A-486B-BCF2-4B972C27D609}" srcOrd="0" destOrd="0" presId="urn:microsoft.com/office/officeart/2005/8/layout/chevron2"/>
    <dgm:cxn modelId="{7B31EC55-AB57-4607-BE84-F450C8597943}" srcId="{76405932-97B8-4958-9A44-EF55209F37A5}" destId="{4DD6E69F-5DBE-425B-A57E-D5CBFF50541A}" srcOrd="0" destOrd="0" parTransId="{81D0D315-39D8-4C39-8323-9913FE2DD3B6}" sibTransId="{F3B6D98D-BE18-471F-952A-78EB4E47E714}"/>
    <dgm:cxn modelId="{4AB3B5A5-A10C-49C2-A547-432085CDAC4F}" srcId="{08FCF077-F7A8-4836-9F05-10599055FC03}" destId="{F1307501-0D2B-4E31-95BB-6055D383B6B9}" srcOrd="0" destOrd="0" parTransId="{A6AA1466-F2B3-4420-B4A1-A35561D082DC}" sibTransId="{4AD607C1-FDD9-4881-99AB-3A5521443885}"/>
    <dgm:cxn modelId="{2921035C-8BCB-4E1E-8608-A38A1CCBEC07}" type="presOf" srcId="{2EE933A0-125F-459B-BA2C-E294D25E3E22}" destId="{B73E4632-320F-4E94-88AA-8E3C271D3CEB}" srcOrd="0" destOrd="0" presId="urn:microsoft.com/office/officeart/2005/8/layout/chevron2"/>
    <dgm:cxn modelId="{EED6AE9C-0200-4E48-9E7A-B2123E956F7A}" type="presOf" srcId="{94DFC17D-550A-497D-B07D-5A3108785B0F}" destId="{91DAC477-8575-41FC-81FA-5392F314145A}" srcOrd="0" destOrd="0" presId="urn:microsoft.com/office/officeart/2005/8/layout/chevron2"/>
    <dgm:cxn modelId="{82568CB4-DF8D-4309-922B-6443CD126297}" srcId="{54810139-8249-46CC-B7F2-0FDF5A73A558}" destId="{A179E872-4CF2-48AF-BB44-44AEFD843FC3}" srcOrd="0" destOrd="0" parTransId="{7A8A55A4-126B-4614-84F3-FAF1055CB5A7}" sibTransId="{65C57EAE-E4FB-42F6-8FA5-98A03DE1BE1C}"/>
    <dgm:cxn modelId="{464ECED0-084F-477E-BA63-E7A0973665B5}" srcId="{D01B2BD1-4281-4720-89AB-268953DFF3E3}" destId="{601D95D8-D9C3-4BB7-95B7-90C07C3F1892}" srcOrd="0" destOrd="0" parTransId="{34EEF432-6C3A-4F32-8A7D-1C844DC10A35}" sibTransId="{5BE87FDE-F194-4676-9C6C-B87A3F9F96E9}"/>
    <dgm:cxn modelId="{59DA037A-8DFC-4E52-B9CA-C6EE75B46515}" type="presOf" srcId="{5F1DE0CA-E019-41E7-8FF8-3E30EC526A2F}" destId="{4D42A5FD-A200-4042-9F15-2494B4731514}" srcOrd="0" destOrd="0" presId="urn:microsoft.com/office/officeart/2005/8/layout/chevron2"/>
    <dgm:cxn modelId="{4B1D4F01-8EEA-43B0-A5A0-110BB156FD0E}" type="presOf" srcId="{D01B2BD1-4281-4720-89AB-268953DFF3E3}" destId="{991EDB89-9FFB-432E-8104-BD30F6B5E7B7}" srcOrd="0" destOrd="0" presId="urn:microsoft.com/office/officeart/2005/8/layout/chevron2"/>
    <dgm:cxn modelId="{F1309366-2646-40A5-A17E-E5B40C549714}" type="presOf" srcId="{601D95D8-D9C3-4BB7-95B7-90C07C3F1892}" destId="{EC7DD8C1-D6D4-4FB5-BB9A-DB79BA27F5AF}" srcOrd="0" destOrd="0" presId="urn:microsoft.com/office/officeart/2005/8/layout/chevron2"/>
    <dgm:cxn modelId="{D876A65D-ED19-4E8B-ABD2-3AF47E62C84E}" type="presOf" srcId="{72436878-AB5A-402C-880E-FE05D2429C81}" destId="{232770A3-6B67-487E-8E96-70B7F777BECF}" srcOrd="0" destOrd="0" presId="urn:microsoft.com/office/officeart/2005/8/layout/chevron2"/>
    <dgm:cxn modelId="{E37E5ACE-5CD1-4395-B972-959C1AB1C2FA}" type="presParOf" srcId="{1F5B0684-245C-4DA3-A9E6-252C78E9C143}" destId="{FC63CE89-21A4-488D-A7A7-E7861F4FBC0C}" srcOrd="0" destOrd="0" presId="urn:microsoft.com/office/officeart/2005/8/layout/chevron2"/>
    <dgm:cxn modelId="{CC22DE30-C2D2-417F-8271-8F1D625C38EB}" type="presParOf" srcId="{FC63CE89-21A4-488D-A7A7-E7861F4FBC0C}" destId="{C8623E50-97AB-4589-A63C-F4024FC1C962}" srcOrd="0" destOrd="0" presId="urn:microsoft.com/office/officeart/2005/8/layout/chevron2"/>
    <dgm:cxn modelId="{58AA8A5B-1A29-45CF-90CC-1611276D408A}" type="presParOf" srcId="{FC63CE89-21A4-488D-A7A7-E7861F4FBC0C}" destId="{232770A3-6B67-487E-8E96-70B7F777BECF}" srcOrd="1" destOrd="0" presId="urn:microsoft.com/office/officeart/2005/8/layout/chevron2"/>
    <dgm:cxn modelId="{72736FA6-C97D-47A8-B813-0B13F8D1F084}" type="presParOf" srcId="{1F5B0684-245C-4DA3-A9E6-252C78E9C143}" destId="{E3A1EA88-6EF5-4237-BD36-B95E7447E8DA}" srcOrd="1" destOrd="0" presId="urn:microsoft.com/office/officeart/2005/8/layout/chevron2"/>
    <dgm:cxn modelId="{85907877-A04E-46B9-BD02-B2836AE4328A}" type="presParOf" srcId="{1F5B0684-245C-4DA3-A9E6-252C78E9C143}" destId="{FF7769CF-F0BD-4D41-88E9-56775670679F}" srcOrd="2" destOrd="0" presId="urn:microsoft.com/office/officeart/2005/8/layout/chevron2"/>
    <dgm:cxn modelId="{DAE7C249-B164-4D44-9E51-25921B67203A}" type="presParOf" srcId="{FF7769CF-F0BD-4D41-88E9-56775670679F}" destId="{40B1795E-930A-486B-BCF2-4B972C27D609}" srcOrd="0" destOrd="0" presId="urn:microsoft.com/office/officeart/2005/8/layout/chevron2"/>
    <dgm:cxn modelId="{E39D6713-EF67-494C-B58D-0B0DEF4470B1}" type="presParOf" srcId="{FF7769CF-F0BD-4D41-88E9-56775670679F}" destId="{ED146DBF-C046-49A2-AC24-987BAFA99F72}" srcOrd="1" destOrd="0" presId="urn:microsoft.com/office/officeart/2005/8/layout/chevron2"/>
    <dgm:cxn modelId="{36DFFE85-9832-492C-9A52-421778C335DD}" type="presParOf" srcId="{1F5B0684-245C-4DA3-A9E6-252C78E9C143}" destId="{3C7A09A5-8542-4A8B-BCD3-518C6CCB6DD5}" srcOrd="3" destOrd="0" presId="urn:microsoft.com/office/officeart/2005/8/layout/chevron2"/>
    <dgm:cxn modelId="{98EB614E-6A17-495D-9FCA-4B03CAA80962}" type="presParOf" srcId="{1F5B0684-245C-4DA3-A9E6-252C78E9C143}" destId="{0450FE64-D5E8-49D1-9D36-020DDED3D8B3}" srcOrd="4" destOrd="0" presId="urn:microsoft.com/office/officeart/2005/8/layout/chevron2"/>
    <dgm:cxn modelId="{606C3F43-894B-478C-8D3B-E2C0EF9C308F}" type="presParOf" srcId="{0450FE64-D5E8-49D1-9D36-020DDED3D8B3}" destId="{DFA7B116-2C1F-4457-BA97-39F0E3305E12}" srcOrd="0" destOrd="0" presId="urn:microsoft.com/office/officeart/2005/8/layout/chevron2"/>
    <dgm:cxn modelId="{0CB22B62-817A-4317-BA2A-BB17E04819F9}" type="presParOf" srcId="{0450FE64-D5E8-49D1-9D36-020DDED3D8B3}" destId="{91DAC477-8575-41FC-81FA-5392F314145A}" srcOrd="1" destOrd="0" presId="urn:microsoft.com/office/officeart/2005/8/layout/chevron2"/>
    <dgm:cxn modelId="{59A624F1-7EBF-4F5F-90D8-C9E97187600A}" type="presParOf" srcId="{1F5B0684-245C-4DA3-A9E6-252C78E9C143}" destId="{3ECF9ED3-CA1F-4C83-9FFB-AE7D5074D2F6}" srcOrd="5" destOrd="0" presId="urn:microsoft.com/office/officeart/2005/8/layout/chevron2"/>
    <dgm:cxn modelId="{EA3108A3-E098-4B1B-9639-9A1A9A2AEAC2}" type="presParOf" srcId="{1F5B0684-245C-4DA3-A9E6-252C78E9C143}" destId="{C7CDF576-80D8-4C2F-933C-18DED1DFB167}" srcOrd="6" destOrd="0" presId="urn:microsoft.com/office/officeart/2005/8/layout/chevron2"/>
    <dgm:cxn modelId="{7EB96C93-C623-45DB-A527-011384771C91}" type="presParOf" srcId="{C7CDF576-80D8-4C2F-933C-18DED1DFB167}" destId="{B73E4632-320F-4E94-88AA-8E3C271D3CEB}" srcOrd="0" destOrd="0" presId="urn:microsoft.com/office/officeart/2005/8/layout/chevron2"/>
    <dgm:cxn modelId="{2F1BCA42-CB03-4A40-B247-4FC1BB2E4D85}" type="presParOf" srcId="{C7CDF576-80D8-4C2F-933C-18DED1DFB167}" destId="{4D42A5FD-A200-4042-9F15-2494B4731514}" srcOrd="1" destOrd="0" presId="urn:microsoft.com/office/officeart/2005/8/layout/chevron2"/>
    <dgm:cxn modelId="{4DD01D05-83AE-4543-B07E-7AEF47398AE5}" type="presParOf" srcId="{1F5B0684-245C-4DA3-A9E6-252C78E9C143}" destId="{30A7C311-6989-41F7-AA32-37207962B3B7}" srcOrd="7" destOrd="0" presId="urn:microsoft.com/office/officeart/2005/8/layout/chevron2"/>
    <dgm:cxn modelId="{906527E6-C056-4627-8B47-3EF343220E71}" type="presParOf" srcId="{1F5B0684-245C-4DA3-A9E6-252C78E9C143}" destId="{DEABC2BD-5E2E-4ABB-9A6D-3891AFCD5B4F}" srcOrd="8" destOrd="0" presId="urn:microsoft.com/office/officeart/2005/8/layout/chevron2"/>
    <dgm:cxn modelId="{B0E63211-F433-4DE4-A9AF-466D1A1D46AD}" type="presParOf" srcId="{DEABC2BD-5E2E-4ABB-9A6D-3891AFCD5B4F}" destId="{AB2262A2-E7E9-4EDC-824C-5715FFDC30F8}" srcOrd="0" destOrd="0" presId="urn:microsoft.com/office/officeart/2005/8/layout/chevron2"/>
    <dgm:cxn modelId="{77316EC4-15AC-4ABB-854D-6035B81E66C3}" type="presParOf" srcId="{DEABC2BD-5E2E-4ABB-9A6D-3891AFCD5B4F}" destId="{24C0908A-DF78-4314-AFBC-1D942B9105B9}" srcOrd="1" destOrd="0" presId="urn:microsoft.com/office/officeart/2005/8/layout/chevron2"/>
    <dgm:cxn modelId="{6DE75465-03C7-4E85-B392-858EFA97246B}" type="presParOf" srcId="{1F5B0684-245C-4DA3-A9E6-252C78E9C143}" destId="{E2590C73-90AA-4770-B678-AC60CB93435D}" srcOrd="9" destOrd="0" presId="urn:microsoft.com/office/officeart/2005/8/layout/chevron2"/>
    <dgm:cxn modelId="{426E0B20-64F1-4995-8658-58E330D69964}" type="presParOf" srcId="{1F5B0684-245C-4DA3-A9E6-252C78E9C143}" destId="{F3D9254F-BFB2-4FB3-9A9A-A1195C458D54}" srcOrd="10" destOrd="0" presId="urn:microsoft.com/office/officeart/2005/8/layout/chevron2"/>
    <dgm:cxn modelId="{A77306BF-41CF-4BF9-A7FB-2BE8212F4A33}" type="presParOf" srcId="{F3D9254F-BFB2-4FB3-9A9A-A1195C458D54}" destId="{991EDB89-9FFB-432E-8104-BD30F6B5E7B7}" srcOrd="0" destOrd="0" presId="urn:microsoft.com/office/officeart/2005/8/layout/chevron2"/>
    <dgm:cxn modelId="{8AF935C0-FBE0-4F8D-90D0-9EB83ABBE991}" type="presParOf" srcId="{F3D9254F-BFB2-4FB3-9A9A-A1195C458D54}" destId="{EC7DD8C1-D6D4-4FB5-BB9A-DB79BA27F5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F1886-FE19-4487-A84C-58AA9451144F}" type="doc">
      <dgm:prSet loTypeId="urn:microsoft.com/office/officeart/2005/8/layout/arrow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51BDEDA-8909-46E8-9F7E-2C824D370648}">
      <dgm:prSet phldrT="[文本]"/>
      <dgm:spPr/>
      <dgm:t>
        <a:bodyPr/>
        <a:lstStyle/>
        <a:p>
          <a:r>
            <a:rPr lang="zh-CN" altLang="en-US" dirty="0" smtClean="0"/>
            <a:t>客户端方式的优势</a:t>
          </a:r>
          <a:endParaRPr lang="zh-CN" altLang="en-US" dirty="0"/>
        </a:p>
      </dgm:t>
    </dgm:pt>
    <dgm:pt modelId="{7505B643-D700-4703-95C7-3975D2A2592C}" type="parTrans" cxnId="{30DB6012-B669-444A-993B-B3171F52A342}">
      <dgm:prSet/>
      <dgm:spPr/>
      <dgm:t>
        <a:bodyPr/>
        <a:lstStyle/>
        <a:p>
          <a:endParaRPr lang="zh-CN" altLang="en-US"/>
        </a:p>
      </dgm:t>
    </dgm:pt>
    <dgm:pt modelId="{3BF78724-0F1C-4A2C-B7EE-29C561CBFC36}" type="sibTrans" cxnId="{30DB6012-B669-444A-993B-B3171F52A342}">
      <dgm:prSet/>
      <dgm:spPr/>
      <dgm:t>
        <a:bodyPr/>
        <a:lstStyle/>
        <a:p>
          <a:endParaRPr lang="zh-CN" altLang="en-US"/>
        </a:p>
      </dgm:t>
    </dgm:pt>
    <dgm:pt modelId="{2668AD41-D6E4-486E-AEAB-E8E6F2C4DE5F}">
      <dgm:prSet phldrT="[文本]"/>
      <dgm:spPr/>
      <dgm:t>
        <a:bodyPr/>
        <a:lstStyle/>
        <a:p>
          <a:r>
            <a:rPr lang="zh-CN" altLang="en-US" dirty="0" smtClean="0"/>
            <a:t>网站方式风险</a:t>
          </a:r>
          <a:endParaRPr lang="zh-CN" altLang="en-US" dirty="0"/>
        </a:p>
      </dgm:t>
    </dgm:pt>
    <dgm:pt modelId="{6557AA35-9E58-4245-AE61-2A6E60717E1B}" type="parTrans" cxnId="{53782268-D7CD-4C85-9681-7CA434679412}">
      <dgm:prSet/>
      <dgm:spPr/>
      <dgm:t>
        <a:bodyPr/>
        <a:lstStyle/>
        <a:p>
          <a:endParaRPr lang="zh-CN" altLang="en-US"/>
        </a:p>
      </dgm:t>
    </dgm:pt>
    <dgm:pt modelId="{DB4E9B8D-255B-43DC-A164-4C2B68F2E0AA}" type="sibTrans" cxnId="{53782268-D7CD-4C85-9681-7CA434679412}">
      <dgm:prSet/>
      <dgm:spPr/>
      <dgm:t>
        <a:bodyPr/>
        <a:lstStyle/>
        <a:p>
          <a:endParaRPr lang="zh-CN" altLang="en-US"/>
        </a:p>
      </dgm:t>
    </dgm:pt>
    <dgm:pt modelId="{6989F7AB-6F7C-4760-A7E7-7E18451D3965}">
      <dgm:prSet phldrT="[文本]"/>
      <dgm:spPr/>
      <dgm:t>
        <a:bodyPr/>
        <a:lstStyle/>
        <a:p>
          <a:r>
            <a:rPr lang="zh-CN" altLang="en-US" dirty="0" smtClean="0"/>
            <a:t>可隐藏目的服务器</a:t>
          </a:r>
          <a:r>
            <a:rPr lang="en-US" altLang="zh-CN" dirty="0" smtClean="0"/>
            <a:t>IP</a:t>
          </a:r>
          <a:r>
            <a:rPr lang="zh-CN" altLang="en-US" dirty="0" smtClean="0"/>
            <a:t>，避免被异网运营商破解屏蔽无法使用；</a:t>
          </a:r>
          <a:endParaRPr lang="zh-CN" altLang="en-US" dirty="0"/>
        </a:p>
      </dgm:t>
    </dgm:pt>
    <dgm:pt modelId="{FA5BCCCF-3B8B-491B-8D48-7BB7043E888D}" type="parTrans" cxnId="{17FF64E9-61F8-4CA3-93B4-491C430123EF}">
      <dgm:prSet/>
      <dgm:spPr/>
      <dgm:t>
        <a:bodyPr/>
        <a:lstStyle/>
        <a:p>
          <a:endParaRPr lang="zh-CN" altLang="en-US"/>
        </a:p>
      </dgm:t>
    </dgm:pt>
    <dgm:pt modelId="{CD718ECD-4074-4624-948D-DE5BB438A628}" type="sibTrans" cxnId="{17FF64E9-61F8-4CA3-93B4-491C430123EF}">
      <dgm:prSet/>
      <dgm:spPr/>
      <dgm:t>
        <a:bodyPr/>
        <a:lstStyle/>
        <a:p>
          <a:endParaRPr lang="zh-CN" altLang="en-US"/>
        </a:p>
      </dgm:t>
    </dgm:pt>
    <dgm:pt modelId="{306BED78-5F60-4C48-877B-9CC00DFB4258}">
      <dgm:prSet phldrT="[文本]"/>
      <dgm:spPr/>
      <dgm:t>
        <a:bodyPr/>
        <a:lstStyle/>
        <a:p>
          <a:endParaRPr lang="zh-CN" altLang="en-US" dirty="0"/>
        </a:p>
      </dgm:t>
    </dgm:pt>
    <dgm:pt modelId="{3B971739-B721-4CA4-9C64-57ADF472347A}" type="parTrans" cxnId="{4C857AD9-89E5-437D-A6A0-90EF03CC4B9F}">
      <dgm:prSet/>
      <dgm:spPr/>
      <dgm:t>
        <a:bodyPr/>
        <a:lstStyle/>
        <a:p>
          <a:endParaRPr lang="zh-CN" altLang="en-US"/>
        </a:p>
      </dgm:t>
    </dgm:pt>
    <dgm:pt modelId="{0639E6D7-0BAE-4418-BBA3-D44F42AEE433}" type="sibTrans" cxnId="{4C857AD9-89E5-437D-A6A0-90EF03CC4B9F}">
      <dgm:prSet/>
      <dgm:spPr/>
      <dgm:t>
        <a:bodyPr/>
        <a:lstStyle/>
        <a:p>
          <a:endParaRPr lang="zh-CN" altLang="en-US"/>
        </a:p>
      </dgm:t>
    </dgm:pt>
    <dgm:pt modelId="{BFFFA191-EC97-4526-9602-BAEC01ABBC06}">
      <dgm:prSet phldrT="[文本]"/>
      <dgm:spPr/>
      <dgm:t>
        <a:bodyPr/>
        <a:lstStyle/>
        <a:p>
          <a:r>
            <a:rPr lang="zh-CN" altLang="en-US" dirty="0" smtClean="0"/>
            <a:t>客户端通过域名方式访问中心服务器，中心服务器的</a:t>
          </a:r>
          <a:r>
            <a:rPr lang="en-US" altLang="en-US" dirty="0" smtClean="0"/>
            <a:t>IP</a:t>
          </a:r>
          <a:r>
            <a:rPr lang="zh-CN" altLang="en-US" dirty="0" smtClean="0"/>
            <a:t>地址可进行不定期变更，客户端指定域名解析服务器进行域名解析，可以有效防止对中心服务器的请求被劫持和篡改。</a:t>
          </a:r>
          <a:endParaRPr lang="zh-CN" altLang="en-US" dirty="0"/>
        </a:p>
      </dgm:t>
    </dgm:pt>
    <dgm:pt modelId="{99DDDD36-7425-4189-AAFA-57B9556B7BAD}" type="parTrans" cxnId="{A90FE06A-6CE5-490D-8714-37E59176C7BF}">
      <dgm:prSet/>
      <dgm:spPr/>
      <dgm:t>
        <a:bodyPr/>
        <a:lstStyle/>
        <a:p>
          <a:endParaRPr lang="zh-CN" altLang="en-US"/>
        </a:p>
      </dgm:t>
    </dgm:pt>
    <dgm:pt modelId="{D1F9BAE5-D34F-4EB7-9995-7CBC3B221AFA}" type="sibTrans" cxnId="{A90FE06A-6CE5-490D-8714-37E59176C7BF}">
      <dgm:prSet/>
      <dgm:spPr/>
      <dgm:t>
        <a:bodyPr/>
        <a:lstStyle/>
        <a:p>
          <a:endParaRPr lang="zh-CN" altLang="en-US"/>
        </a:p>
      </dgm:t>
    </dgm:pt>
    <dgm:pt modelId="{BD4DA6BE-ECB7-4B09-B974-B59C56995375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CS</a:t>
          </a:r>
          <a:r>
            <a:rPr lang="zh-CN" altLang="en-US" dirty="0" smtClean="0"/>
            <a:t>架构，相比</a:t>
          </a:r>
          <a:r>
            <a:rPr lang="en-US" altLang="zh-CN" dirty="0" smtClean="0"/>
            <a:t>BS</a:t>
          </a:r>
          <a:r>
            <a:rPr lang="zh-CN" altLang="en-US" dirty="0" smtClean="0"/>
            <a:t>方式，数据传输加密，安全性更高；</a:t>
          </a:r>
          <a:endParaRPr lang="zh-CN" altLang="en-US" dirty="0"/>
        </a:p>
      </dgm:t>
    </dgm:pt>
    <dgm:pt modelId="{CE52CC48-6B67-499D-887A-91A43C8AB0F1}" type="parTrans" cxnId="{9BF028A0-B44C-4233-BFD9-9D569AE30215}">
      <dgm:prSet/>
      <dgm:spPr/>
      <dgm:t>
        <a:bodyPr/>
        <a:lstStyle/>
        <a:p>
          <a:endParaRPr lang="zh-CN" altLang="en-US"/>
        </a:p>
      </dgm:t>
    </dgm:pt>
    <dgm:pt modelId="{3D765510-7EA9-4ADE-9E62-B076A480D336}" type="sibTrans" cxnId="{9BF028A0-B44C-4233-BFD9-9D569AE30215}">
      <dgm:prSet/>
      <dgm:spPr/>
      <dgm:t>
        <a:bodyPr/>
        <a:lstStyle/>
        <a:p>
          <a:endParaRPr lang="zh-CN" altLang="en-US"/>
        </a:p>
      </dgm:t>
    </dgm:pt>
    <dgm:pt modelId="{6F9BFC16-3525-42C0-B8A9-93E231282B28}">
      <dgm:prSet phldrT="[文本]"/>
      <dgm:spPr/>
      <dgm:t>
        <a:bodyPr/>
        <a:lstStyle/>
        <a:p>
          <a:r>
            <a:rPr lang="zh-CN" altLang="en-US" dirty="0" smtClean="0"/>
            <a:t>网站不管是采用域名还是</a:t>
          </a:r>
          <a:r>
            <a:rPr lang="en-US" altLang="zh-CN" dirty="0" smtClean="0"/>
            <a:t>IP</a:t>
          </a:r>
          <a:r>
            <a:rPr lang="zh-CN" altLang="en-US" dirty="0" smtClean="0"/>
            <a:t>地址方式，在访问是必须暴露目标服务器</a:t>
          </a:r>
          <a:r>
            <a:rPr lang="en-US" altLang="zh-CN" dirty="0" smtClean="0"/>
            <a:t>IP</a:t>
          </a:r>
          <a:r>
            <a:rPr lang="zh-CN" altLang="en-US" dirty="0" smtClean="0"/>
            <a:t>，在地址有限时很容易被对方屏蔽后无法使用；</a:t>
          </a:r>
          <a:endParaRPr lang="zh-CN" altLang="en-US" dirty="0"/>
        </a:p>
      </dgm:t>
    </dgm:pt>
    <dgm:pt modelId="{2861502F-A4E3-4D41-AE20-CB8E2645C81A}" type="parTrans" cxnId="{840127EB-49B7-4E2B-899B-6B68E1C04060}">
      <dgm:prSet/>
      <dgm:spPr/>
      <dgm:t>
        <a:bodyPr/>
        <a:lstStyle/>
        <a:p>
          <a:endParaRPr lang="zh-CN" altLang="en-US"/>
        </a:p>
      </dgm:t>
    </dgm:pt>
    <dgm:pt modelId="{381E8D1D-61CB-4307-84B3-66D597C9052A}" type="sibTrans" cxnId="{840127EB-49B7-4E2B-899B-6B68E1C04060}">
      <dgm:prSet/>
      <dgm:spPr/>
      <dgm:t>
        <a:bodyPr/>
        <a:lstStyle/>
        <a:p>
          <a:endParaRPr lang="zh-CN" altLang="en-US"/>
        </a:p>
      </dgm:t>
    </dgm:pt>
    <dgm:pt modelId="{D29AA761-93C6-4BD6-A4E6-21A703B1B380}">
      <dgm:prSet phldrT="[文本]"/>
      <dgm:spPr/>
      <dgm:t>
        <a:bodyPr/>
        <a:lstStyle/>
        <a:p>
          <a:r>
            <a:rPr lang="zh-CN" altLang="en-US" dirty="0" smtClean="0"/>
            <a:t>网页方式是采用标准的</a:t>
          </a:r>
          <a:r>
            <a:rPr lang="en-US" dirty="0" smtClean="0"/>
            <a:t>http</a:t>
          </a:r>
          <a:r>
            <a:rPr lang="zh-CN" altLang="en-US" dirty="0" smtClean="0"/>
            <a:t>协议进行数据传输，使用浏览器请求的发送和处理，上行请求和下行回复信息均无法实现有效的加密，极易造成数据的劫持和篡改。 </a:t>
          </a:r>
          <a:endParaRPr lang="zh-CN" altLang="en-US" dirty="0"/>
        </a:p>
      </dgm:t>
    </dgm:pt>
    <dgm:pt modelId="{A94369EE-7E5B-4D58-A675-99AB220F223C}" type="parTrans" cxnId="{B5E11324-DB8E-4154-AA0D-2B366D2D5745}">
      <dgm:prSet/>
      <dgm:spPr/>
      <dgm:t>
        <a:bodyPr/>
        <a:lstStyle/>
        <a:p>
          <a:endParaRPr lang="zh-CN" altLang="en-US"/>
        </a:p>
      </dgm:t>
    </dgm:pt>
    <dgm:pt modelId="{8A14BE25-B26C-45CD-813A-B2F51170948A}" type="sibTrans" cxnId="{B5E11324-DB8E-4154-AA0D-2B366D2D5745}">
      <dgm:prSet/>
      <dgm:spPr/>
      <dgm:t>
        <a:bodyPr/>
        <a:lstStyle/>
        <a:p>
          <a:endParaRPr lang="zh-CN" altLang="en-US"/>
        </a:p>
      </dgm:t>
    </dgm:pt>
    <dgm:pt modelId="{A2BBE439-E6AF-4D4A-B59F-F385A98BB46C}" type="pres">
      <dgm:prSet presAssocID="{DDFF1886-FE19-4487-A84C-58AA9451144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690202-7723-438E-9EF0-7BB47781D13C}" type="pres">
      <dgm:prSet presAssocID="{951BDEDA-8909-46E8-9F7E-2C824D370648}" presName="upArrow" presStyleLbl="node1" presStyleIdx="0" presStyleCnt="2"/>
      <dgm:spPr/>
    </dgm:pt>
    <dgm:pt modelId="{A6355703-C871-4C5B-9781-CADAF540D88A}" type="pres">
      <dgm:prSet presAssocID="{951BDEDA-8909-46E8-9F7E-2C824D370648}" presName="upArrowText" presStyleLbl="revTx" presStyleIdx="0" presStyleCnt="2" custScaleX="10885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E7F2B-101E-40CA-8A7A-4FDB4FF5A33C}" type="pres">
      <dgm:prSet presAssocID="{2668AD41-D6E4-486E-AEAB-E8E6F2C4DE5F}" presName="downArrow" presStyleLbl="node1" presStyleIdx="1" presStyleCnt="2"/>
      <dgm:spPr/>
    </dgm:pt>
    <dgm:pt modelId="{937F6511-A4B5-403E-A7E7-178D0588E8A1}" type="pres">
      <dgm:prSet presAssocID="{2668AD41-D6E4-486E-AEAB-E8E6F2C4DE5F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F028A0-B44C-4233-BFD9-9D569AE30215}" srcId="{951BDEDA-8909-46E8-9F7E-2C824D370648}" destId="{BD4DA6BE-ECB7-4B09-B974-B59C56995375}" srcOrd="0" destOrd="0" parTransId="{CE52CC48-6B67-499D-887A-91A43C8AB0F1}" sibTransId="{3D765510-7EA9-4ADE-9E62-B076A480D336}"/>
    <dgm:cxn modelId="{A90FE06A-6CE5-490D-8714-37E59176C7BF}" srcId="{951BDEDA-8909-46E8-9F7E-2C824D370648}" destId="{BFFFA191-EC97-4526-9602-BAEC01ABBC06}" srcOrd="2" destOrd="0" parTransId="{99DDDD36-7425-4189-AAFA-57B9556B7BAD}" sibTransId="{D1F9BAE5-D34F-4EB7-9995-7CBC3B221AFA}"/>
    <dgm:cxn modelId="{53782268-D7CD-4C85-9681-7CA434679412}" srcId="{DDFF1886-FE19-4487-A84C-58AA9451144F}" destId="{2668AD41-D6E4-486E-AEAB-E8E6F2C4DE5F}" srcOrd="1" destOrd="0" parTransId="{6557AA35-9E58-4245-AE61-2A6E60717E1B}" sibTransId="{DB4E9B8D-255B-43DC-A164-4C2B68F2E0AA}"/>
    <dgm:cxn modelId="{30DB6012-B669-444A-993B-B3171F52A342}" srcId="{DDFF1886-FE19-4487-A84C-58AA9451144F}" destId="{951BDEDA-8909-46E8-9F7E-2C824D370648}" srcOrd="0" destOrd="0" parTransId="{7505B643-D700-4703-95C7-3975D2A2592C}" sibTransId="{3BF78724-0F1C-4A2C-B7EE-29C561CBFC36}"/>
    <dgm:cxn modelId="{097D1BAA-8D62-4B51-9330-65CBC4AD6026}" type="presOf" srcId="{D29AA761-93C6-4BD6-A4E6-21A703B1B380}" destId="{937F6511-A4B5-403E-A7E7-178D0588E8A1}" srcOrd="0" destOrd="2" presId="urn:microsoft.com/office/officeart/2005/8/layout/arrow4"/>
    <dgm:cxn modelId="{1C921C42-E57C-49A3-8273-91927FC9CA78}" type="presOf" srcId="{6F9BFC16-3525-42C0-B8A9-93E231282B28}" destId="{937F6511-A4B5-403E-A7E7-178D0588E8A1}" srcOrd="0" destOrd="1" presId="urn:microsoft.com/office/officeart/2005/8/layout/arrow4"/>
    <dgm:cxn modelId="{152044AC-43AC-4D5C-BF93-71F597A9394F}" type="presOf" srcId="{306BED78-5F60-4C48-877B-9CC00DFB4258}" destId="{A6355703-C871-4C5B-9781-CADAF540D88A}" srcOrd="0" destOrd="4" presId="urn:microsoft.com/office/officeart/2005/8/layout/arrow4"/>
    <dgm:cxn modelId="{F4031CA8-2E76-4096-AAE5-DF0CE8C009BF}" type="presOf" srcId="{BD4DA6BE-ECB7-4B09-B974-B59C56995375}" destId="{A6355703-C871-4C5B-9781-CADAF540D88A}" srcOrd="0" destOrd="1" presId="urn:microsoft.com/office/officeart/2005/8/layout/arrow4"/>
    <dgm:cxn modelId="{B5E11324-DB8E-4154-AA0D-2B366D2D5745}" srcId="{2668AD41-D6E4-486E-AEAB-E8E6F2C4DE5F}" destId="{D29AA761-93C6-4BD6-A4E6-21A703B1B380}" srcOrd="1" destOrd="0" parTransId="{A94369EE-7E5B-4D58-A675-99AB220F223C}" sibTransId="{8A14BE25-B26C-45CD-813A-B2F51170948A}"/>
    <dgm:cxn modelId="{4C857AD9-89E5-437D-A6A0-90EF03CC4B9F}" srcId="{951BDEDA-8909-46E8-9F7E-2C824D370648}" destId="{306BED78-5F60-4C48-877B-9CC00DFB4258}" srcOrd="3" destOrd="0" parTransId="{3B971739-B721-4CA4-9C64-57ADF472347A}" sibTransId="{0639E6D7-0BAE-4418-BBA3-D44F42AEE433}"/>
    <dgm:cxn modelId="{FD10A6C8-B2DC-4333-A569-089616E0737F}" type="presOf" srcId="{2668AD41-D6E4-486E-AEAB-E8E6F2C4DE5F}" destId="{937F6511-A4B5-403E-A7E7-178D0588E8A1}" srcOrd="0" destOrd="0" presId="urn:microsoft.com/office/officeart/2005/8/layout/arrow4"/>
    <dgm:cxn modelId="{840127EB-49B7-4E2B-899B-6B68E1C04060}" srcId="{2668AD41-D6E4-486E-AEAB-E8E6F2C4DE5F}" destId="{6F9BFC16-3525-42C0-B8A9-93E231282B28}" srcOrd="0" destOrd="0" parTransId="{2861502F-A4E3-4D41-AE20-CB8E2645C81A}" sibTransId="{381E8D1D-61CB-4307-84B3-66D597C9052A}"/>
    <dgm:cxn modelId="{774F07A7-2DCA-470E-A82D-BA82AAB35A83}" type="presOf" srcId="{BFFFA191-EC97-4526-9602-BAEC01ABBC06}" destId="{A6355703-C871-4C5B-9781-CADAF540D88A}" srcOrd="0" destOrd="3" presId="urn:microsoft.com/office/officeart/2005/8/layout/arrow4"/>
    <dgm:cxn modelId="{7FD229BE-900E-4854-ADDC-54878EFFA52A}" type="presOf" srcId="{6989F7AB-6F7C-4760-A7E7-7E18451D3965}" destId="{A6355703-C871-4C5B-9781-CADAF540D88A}" srcOrd="0" destOrd="2" presId="urn:microsoft.com/office/officeart/2005/8/layout/arrow4"/>
    <dgm:cxn modelId="{27928BFA-DBAD-4065-84CB-649E27E3EACD}" type="presOf" srcId="{DDFF1886-FE19-4487-A84C-58AA9451144F}" destId="{A2BBE439-E6AF-4D4A-B59F-F385A98BB46C}" srcOrd="0" destOrd="0" presId="urn:microsoft.com/office/officeart/2005/8/layout/arrow4"/>
    <dgm:cxn modelId="{6B1C4326-D30A-4A95-AAD5-75D9582A705E}" type="presOf" srcId="{951BDEDA-8909-46E8-9F7E-2C824D370648}" destId="{A6355703-C871-4C5B-9781-CADAF540D88A}" srcOrd="0" destOrd="0" presId="urn:microsoft.com/office/officeart/2005/8/layout/arrow4"/>
    <dgm:cxn modelId="{17FF64E9-61F8-4CA3-93B4-491C430123EF}" srcId="{951BDEDA-8909-46E8-9F7E-2C824D370648}" destId="{6989F7AB-6F7C-4760-A7E7-7E18451D3965}" srcOrd="1" destOrd="0" parTransId="{FA5BCCCF-3B8B-491B-8D48-7BB7043E888D}" sibTransId="{CD718ECD-4074-4624-948D-DE5BB438A628}"/>
    <dgm:cxn modelId="{DF4C7CBD-4538-45C4-93A9-B5E504CDE2AD}" type="presParOf" srcId="{A2BBE439-E6AF-4D4A-B59F-F385A98BB46C}" destId="{73690202-7723-438E-9EF0-7BB47781D13C}" srcOrd="0" destOrd="0" presId="urn:microsoft.com/office/officeart/2005/8/layout/arrow4"/>
    <dgm:cxn modelId="{A64A0D62-F76F-443F-B41A-0DBB7D656246}" type="presParOf" srcId="{A2BBE439-E6AF-4D4A-B59F-F385A98BB46C}" destId="{A6355703-C871-4C5B-9781-CADAF540D88A}" srcOrd="1" destOrd="0" presId="urn:microsoft.com/office/officeart/2005/8/layout/arrow4"/>
    <dgm:cxn modelId="{F376333E-5371-4EDC-B60E-2B09CC47FDB6}" type="presParOf" srcId="{A2BBE439-E6AF-4D4A-B59F-F385A98BB46C}" destId="{46CE7F2B-101E-40CA-8A7A-4FDB4FF5A33C}" srcOrd="2" destOrd="0" presId="urn:microsoft.com/office/officeart/2005/8/layout/arrow4"/>
    <dgm:cxn modelId="{39E89131-C211-4064-A319-9741B75EB79A}" type="presParOf" srcId="{A2BBE439-E6AF-4D4A-B59F-F385A98BB46C}" destId="{937F6511-A4B5-403E-A7E7-178D0588E8A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5C98BD-0981-49D8-B232-02EFA96355B3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8350A15-3816-469E-9247-4D8E85BE7B0C}">
      <dgm:prSet phldrT="[文本]"/>
      <dgm:spPr/>
      <dgm:t>
        <a:bodyPr/>
        <a:lstStyle/>
        <a:p>
          <a:r>
            <a:rPr lang="zh-CN" altLang="en-US" dirty="0" smtClean="0"/>
            <a:t>客户端在异网环境发起访问</a:t>
          </a:r>
          <a:endParaRPr lang="zh-CN" altLang="en-US" dirty="0"/>
        </a:p>
      </dgm:t>
    </dgm:pt>
    <dgm:pt modelId="{5D14F315-23E0-4C30-B0FE-7400587D9E6E}" type="parTrans" cxnId="{8F053409-1CD4-4CC3-AC30-296AC6F3A300}">
      <dgm:prSet/>
      <dgm:spPr/>
      <dgm:t>
        <a:bodyPr/>
        <a:lstStyle/>
        <a:p>
          <a:endParaRPr lang="zh-CN" altLang="en-US"/>
        </a:p>
      </dgm:t>
    </dgm:pt>
    <dgm:pt modelId="{C739B9EF-4676-4E5D-9544-3EC0CFAE4430}" type="sibTrans" cxnId="{8F053409-1CD4-4CC3-AC30-296AC6F3A300}">
      <dgm:prSet/>
      <dgm:spPr/>
      <dgm:t>
        <a:bodyPr/>
        <a:lstStyle/>
        <a:p>
          <a:endParaRPr lang="zh-CN" altLang="en-US"/>
        </a:p>
      </dgm:t>
    </dgm:pt>
    <dgm:pt modelId="{9B008769-5A24-41C1-A9D1-CAA245DAD641}">
      <dgm:prSet phldrT="[文本]"/>
      <dgm:spPr/>
      <dgm:t>
        <a:bodyPr/>
        <a:lstStyle/>
        <a:p>
          <a:r>
            <a:rPr lang="zh-CN" altLang="en-US" dirty="0" smtClean="0"/>
            <a:t>客户端请求监测中心系统</a:t>
          </a:r>
          <a:endParaRPr lang="zh-CN" altLang="en-US" dirty="0"/>
        </a:p>
      </dgm:t>
    </dgm:pt>
    <dgm:pt modelId="{F07BEFF8-51F9-4E48-960B-1C0FB9160D51}" type="parTrans" cxnId="{58DDDE83-549D-4D0F-9336-8D02D343BBFA}">
      <dgm:prSet/>
      <dgm:spPr/>
      <dgm:t>
        <a:bodyPr/>
        <a:lstStyle/>
        <a:p>
          <a:endParaRPr lang="zh-CN" altLang="en-US"/>
        </a:p>
      </dgm:t>
    </dgm:pt>
    <dgm:pt modelId="{C0BA24E3-4A24-4CDB-9439-264D706EC39D}" type="sibTrans" cxnId="{58DDDE83-549D-4D0F-9336-8D02D343BBFA}">
      <dgm:prSet/>
      <dgm:spPr/>
      <dgm:t>
        <a:bodyPr/>
        <a:lstStyle/>
        <a:p>
          <a:endParaRPr lang="zh-CN" altLang="en-US"/>
        </a:p>
      </dgm:t>
    </dgm:pt>
    <dgm:pt modelId="{A53D530C-C997-49D5-805B-0F389422CE58}">
      <dgm:prSet phldrT="[文本]"/>
      <dgm:spPr/>
      <dgm:t>
        <a:bodyPr/>
        <a:lstStyle/>
        <a:p>
          <a:r>
            <a:rPr lang="zh-CN" altLang="en-US" dirty="0" smtClean="0"/>
            <a:t>中心系统随机返回客户端访问多个目标服务器</a:t>
          </a:r>
          <a:endParaRPr lang="zh-CN" altLang="en-US" dirty="0"/>
        </a:p>
      </dgm:t>
    </dgm:pt>
    <dgm:pt modelId="{76DD4D49-1604-4B9F-B700-CE107E9A4C3F}" type="parTrans" cxnId="{92D85A26-A3A5-4D3E-832D-C67EEDEB7E8C}">
      <dgm:prSet/>
      <dgm:spPr/>
      <dgm:t>
        <a:bodyPr/>
        <a:lstStyle/>
        <a:p>
          <a:endParaRPr lang="zh-CN" altLang="en-US"/>
        </a:p>
      </dgm:t>
    </dgm:pt>
    <dgm:pt modelId="{1F7E9F39-2FF6-44B8-8A42-7A7EE8A77DE9}" type="sibTrans" cxnId="{92D85A26-A3A5-4D3E-832D-C67EEDEB7E8C}">
      <dgm:prSet/>
      <dgm:spPr/>
      <dgm:t>
        <a:bodyPr/>
        <a:lstStyle/>
        <a:p>
          <a:endParaRPr lang="zh-CN" altLang="en-US"/>
        </a:p>
      </dgm:t>
    </dgm:pt>
    <dgm:pt modelId="{1267BEB7-F07A-4D27-9204-8DDE9C847F69}">
      <dgm:prSet phldrT="[文本]"/>
      <dgm:spPr/>
      <dgm:t>
        <a:bodyPr/>
        <a:lstStyle/>
        <a:p>
          <a:r>
            <a:rPr lang="zh-CN" altLang="en-US" dirty="0" smtClean="0"/>
            <a:t>客户端请求目标服务器的多个标准服务</a:t>
          </a:r>
          <a:endParaRPr lang="zh-CN" altLang="en-US" dirty="0"/>
        </a:p>
      </dgm:t>
    </dgm:pt>
    <dgm:pt modelId="{524CACDB-AB14-4E1B-B241-7A4F31BB2922}" type="parTrans" cxnId="{2FEB108F-A349-4F79-A754-E2384EE2987C}">
      <dgm:prSet/>
      <dgm:spPr/>
      <dgm:t>
        <a:bodyPr/>
        <a:lstStyle/>
        <a:p>
          <a:endParaRPr lang="zh-CN" altLang="en-US"/>
        </a:p>
      </dgm:t>
    </dgm:pt>
    <dgm:pt modelId="{81499515-E326-428B-A55C-D3C7CE077739}" type="sibTrans" cxnId="{2FEB108F-A349-4F79-A754-E2384EE2987C}">
      <dgm:prSet/>
      <dgm:spPr/>
      <dgm:t>
        <a:bodyPr/>
        <a:lstStyle/>
        <a:p>
          <a:endParaRPr lang="zh-CN" altLang="en-US"/>
        </a:p>
      </dgm:t>
    </dgm:pt>
    <dgm:pt modelId="{3D8A7E0D-6573-4285-8BA6-8E163CAB10E3}">
      <dgm:prSet phldrT="[文本]"/>
      <dgm:spPr/>
      <dgm:t>
        <a:bodyPr/>
        <a:lstStyle/>
        <a:p>
          <a:r>
            <a:rPr lang="zh-CN" altLang="en-US" dirty="0" smtClean="0"/>
            <a:t>目服务器记录客户端访问信息包括账号、所在运营商（人工填）、</a:t>
          </a:r>
          <a:r>
            <a:rPr lang="en-US" altLang="zh-CN" dirty="0" smtClean="0"/>
            <a:t>IP</a:t>
          </a:r>
          <a:r>
            <a:rPr lang="zh-CN" altLang="en-US" dirty="0" smtClean="0"/>
            <a:t>地址</a:t>
          </a:r>
          <a:endParaRPr lang="zh-CN" altLang="en-US" dirty="0"/>
        </a:p>
      </dgm:t>
    </dgm:pt>
    <dgm:pt modelId="{CA686ECA-F5DE-475F-861C-37170E8FEDCB}" type="parTrans" cxnId="{C1F72EF0-49BF-4699-91B3-94744CB7AC67}">
      <dgm:prSet/>
      <dgm:spPr/>
      <dgm:t>
        <a:bodyPr/>
        <a:lstStyle/>
        <a:p>
          <a:endParaRPr lang="zh-CN" altLang="en-US"/>
        </a:p>
      </dgm:t>
    </dgm:pt>
    <dgm:pt modelId="{BE21187A-179B-455D-BE71-FC8F56384E01}" type="sibTrans" cxnId="{C1F72EF0-49BF-4699-91B3-94744CB7AC67}">
      <dgm:prSet/>
      <dgm:spPr/>
      <dgm:t>
        <a:bodyPr/>
        <a:lstStyle/>
        <a:p>
          <a:endParaRPr lang="zh-CN" altLang="en-US"/>
        </a:p>
      </dgm:t>
    </dgm:pt>
    <dgm:pt modelId="{57892D20-7B17-4636-9676-F557EC4C3DFC}">
      <dgm:prSet phldrT="[文本]"/>
      <dgm:spPr/>
      <dgm:t>
        <a:bodyPr/>
        <a:lstStyle/>
        <a:p>
          <a:r>
            <a:rPr lang="zh-CN" altLang="en-US" dirty="0" smtClean="0"/>
            <a:t>目标服务器将信息提交中心系统分析</a:t>
          </a:r>
          <a:endParaRPr lang="zh-CN" altLang="en-US" dirty="0"/>
        </a:p>
      </dgm:t>
    </dgm:pt>
    <dgm:pt modelId="{23E503CD-1174-487A-AB77-2D3835E03276}" type="parTrans" cxnId="{B8CB9D04-7CDE-477C-9FEA-0A236506FAC3}">
      <dgm:prSet/>
      <dgm:spPr/>
      <dgm:t>
        <a:bodyPr/>
        <a:lstStyle/>
        <a:p>
          <a:endParaRPr lang="zh-CN" altLang="en-US"/>
        </a:p>
      </dgm:t>
    </dgm:pt>
    <dgm:pt modelId="{3ED015A1-9025-498C-B094-54001F5BB546}" type="sibTrans" cxnId="{B8CB9D04-7CDE-477C-9FEA-0A236506FAC3}">
      <dgm:prSet/>
      <dgm:spPr/>
      <dgm:t>
        <a:bodyPr/>
        <a:lstStyle/>
        <a:p>
          <a:endParaRPr lang="zh-CN" altLang="en-US"/>
        </a:p>
      </dgm:t>
    </dgm:pt>
    <dgm:pt modelId="{0E229B6B-ADF8-4F6B-9F3D-81B992AAE683}">
      <dgm:prSet phldrT="[文本]"/>
      <dgm:spPr/>
      <dgm:t>
        <a:bodyPr/>
        <a:lstStyle/>
        <a:p>
          <a:r>
            <a:rPr lang="zh-CN" altLang="en-US" dirty="0" smtClean="0"/>
            <a:t>中心系统分析后给出判定结论并记录</a:t>
          </a:r>
          <a:endParaRPr lang="zh-CN" altLang="en-US" dirty="0"/>
        </a:p>
      </dgm:t>
    </dgm:pt>
    <dgm:pt modelId="{1444C68A-15F1-4860-95DE-792E803FBFC1}" type="parTrans" cxnId="{CB34E870-25D3-4053-A8D9-1AE38F52F33D}">
      <dgm:prSet/>
      <dgm:spPr/>
      <dgm:t>
        <a:bodyPr/>
        <a:lstStyle/>
        <a:p>
          <a:endParaRPr lang="zh-CN" altLang="en-US"/>
        </a:p>
      </dgm:t>
    </dgm:pt>
    <dgm:pt modelId="{3D7360B6-AFEB-4032-B137-EB22F98B207C}" type="sibTrans" cxnId="{CB34E870-25D3-4053-A8D9-1AE38F52F33D}">
      <dgm:prSet/>
      <dgm:spPr/>
      <dgm:t>
        <a:bodyPr/>
        <a:lstStyle/>
        <a:p>
          <a:endParaRPr lang="zh-CN" altLang="en-US"/>
        </a:p>
      </dgm:t>
    </dgm:pt>
    <dgm:pt modelId="{B216A943-96FF-458C-A6E6-CECCB0661E3B}" type="pres">
      <dgm:prSet presAssocID="{2C5C98BD-0981-49D8-B232-02EFA96355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602033-6333-4249-92DC-DB2A602A7399}" type="pres">
      <dgm:prSet presAssocID="{48350A15-3816-469E-9247-4D8E85BE7B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6B457A-80F9-467E-8162-74D8878FB333}" type="pres">
      <dgm:prSet presAssocID="{C739B9EF-4676-4E5D-9544-3EC0CFAE4430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C9D84449-B8F8-441A-B973-C28BFAE76B79}" type="pres">
      <dgm:prSet presAssocID="{C739B9EF-4676-4E5D-9544-3EC0CFAE4430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5159452-836D-485B-8BC6-AE065C735104}" type="pres">
      <dgm:prSet presAssocID="{9B008769-5A24-41C1-A9D1-CAA245DAD64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2A8EF-890F-494F-8669-7881C18B8512}" type="pres">
      <dgm:prSet presAssocID="{C0BA24E3-4A24-4CDB-9439-264D706EC39D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5B508CE-AA4F-4A27-ADBC-C18CB8047793}" type="pres">
      <dgm:prSet presAssocID="{C0BA24E3-4A24-4CDB-9439-264D706EC39D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CCD80C9D-4AF5-41BC-9835-CDD1773E1459}" type="pres">
      <dgm:prSet presAssocID="{A53D530C-C997-49D5-805B-0F389422CE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1F0F6-89EC-4B65-996A-46D9BB21B6A8}" type="pres">
      <dgm:prSet presAssocID="{1F7E9F39-2FF6-44B8-8A42-7A7EE8A77DE9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36D18D1-FA29-429E-9D8C-9233B97345F7}" type="pres">
      <dgm:prSet presAssocID="{1F7E9F39-2FF6-44B8-8A42-7A7EE8A77DE9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43FBFB49-A08A-44B1-B475-132B1597BBA4}" type="pres">
      <dgm:prSet presAssocID="{1267BEB7-F07A-4D27-9204-8DDE9C847F6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F9D14-2F37-4DC9-A0C0-096A5319BFAD}" type="pres">
      <dgm:prSet presAssocID="{81499515-E326-428B-A55C-D3C7CE07773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2751C6E0-CBE0-47B1-A584-B953B8217F68}" type="pres">
      <dgm:prSet presAssocID="{81499515-E326-428B-A55C-D3C7CE077739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DF01787B-AA9D-4324-AEE2-CFA953E67730}" type="pres">
      <dgm:prSet presAssocID="{3D8A7E0D-6573-4285-8BA6-8E163CAB10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6AB30-E598-4EDF-8023-BD41C8283891}" type="pres">
      <dgm:prSet presAssocID="{BE21187A-179B-455D-BE71-FC8F56384E01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AEC391F-8724-4788-9B52-546BC34D5436}" type="pres">
      <dgm:prSet presAssocID="{BE21187A-179B-455D-BE71-FC8F56384E01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F614F72-8079-4C13-847D-47144778EAEC}" type="pres">
      <dgm:prSet presAssocID="{57892D20-7B17-4636-9676-F557EC4C3DF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398AD-7359-486E-B91C-369845562184}" type="pres">
      <dgm:prSet presAssocID="{3ED015A1-9025-498C-B094-54001F5BB54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2407703A-29F3-4157-8752-6E15AE2EABC6}" type="pres">
      <dgm:prSet presAssocID="{3ED015A1-9025-498C-B094-54001F5BB54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6B326A6D-8B17-4C1C-84F7-3CADC141463F}" type="pres">
      <dgm:prSet presAssocID="{0E229B6B-ADF8-4F6B-9F3D-81B992AAE68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6EE36C-24EE-440F-BBEC-126E93271D0E}" type="presOf" srcId="{BE21187A-179B-455D-BE71-FC8F56384E01}" destId="{4AEC391F-8724-4788-9B52-546BC34D5436}" srcOrd="1" destOrd="0" presId="urn:microsoft.com/office/officeart/2005/8/layout/process5"/>
    <dgm:cxn modelId="{DD37F5C8-A977-446F-8E8C-CD1E60F315E6}" type="presOf" srcId="{57892D20-7B17-4636-9676-F557EC4C3DFC}" destId="{7F614F72-8079-4C13-847D-47144778EAEC}" srcOrd="0" destOrd="0" presId="urn:microsoft.com/office/officeart/2005/8/layout/process5"/>
    <dgm:cxn modelId="{8A40AEBF-5CEB-46DC-8ADA-B771C2D33047}" type="presOf" srcId="{3ED015A1-9025-498C-B094-54001F5BB546}" destId="{2407703A-29F3-4157-8752-6E15AE2EABC6}" srcOrd="1" destOrd="0" presId="urn:microsoft.com/office/officeart/2005/8/layout/process5"/>
    <dgm:cxn modelId="{F8BB48E9-0452-4967-ACC9-28050B0AF0C1}" type="presOf" srcId="{3D8A7E0D-6573-4285-8BA6-8E163CAB10E3}" destId="{DF01787B-AA9D-4324-AEE2-CFA953E67730}" srcOrd="0" destOrd="0" presId="urn:microsoft.com/office/officeart/2005/8/layout/process5"/>
    <dgm:cxn modelId="{2D3DEAC3-331B-4F83-957D-84951D2C68C8}" type="presOf" srcId="{9B008769-5A24-41C1-A9D1-CAA245DAD641}" destId="{05159452-836D-485B-8BC6-AE065C735104}" srcOrd="0" destOrd="0" presId="urn:microsoft.com/office/officeart/2005/8/layout/process5"/>
    <dgm:cxn modelId="{028B5F0C-8318-4905-B774-3AD669CCB496}" type="presOf" srcId="{2C5C98BD-0981-49D8-B232-02EFA96355B3}" destId="{B216A943-96FF-458C-A6E6-CECCB0661E3B}" srcOrd="0" destOrd="0" presId="urn:microsoft.com/office/officeart/2005/8/layout/process5"/>
    <dgm:cxn modelId="{FCB24714-B98F-4BF1-A8C7-44021122FF15}" type="presOf" srcId="{C0BA24E3-4A24-4CDB-9439-264D706EC39D}" destId="{D5B508CE-AA4F-4A27-ADBC-C18CB8047793}" srcOrd="1" destOrd="0" presId="urn:microsoft.com/office/officeart/2005/8/layout/process5"/>
    <dgm:cxn modelId="{B8CB9D04-7CDE-477C-9FEA-0A236506FAC3}" srcId="{2C5C98BD-0981-49D8-B232-02EFA96355B3}" destId="{57892D20-7B17-4636-9676-F557EC4C3DFC}" srcOrd="5" destOrd="0" parTransId="{23E503CD-1174-487A-AB77-2D3835E03276}" sibTransId="{3ED015A1-9025-498C-B094-54001F5BB546}"/>
    <dgm:cxn modelId="{2EA9A78F-7605-4BD2-AE1B-63F8729F9273}" type="presOf" srcId="{A53D530C-C997-49D5-805B-0F389422CE58}" destId="{CCD80C9D-4AF5-41BC-9835-CDD1773E1459}" srcOrd="0" destOrd="0" presId="urn:microsoft.com/office/officeart/2005/8/layout/process5"/>
    <dgm:cxn modelId="{CB34E870-25D3-4053-A8D9-1AE38F52F33D}" srcId="{2C5C98BD-0981-49D8-B232-02EFA96355B3}" destId="{0E229B6B-ADF8-4F6B-9F3D-81B992AAE683}" srcOrd="6" destOrd="0" parTransId="{1444C68A-15F1-4860-95DE-792E803FBFC1}" sibTransId="{3D7360B6-AFEB-4032-B137-EB22F98B207C}"/>
    <dgm:cxn modelId="{16E8BDC7-ACFA-4E8E-A710-D9CB0EC7E8C9}" type="presOf" srcId="{81499515-E326-428B-A55C-D3C7CE077739}" destId="{2751C6E0-CBE0-47B1-A584-B953B8217F68}" srcOrd="1" destOrd="0" presId="urn:microsoft.com/office/officeart/2005/8/layout/process5"/>
    <dgm:cxn modelId="{BE1B59C2-CD1C-437B-B9D9-3854B595F745}" type="presOf" srcId="{1267BEB7-F07A-4D27-9204-8DDE9C847F69}" destId="{43FBFB49-A08A-44B1-B475-132B1597BBA4}" srcOrd="0" destOrd="0" presId="urn:microsoft.com/office/officeart/2005/8/layout/process5"/>
    <dgm:cxn modelId="{B07E4A90-A3F1-4EA7-8D5B-3E1BED60C586}" type="presOf" srcId="{48350A15-3816-469E-9247-4D8E85BE7B0C}" destId="{88602033-6333-4249-92DC-DB2A602A7399}" srcOrd="0" destOrd="0" presId="urn:microsoft.com/office/officeart/2005/8/layout/process5"/>
    <dgm:cxn modelId="{1CFE002F-0283-4485-8BFF-087DC2CD6E2F}" type="presOf" srcId="{C0BA24E3-4A24-4CDB-9439-264D706EC39D}" destId="{FD52A8EF-890F-494F-8669-7881C18B8512}" srcOrd="0" destOrd="0" presId="urn:microsoft.com/office/officeart/2005/8/layout/process5"/>
    <dgm:cxn modelId="{496932EF-456C-43C0-AB95-7B5858BFC257}" type="presOf" srcId="{C739B9EF-4676-4E5D-9544-3EC0CFAE4430}" destId="{C9D84449-B8F8-441A-B973-C28BFAE76B79}" srcOrd="1" destOrd="0" presId="urn:microsoft.com/office/officeart/2005/8/layout/process5"/>
    <dgm:cxn modelId="{92D85A26-A3A5-4D3E-832D-C67EEDEB7E8C}" srcId="{2C5C98BD-0981-49D8-B232-02EFA96355B3}" destId="{A53D530C-C997-49D5-805B-0F389422CE58}" srcOrd="2" destOrd="0" parTransId="{76DD4D49-1604-4B9F-B700-CE107E9A4C3F}" sibTransId="{1F7E9F39-2FF6-44B8-8A42-7A7EE8A77DE9}"/>
    <dgm:cxn modelId="{5963F599-5E54-421C-BAB5-6B0BF957BDDD}" type="presOf" srcId="{0E229B6B-ADF8-4F6B-9F3D-81B992AAE683}" destId="{6B326A6D-8B17-4C1C-84F7-3CADC141463F}" srcOrd="0" destOrd="0" presId="urn:microsoft.com/office/officeart/2005/8/layout/process5"/>
    <dgm:cxn modelId="{58DDDE83-549D-4D0F-9336-8D02D343BBFA}" srcId="{2C5C98BD-0981-49D8-B232-02EFA96355B3}" destId="{9B008769-5A24-41C1-A9D1-CAA245DAD641}" srcOrd="1" destOrd="0" parTransId="{F07BEFF8-51F9-4E48-960B-1C0FB9160D51}" sibTransId="{C0BA24E3-4A24-4CDB-9439-264D706EC39D}"/>
    <dgm:cxn modelId="{006BE5A1-9B7E-4930-A204-5C1E50E238C6}" type="presOf" srcId="{81499515-E326-428B-A55C-D3C7CE077739}" destId="{FDCF9D14-2F37-4DC9-A0C0-096A5319BFAD}" srcOrd="0" destOrd="0" presId="urn:microsoft.com/office/officeart/2005/8/layout/process5"/>
    <dgm:cxn modelId="{CC2ADCF9-6C37-44B3-9579-6A80E5CE4BC4}" type="presOf" srcId="{1F7E9F39-2FF6-44B8-8A42-7A7EE8A77DE9}" destId="{B941F0F6-89EC-4B65-996A-46D9BB21B6A8}" srcOrd="0" destOrd="0" presId="urn:microsoft.com/office/officeart/2005/8/layout/process5"/>
    <dgm:cxn modelId="{13B9BCD9-FE71-452C-A75D-2DB3328D1EFA}" type="presOf" srcId="{3ED015A1-9025-498C-B094-54001F5BB546}" destId="{766398AD-7359-486E-B91C-369845562184}" srcOrd="0" destOrd="0" presId="urn:microsoft.com/office/officeart/2005/8/layout/process5"/>
    <dgm:cxn modelId="{54989FB9-63D0-42D3-97E6-9D29580B6B27}" type="presOf" srcId="{BE21187A-179B-455D-BE71-FC8F56384E01}" destId="{04A6AB30-E598-4EDF-8023-BD41C8283891}" srcOrd="0" destOrd="0" presId="urn:microsoft.com/office/officeart/2005/8/layout/process5"/>
    <dgm:cxn modelId="{C1F72EF0-49BF-4699-91B3-94744CB7AC67}" srcId="{2C5C98BD-0981-49D8-B232-02EFA96355B3}" destId="{3D8A7E0D-6573-4285-8BA6-8E163CAB10E3}" srcOrd="4" destOrd="0" parTransId="{CA686ECA-F5DE-475F-861C-37170E8FEDCB}" sibTransId="{BE21187A-179B-455D-BE71-FC8F56384E01}"/>
    <dgm:cxn modelId="{8A97946B-60FE-48C0-8C3B-DEFD9169DDF4}" type="presOf" srcId="{C739B9EF-4676-4E5D-9544-3EC0CFAE4430}" destId="{1A6B457A-80F9-467E-8162-74D8878FB333}" srcOrd="0" destOrd="0" presId="urn:microsoft.com/office/officeart/2005/8/layout/process5"/>
    <dgm:cxn modelId="{8F053409-1CD4-4CC3-AC30-296AC6F3A300}" srcId="{2C5C98BD-0981-49D8-B232-02EFA96355B3}" destId="{48350A15-3816-469E-9247-4D8E85BE7B0C}" srcOrd="0" destOrd="0" parTransId="{5D14F315-23E0-4C30-B0FE-7400587D9E6E}" sibTransId="{C739B9EF-4676-4E5D-9544-3EC0CFAE4430}"/>
    <dgm:cxn modelId="{2FEB108F-A349-4F79-A754-E2384EE2987C}" srcId="{2C5C98BD-0981-49D8-B232-02EFA96355B3}" destId="{1267BEB7-F07A-4D27-9204-8DDE9C847F69}" srcOrd="3" destOrd="0" parTransId="{524CACDB-AB14-4E1B-B241-7A4F31BB2922}" sibTransId="{81499515-E326-428B-A55C-D3C7CE077739}"/>
    <dgm:cxn modelId="{E6EB41D5-410F-4FB5-9D45-223405254DDF}" type="presOf" srcId="{1F7E9F39-2FF6-44B8-8A42-7A7EE8A77DE9}" destId="{936D18D1-FA29-429E-9D8C-9233B97345F7}" srcOrd="1" destOrd="0" presId="urn:microsoft.com/office/officeart/2005/8/layout/process5"/>
    <dgm:cxn modelId="{9EDECBC6-1DCA-42D0-A5A9-3CA378FFA4C7}" type="presParOf" srcId="{B216A943-96FF-458C-A6E6-CECCB0661E3B}" destId="{88602033-6333-4249-92DC-DB2A602A7399}" srcOrd="0" destOrd="0" presId="urn:microsoft.com/office/officeart/2005/8/layout/process5"/>
    <dgm:cxn modelId="{E73D3601-A8A2-4627-A801-A79FCA03DC2B}" type="presParOf" srcId="{B216A943-96FF-458C-A6E6-CECCB0661E3B}" destId="{1A6B457A-80F9-467E-8162-74D8878FB333}" srcOrd="1" destOrd="0" presId="urn:microsoft.com/office/officeart/2005/8/layout/process5"/>
    <dgm:cxn modelId="{C43392A8-4749-4E4E-9290-DCE57C31E870}" type="presParOf" srcId="{1A6B457A-80F9-467E-8162-74D8878FB333}" destId="{C9D84449-B8F8-441A-B973-C28BFAE76B79}" srcOrd="0" destOrd="0" presId="urn:microsoft.com/office/officeart/2005/8/layout/process5"/>
    <dgm:cxn modelId="{AD1CD9E6-C02B-44DC-960A-91959BF892A8}" type="presParOf" srcId="{B216A943-96FF-458C-A6E6-CECCB0661E3B}" destId="{05159452-836D-485B-8BC6-AE065C735104}" srcOrd="2" destOrd="0" presId="urn:microsoft.com/office/officeart/2005/8/layout/process5"/>
    <dgm:cxn modelId="{23E62F49-0B3F-4D0F-A689-3EB1D3D78156}" type="presParOf" srcId="{B216A943-96FF-458C-A6E6-CECCB0661E3B}" destId="{FD52A8EF-890F-494F-8669-7881C18B8512}" srcOrd="3" destOrd="0" presId="urn:microsoft.com/office/officeart/2005/8/layout/process5"/>
    <dgm:cxn modelId="{609314DB-4869-441B-AE94-8C3ECAEC29CE}" type="presParOf" srcId="{FD52A8EF-890F-494F-8669-7881C18B8512}" destId="{D5B508CE-AA4F-4A27-ADBC-C18CB8047793}" srcOrd="0" destOrd="0" presId="urn:microsoft.com/office/officeart/2005/8/layout/process5"/>
    <dgm:cxn modelId="{BCC17E6D-2ECD-4BEA-A720-536143E2E89D}" type="presParOf" srcId="{B216A943-96FF-458C-A6E6-CECCB0661E3B}" destId="{CCD80C9D-4AF5-41BC-9835-CDD1773E1459}" srcOrd="4" destOrd="0" presId="urn:microsoft.com/office/officeart/2005/8/layout/process5"/>
    <dgm:cxn modelId="{9FDEC908-CF9D-4668-8A4B-07E033330089}" type="presParOf" srcId="{B216A943-96FF-458C-A6E6-CECCB0661E3B}" destId="{B941F0F6-89EC-4B65-996A-46D9BB21B6A8}" srcOrd="5" destOrd="0" presId="urn:microsoft.com/office/officeart/2005/8/layout/process5"/>
    <dgm:cxn modelId="{7A1884AE-16F9-4C00-A62B-8692B0FBB6C6}" type="presParOf" srcId="{B941F0F6-89EC-4B65-996A-46D9BB21B6A8}" destId="{936D18D1-FA29-429E-9D8C-9233B97345F7}" srcOrd="0" destOrd="0" presId="urn:microsoft.com/office/officeart/2005/8/layout/process5"/>
    <dgm:cxn modelId="{B6ED6B55-3DC9-4AD5-A9E7-D6A1ED8FC0F5}" type="presParOf" srcId="{B216A943-96FF-458C-A6E6-CECCB0661E3B}" destId="{43FBFB49-A08A-44B1-B475-132B1597BBA4}" srcOrd="6" destOrd="0" presId="urn:microsoft.com/office/officeart/2005/8/layout/process5"/>
    <dgm:cxn modelId="{F83E303C-EFE5-4D35-AC9E-8A60CAABC5F7}" type="presParOf" srcId="{B216A943-96FF-458C-A6E6-CECCB0661E3B}" destId="{FDCF9D14-2F37-4DC9-A0C0-096A5319BFAD}" srcOrd="7" destOrd="0" presId="urn:microsoft.com/office/officeart/2005/8/layout/process5"/>
    <dgm:cxn modelId="{DC793AA1-B89D-4D78-9673-D714400909B4}" type="presParOf" srcId="{FDCF9D14-2F37-4DC9-A0C0-096A5319BFAD}" destId="{2751C6E0-CBE0-47B1-A584-B953B8217F68}" srcOrd="0" destOrd="0" presId="urn:microsoft.com/office/officeart/2005/8/layout/process5"/>
    <dgm:cxn modelId="{7A791107-2E81-4733-BE09-01B5F29C8E99}" type="presParOf" srcId="{B216A943-96FF-458C-A6E6-CECCB0661E3B}" destId="{DF01787B-AA9D-4324-AEE2-CFA953E67730}" srcOrd="8" destOrd="0" presId="urn:microsoft.com/office/officeart/2005/8/layout/process5"/>
    <dgm:cxn modelId="{A8E2DFE8-78AD-41EC-BFE8-EFE46E408C79}" type="presParOf" srcId="{B216A943-96FF-458C-A6E6-CECCB0661E3B}" destId="{04A6AB30-E598-4EDF-8023-BD41C8283891}" srcOrd="9" destOrd="0" presId="urn:microsoft.com/office/officeart/2005/8/layout/process5"/>
    <dgm:cxn modelId="{54791547-38D8-4314-B05A-9ED97111156C}" type="presParOf" srcId="{04A6AB30-E598-4EDF-8023-BD41C8283891}" destId="{4AEC391F-8724-4788-9B52-546BC34D5436}" srcOrd="0" destOrd="0" presId="urn:microsoft.com/office/officeart/2005/8/layout/process5"/>
    <dgm:cxn modelId="{D995C253-38E8-43FF-A37C-38A2AA4C126A}" type="presParOf" srcId="{B216A943-96FF-458C-A6E6-CECCB0661E3B}" destId="{7F614F72-8079-4C13-847D-47144778EAEC}" srcOrd="10" destOrd="0" presId="urn:microsoft.com/office/officeart/2005/8/layout/process5"/>
    <dgm:cxn modelId="{5899A71E-DAD8-4534-89AF-0871FBB8A86C}" type="presParOf" srcId="{B216A943-96FF-458C-A6E6-CECCB0661E3B}" destId="{766398AD-7359-486E-B91C-369845562184}" srcOrd="11" destOrd="0" presId="urn:microsoft.com/office/officeart/2005/8/layout/process5"/>
    <dgm:cxn modelId="{C768918A-2112-4716-A6E2-BDEE90524F85}" type="presParOf" srcId="{766398AD-7359-486E-B91C-369845562184}" destId="{2407703A-29F3-4157-8752-6E15AE2EABC6}" srcOrd="0" destOrd="0" presId="urn:microsoft.com/office/officeart/2005/8/layout/process5"/>
    <dgm:cxn modelId="{E0AC21EC-A892-4FC5-8764-45946423FD6E}" type="presParOf" srcId="{B216A943-96FF-458C-A6E6-CECCB0661E3B}" destId="{6B326A6D-8B17-4C1C-84F7-3CADC141463F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33ABA8-3054-452E-B97D-DAF4E41770BA}" type="doc">
      <dgm:prSet loTypeId="urn:microsoft.com/office/officeart/2005/8/layout/target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D90A3B5-5926-43A1-AB5D-9946D8E91ED3}">
      <dgm:prSet phldrT="[文本]" custT="1"/>
      <dgm:spPr/>
      <dgm:t>
        <a:bodyPr/>
        <a:lstStyle/>
        <a:p>
          <a:r>
            <a:rPr lang="zh-CN" altLang="en-US" sz="2400" dirty="0" smtClean="0"/>
            <a:t>监测系统中心管理平台</a:t>
          </a:r>
          <a:endParaRPr lang="zh-CN" altLang="en-US" sz="2400" dirty="0"/>
        </a:p>
      </dgm:t>
    </dgm:pt>
    <dgm:pt modelId="{E20F4518-6C63-4168-9B23-2D1819B9B61C}" type="parTrans" cxnId="{D3F88FBA-9693-4C56-BC3A-D65E4E561BBB}">
      <dgm:prSet/>
      <dgm:spPr/>
      <dgm:t>
        <a:bodyPr/>
        <a:lstStyle/>
        <a:p>
          <a:endParaRPr lang="zh-CN" altLang="en-US"/>
        </a:p>
      </dgm:t>
    </dgm:pt>
    <dgm:pt modelId="{DBA59F0D-C71C-4A58-B67A-F11DFFE32C2D}" type="sibTrans" cxnId="{D3F88FBA-9693-4C56-BC3A-D65E4E561BBB}">
      <dgm:prSet/>
      <dgm:spPr/>
      <dgm:t>
        <a:bodyPr/>
        <a:lstStyle/>
        <a:p>
          <a:endParaRPr lang="zh-CN" altLang="en-US"/>
        </a:p>
      </dgm:t>
    </dgm:pt>
    <dgm:pt modelId="{B11D32A0-09BF-4E2B-89BD-DAA3F3187FE6}">
      <dgm:prSet/>
      <dgm:spPr/>
      <dgm:t>
        <a:bodyPr/>
        <a:lstStyle/>
        <a:p>
          <a:r>
            <a:rPr lang="zh-CN" altLang="en-US" dirty="0" smtClean="0"/>
            <a:t>数据加密</a:t>
          </a:r>
          <a:endParaRPr lang="en-US" altLang="zh-CN" dirty="0" smtClean="0"/>
        </a:p>
      </dgm:t>
    </dgm:pt>
    <dgm:pt modelId="{D92E3A1E-1927-4DE4-8C61-F63A0B560616}" type="parTrans" cxnId="{6CBCDC86-FE3D-4642-A0DA-9F60DB266615}">
      <dgm:prSet/>
      <dgm:spPr/>
      <dgm:t>
        <a:bodyPr/>
        <a:lstStyle/>
        <a:p>
          <a:endParaRPr lang="zh-CN" altLang="en-US"/>
        </a:p>
      </dgm:t>
    </dgm:pt>
    <dgm:pt modelId="{A5432F24-9545-48CA-AA40-7B9FB8DBFDCE}" type="sibTrans" cxnId="{6CBCDC86-FE3D-4642-A0DA-9F60DB266615}">
      <dgm:prSet/>
      <dgm:spPr/>
      <dgm:t>
        <a:bodyPr/>
        <a:lstStyle/>
        <a:p>
          <a:endParaRPr lang="zh-CN" altLang="en-US"/>
        </a:p>
      </dgm:t>
    </dgm:pt>
    <dgm:pt modelId="{9B4C6DBB-DB78-4CA9-9CFA-A4199946919F}">
      <dgm:prSet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管理</a:t>
          </a:r>
          <a:endParaRPr lang="en-US" altLang="zh-CN" dirty="0" smtClean="0"/>
        </a:p>
      </dgm:t>
    </dgm:pt>
    <dgm:pt modelId="{25A011FC-BD94-4AF2-B531-DAFA69691038}" type="parTrans" cxnId="{C9C48DCB-4D21-4B47-909C-6487B7F49EE8}">
      <dgm:prSet/>
      <dgm:spPr/>
      <dgm:t>
        <a:bodyPr/>
        <a:lstStyle/>
        <a:p>
          <a:endParaRPr lang="zh-CN" altLang="en-US"/>
        </a:p>
      </dgm:t>
    </dgm:pt>
    <dgm:pt modelId="{A7E96FCA-1905-48E8-A2BD-C97B3588A853}" type="sibTrans" cxnId="{C9C48DCB-4D21-4B47-909C-6487B7F49EE8}">
      <dgm:prSet/>
      <dgm:spPr/>
      <dgm:t>
        <a:bodyPr/>
        <a:lstStyle/>
        <a:p>
          <a:endParaRPr lang="zh-CN" altLang="en-US"/>
        </a:p>
      </dgm:t>
    </dgm:pt>
    <dgm:pt modelId="{D41FC8AC-CDC7-42AA-A585-D436750A503F}">
      <dgm:prSet/>
      <dgm:spPr/>
      <dgm:t>
        <a:bodyPr/>
        <a:lstStyle/>
        <a:p>
          <a:r>
            <a:rPr lang="zh-CN" altLang="en-US" dirty="0" smtClean="0"/>
            <a:t>节点管理</a:t>
          </a:r>
          <a:endParaRPr lang="en-US" altLang="zh-CN" dirty="0" smtClean="0"/>
        </a:p>
      </dgm:t>
    </dgm:pt>
    <dgm:pt modelId="{3C0FCEF8-A174-4F2A-94F7-50DDE95E96D3}" type="parTrans" cxnId="{1C07ADCB-E126-40CD-BE72-1702514AA480}">
      <dgm:prSet/>
      <dgm:spPr/>
      <dgm:t>
        <a:bodyPr/>
        <a:lstStyle/>
        <a:p>
          <a:endParaRPr lang="zh-CN" altLang="en-US"/>
        </a:p>
      </dgm:t>
    </dgm:pt>
    <dgm:pt modelId="{09BD39FD-01A5-48D7-9E73-D576D0D3CA3E}" type="sibTrans" cxnId="{1C07ADCB-E126-40CD-BE72-1702514AA480}">
      <dgm:prSet/>
      <dgm:spPr/>
      <dgm:t>
        <a:bodyPr/>
        <a:lstStyle/>
        <a:p>
          <a:endParaRPr lang="zh-CN" altLang="en-US"/>
        </a:p>
      </dgm:t>
    </dgm:pt>
    <dgm:pt modelId="{2B1F62F5-257A-4C00-903D-A1C5DE5C02C0}">
      <dgm:prSet/>
      <dgm:spPr/>
      <dgm:t>
        <a:bodyPr/>
        <a:lstStyle/>
        <a:p>
          <a:r>
            <a:rPr lang="zh-CN" altLang="en-US" dirty="0" smtClean="0"/>
            <a:t>数据解析</a:t>
          </a:r>
          <a:endParaRPr lang="en-US" altLang="zh-CN" dirty="0" smtClean="0"/>
        </a:p>
      </dgm:t>
    </dgm:pt>
    <dgm:pt modelId="{BC4E8C2B-6E20-4960-A33F-24EDDF8C857E}" type="parTrans" cxnId="{EB1619C6-3348-4F08-A67A-D5657C0F97EB}">
      <dgm:prSet/>
      <dgm:spPr/>
      <dgm:t>
        <a:bodyPr/>
        <a:lstStyle/>
        <a:p>
          <a:endParaRPr lang="zh-CN" altLang="en-US"/>
        </a:p>
      </dgm:t>
    </dgm:pt>
    <dgm:pt modelId="{94FC2194-7080-46B0-AFF7-7261928746F7}" type="sibTrans" cxnId="{EB1619C6-3348-4F08-A67A-D5657C0F97EB}">
      <dgm:prSet/>
      <dgm:spPr/>
      <dgm:t>
        <a:bodyPr/>
        <a:lstStyle/>
        <a:p>
          <a:endParaRPr lang="zh-CN" altLang="en-US"/>
        </a:p>
      </dgm:t>
    </dgm:pt>
    <dgm:pt modelId="{337C9F4E-CAE9-42F7-831F-578F789A57D0}">
      <dgm:prSet/>
      <dgm:spPr/>
      <dgm:t>
        <a:bodyPr/>
        <a:lstStyle/>
        <a:p>
          <a:r>
            <a:rPr lang="zh-CN" altLang="en-US" dirty="0" smtClean="0"/>
            <a:t>报表</a:t>
          </a:r>
          <a:endParaRPr lang="en-US" altLang="zh-CN" dirty="0" smtClean="0"/>
        </a:p>
      </dgm:t>
    </dgm:pt>
    <dgm:pt modelId="{BB30406D-4C5F-4065-BDEE-EDCB5FF6B12F}" type="parTrans" cxnId="{359992DB-CB86-4143-B9CE-DFD489D3AE29}">
      <dgm:prSet/>
      <dgm:spPr/>
      <dgm:t>
        <a:bodyPr/>
        <a:lstStyle/>
        <a:p>
          <a:endParaRPr lang="zh-CN" altLang="en-US"/>
        </a:p>
      </dgm:t>
    </dgm:pt>
    <dgm:pt modelId="{3339E35B-719C-47C8-920B-1A4A80616377}" type="sibTrans" cxnId="{359992DB-CB86-4143-B9CE-DFD489D3AE29}">
      <dgm:prSet/>
      <dgm:spPr/>
      <dgm:t>
        <a:bodyPr/>
        <a:lstStyle/>
        <a:p>
          <a:endParaRPr lang="zh-CN" altLang="en-US"/>
        </a:p>
      </dgm:t>
    </dgm:pt>
    <dgm:pt modelId="{C7E03E2C-3406-444B-ACC8-FF326CF54366}">
      <dgm:prSet custT="1"/>
      <dgm:spPr/>
      <dgm:t>
        <a:bodyPr/>
        <a:lstStyle/>
        <a:p>
          <a:r>
            <a:rPr lang="zh-CN" altLang="en-US" sz="2400" dirty="0" smtClean="0"/>
            <a:t>监测系统节点</a:t>
          </a:r>
          <a:endParaRPr lang="en-US" altLang="zh-CN" sz="2400" dirty="0" smtClean="0"/>
        </a:p>
      </dgm:t>
    </dgm:pt>
    <dgm:pt modelId="{37DDBD5F-1810-4BA4-A2AD-701A2EF10A15}" type="parTrans" cxnId="{32189DA7-4E1E-4ABE-923B-3849A60A8CC6}">
      <dgm:prSet/>
      <dgm:spPr/>
      <dgm:t>
        <a:bodyPr/>
        <a:lstStyle/>
        <a:p>
          <a:endParaRPr lang="zh-CN" altLang="en-US"/>
        </a:p>
      </dgm:t>
    </dgm:pt>
    <dgm:pt modelId="{8FC5F29B-8834-4A55-8756-DBD8F369CDA1}" type="sibTrans" cxnId="{32189DA7-4E1E-4ABE-923B-3849A60A8CC6}">
      <dgm:prSet/>
      <dgm:spPr/>
      <dgm:t>
        <a:bodyPr/>
        <a:lstStyle/>
        <a:p>
          <a:endParaRPr lang="zh-CN" altLang="en-US"/>
        </a:p>
      </dgm:t>
    </dgm:pt>
    <dgm:pt modelId="{885BA493-9196-405E-9D87-1450F40A20E6}">
      <dgm:prSet/>
      <dgm:spPr/>
      <dgm:t>
        <a:bodyPr/>
        <a:lstStyle/>
        <a:p>
          <a:r>
            <a:rPr lang="zh-CN" altLang="en-US" dirty="0" smtClean="0"/>
            <a:t>请求处理</a:t>
          </a:r>
          <a:endParaRPr lang="en-US" altLang="zh-CN" dirty="0" smtClean="0"/>
        </a:p>
      </dgm:t>
    </dgm:pt>
    <dgm:pt modelId="{64B2DDE3-6841-4A76-85E7-853DB413DC0F}" type="parTrans" cxnId="{B63E3499-6AFD-4EF2-91EE-6C429A5312D8}">
      <dgm:prSet/>
      <dgm:spPr/>
      <dgm:t>
        <a:bodyPr/>
        <a:lstStyle/>
        <a:p>
          <a:endParaRPr lang="zh-CN" altLang="en-US"/>
        </a:p>
      </dgm:t>
    </dgm:pt>
    <dgm:pt modelId="{F7BE2E77-1A7E-4EA6-AB3D-6937548F287A}" type="sibTrans" cxnId="{B63E3499-6AFD-4EF2-91EE-6C429A5312D8}">
      <dgm:prSet/>
      <dgm:spPr/>
      <dgm:t>
        <a:bodyPr/>
        <a:lstStyle/>
        <a:p>
          <a:endParaRPr lang="zh-CN" altLang="en-US"/>
        </a:p>
      </dgm:t>
    </dgm:pt>
    <dgm:pt modelId="{B35E6770-E60C-47FA-A687-5456CA13B836}">
      <dgm:prSet/>
      <dgm:spPr/>
      <dgm:t>
        <a:bodyPr/>
        <a:lstStyle/>
        <a:p>
          <a:r>
            <a:rPr lang="zh-CN" altLang="en-US" dirty="0" smtClean="0"/>
            <a:t>状态报告</a:t>
          </a:r>
          <a:endParaRPr lang="en-US" altLang="zh-CN" dirty="0" smtClean="0"/>
        </a:p>
      </dgm:t>
    </dgm:pt>
    <dgm:pt modelId="{C53364D8-2D6E-4752-8AD2-63C1A3937878}" type="parTrans" cxnId="{32FBCA35-33E0-4107-91E1-B99B0252092C}">
      <dgm:prSet/>
      <dgm:spPr/>
      <dgm:t>
        <a:bodyPr/>
        <a:lstStyle/>
        <a:p>
          <a:endParaRPr lang="zh-CN" altLang="en-US"/>
        </a:p>
      </dgm:t>
    </dgm:pt>
    <dgm:pt modelId="{78BFE778-1944-46C2-8C08-D4472DD03273}" type="sibTrans" cxnId="{32FBCA35-33E0-4107-91E1-B99B0252092C}">
      <dgm:prSet/>
      <dgm:spPr/>
      <dgm:t>
        <a:bodyPr/>
        <a:lstStyle/>
        <a:p>
          <a:endParaRPr lang="zh-CN" altLang="en-US"/>
        </a:p>
      </dgm:t>
    </dgm:pt>
    <dgm:pt modelId="{8C49E3D2-32A1-43DD-8F90-EA2A2622A594}">
      <dgm:prSet custT="1"/>
      <dgm:spPr/>
      <dgm:t>
        <a:bodyPr/>
        <a:lstStyle/>
        <a:p>
          <a:r>
            <a:rPr lang="zh-CN" altLang="en-US" sz="2400" dirty="0" smtClean="0"/>
            <a:t>监测系统客户端</a:t>
          </a:r>
          <a:endParaRPr lang="en-US" altLang="zh-CN" sz="2400" dirty="0" smtClean="0"/>
        </a:p>
      </dgm:t>
    </dgm:pt>
    <dgm:pt modelId="{A30AFCAD-3F83-4A5A-A03A-B1DBBD13F502}" type="parTrans" cxnId="{BCE830D3-049B-4400-8C3A-935369F4E220}">
      <dgm:prSet/>
      <dgm:spPr/>
      <dgm:t>
        <a:bodyPr/>
        <a:lstStyle/>
        <a:p>
          <a:endParaRPr lang="zh-CN" altLang="en-US"/>
        </a:p>
      </dgm:t>
    </dgm:pt>
    <dgm:pt modelId="{15CCEDCE-5130-4C77-89C3-240C616D68BF}" type="sibTrans" cxnId="{BCE830D3-049B-4400-8C3A-935369F4E220}">
      <dgm:prSet/>
      <dgm:spPr/>
      <dgm:t>
        <a:bodyPr/>
        <a:lstStyle/>
        <a:p>
          <a:endParaRPr lang="zh-CN" altLang="en-US"/>
        </a:p>
      </dgm:t>
    </dgm:pt>
    <dgm:pt modelId="{8CFDD195-E733-4A1B-8956-5CA20A839107}">
      <dgm:prSet/>
      <dgm:spPr/>
      <dgm:t>
        <a:bodyPr/>
        <a:lstStyle/>
        <a:p>
          <a:r>
            <a:rPr lang="zh-CN" altLang="en-US" dirty="0" smtClean="0"/>
            <a:t>数据加密</a:t>
          </a:r>
          <a:endParaRPr lang="en-US" altLang="zh-CN" dirty="0" smtClean="0"/>
        </a:p>
      </dgm:t>
    </dgm:pt>
    <dgm:pt modelId="{F0FE45EA-634F-41C4-ACAF-BAC6E3EE6B01}" type="parTrans" cxnId="{209B71E5-87C3-45C9-BD56-89E48745D1A2}">
      <dgm:prSet/>
      <dgm:spPr/>
      <dgm:t>
        <a:bodyPr/>
        <a:lstStyle/>
        <a:p>
          <a:endParaRPr lang="zh-CN" altLang="en-US"/>
        </a:p>
      </dgm:t>
    </dgm:pt>
    <dgm:pt modelId="{DC0DFA15-9C7D-4EE3-8DE6-961AE67EEC17}" type="sibTrans" cxnId="{209B71E5-87C3-45C9-BD56-89E48745D1A2}">
      <dgm:prSet/>
      <dgm:spPr/>
      <dgm:t>
        <a:bodyPr/>
        <a:lstStyle/>
        <a:p>
          <a:endParaRPr lang="zh-CN" altLang="en-US"/>
        </a:p>
      </dgm:t>
    </dgm:pt>
    <dgm:pt modelId="{7010BCCE-0CD6-47B1-B1F7-2E267C7368B6}">
      <dgm:prSet/>
      <dgm:spPr/>
      <dgm:t>
        <a:bodyPr/>
        <a:lstStyle/>
        <a:p>
          <a:r>
            <a:rPr lang="zh-CN" altLang="en-US" dirty="0" smtClean="0"/>
            <a:t>节点查询</a:t>
          </a:r>
          <a:endParaRPr lang="en-US" altLang="zh-CN" dirty="0" smtClean="0"/>
        </a:p>
      </dgm:t>
    </dgm:pt>
    <dgm:pt modelId="{62E6867D-B3F6-47E8-9087-10C431B4FE3B}" type="parTrans" cxnId="{BA6B30B9-BEFC-4D96-B643-07227924489F}">
      <dgm:prSet/>
      <dgm:spPr/>
      <dgm:t>
        <a:bodyPr/>
        <a:lstStyle/>
        <a:p>
          <a:endParaRPr lang="zh-CN" altLang="en-US"/>
        </a:p>
      </dgm:t>
    </dgm:pt>
    <dgm:pt modelId="{32FAE5B4-D151-4024-AA1B-FB783FA13D52}" type="sibTrans" cxnId="{BA6B30B9-BEFC-4D96-B643-07227924489F}">
      <dgm:prSet/>
      <dgm:spPr/>
      <dgm:t>
        <a:bodyPr/>
        <a:lstStyle/>
        <a:p>
          <a:endParaRPr lang="zh-CN" altLang="en-US"/>
        </a:p>
      </dgm:t>
    </dgm:pt>
    <dgm:pt modelId="{643BF7BC-07BF-42CC-B973-F68EBD1F63C4}">
      <dgm:prSet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侦测</a:t>
          </a:r>
          <a:endParaRPr lang="en-US" altLang="zh-CN" dirty="0" smtClean="0"/>
        </a:p>
      </dgm:t>
    </dgm:pt>
    <dgm:pt modelId="{C1799925-94A3-41FB-95FB-F2C297D864DB}" type="parTrans" cxnId="{86224D71-D1D2-47F8-8D22-AB5951078247}">
      <dgm:prSet/>
      <dgm:spPr/>
      <dgm:t>
        <a:bodyPr/>
        <a:lstStyle/>
        <a:p>
          <a:endParaRPr lang="zh-CN" altLang="en-US"/>
        </a:p>
      </dgm:t>
    </dgm:pt>
    <dgm:pt modelId="{573278B4-797E-4337-9957-A93A0459C8C3}" type="sibTrans" cxnId="{86224D71-D1D2-47F8-8D22-AB5951078247}">
      <dgm:prSet/>
      <dgm:spPr/>
      <dgm:t>
        <a:bodyPr/>
        <a:lstStyle/>
        <a:p>
          <a:endParaRPr lang="zh-CN" altLang="en-US"/>
        </a:p>
      </dgm:t>
    </dgm:pt>
    <dgm:pt modelId="{5A0EE99F-37E7-4264-8650-525E40E21298}">
      <dgm:prSet/>
      <dgm:spPr/>
      <dgm:t>
        <a:bodyPr/>
        <a:lstStyle/>
        <a:p>
          <a:r>
            <a:rPr lang="zh-CN" altLang="en-US" dirty="0" smtClean="0"/>
            <a:t>路由检测</a:t>
          </a:r>
          <a:endParaRPr lang="en-US" altLang="zh-CN" dirty="0" smtClean="0"/>
        </a:p>
      </dgm:t>
    </dgm:pt>
    <dgm:pt modelId="{8837108C-3599-42A2-93AB-1814B8A65A4C}" type="parTrans" cxnId="{78DE8565-F1A3-46F9-9C13-20A17C50F8CC}">
      <dgm:prSet/>
      <dgm:spPr/>
      <dgm:t>
        <a:bodyPr/>
        <a:lstStyle/>
        <a:p>
          <a:endParaRPr lang="zh-CN" altLang="en-US"/>
        </a:p>
      </dgm:t>
    </dgm:pt>
    <dgm:pt modelId="{2130AD5A-75C2-445A-BB5C-E1EDF83798E5}" type="sibTrans" cxnId="{78DE8565-F1A3-46F9-9C13-20A17C50F8CC}">
      <dgm:prSet/>
      <dgm:spPr/>
      <dgm:t>
        <a:bodyPr/>
        <a:lstStyle/>
        <a:p>
          <a:endParaRPr lang="zh-CN" altLang="en-US"/>
        </a:p>
      </dgm:t>
    </dgm:pt>
    <dgm:pt modelId="{60F4D4FD-4F82-48AA-833E-8C2EB0E20F73}">
      <dgm:prSet/>
      <dgm:spPr/>
      <dgm:t>
        <a:bodyPr/>
        <a:lstStyle/>
        <a:p>
          <a:r>
            <a:rPr lang="zh-CN" altLang="en-US" dirty="0" smtClean="0"/>
            <a:t>数据传输</a:t>
          </a:r>
          <a:endParaRPr lang="en-US" altLang="zh-CN" dirty="0" smtClean="0"/>
        </a:p>
      </dgm:t>
    </dgm:pt>
    <dgm:pt modelId="{AE416833-C832-4564-84FF-0C50579FB103}" type="parTrans" cxnId="{706CDBA2-32AA-4759-9C04-456816B06D0E}">
      <dgm:prSet/>
      <dgm:spPr/>
      <dgm:t>
        <a:bodyPr/>
        <a:lstStyle/>
        <a:p>
          <a:endParaRPr lang="zh-CN" altLang="en-US"/>
        </a:p>
      </dgm:t>
    </dgm:pt>
    <dgm:pt modelId="{DD58EAA5-8738-4371-9950-FE242F23C481}" type="sibTrans" cxnId="{706CDBA2-32AA-4759-9C04-456816B06D0E}">
      <dgm:prSet/>
      <dgm:spPr/>
      <dgm:t>
        <a:bodyPr/>
        <a:lstStyle/>
        <a:p>
          <a:endParaRPr lang="zh-CN" altLang="en-US"/>
        </a:p>
      </dgm:t>
    </dgm:pt>
    <dgm:pt modelId="{6F01799F-C011-4969-A553-9E9A6FEE7D26}">
      <dgm:prSet/>
      <dgm:spPr/>
      <dgm:t>
        <a:bodyPr/>
        <a:lstStyle/>
        <a:p>
          <a:r>
            <a:rPr lang="zh-CN" altLang="en-US" dirty="0" smtClean="0"/>
            <a:t>协议支持</a:t>
          </a:r>
          <a:endParaRPr lang="en-US" altLang="zh-CN" dirty="0" smtClean="0"/>
        </a:p>
      </dgm:t>
    </dgm:pt>
    <dgm:pt modelId="{FF1A6FE2-EF39-4D82-ABB8-E17BBF22E3A6}" type="parTrans" cxnId="{BA240459-D7AF-45C7-9184-62BEDC004E1A}">
      <dgm:prSet/>
      <dgm:spPr/>
    </dgm:pt>
    <dgm:pt modelId="{F78D8AAB-8633-4026-A023-A74D9AC80D4A}" type="sibTrans" cxnId="{BA240459-D7AF-45C7-9184-62BEDC004E1A}">
      <dgm:prSet/>
      <dgm:spPr/>
    </dgm:pt>
    <dgm:pt modelId="{C403A7CF-2D47-4689-8589-B291207A3844}" type="pres">
      <dgm:prSet presAssocID="{3433ABA8-3054-452E-B97D-DAF4E41770B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014095-8FD4-4E1A-81DF-34732230929D}" type="pres">
      <dgm:prSet presAssocID="{3433ABA8-3054-452E-B97D-DAF4E41770BA}" presName="outerBox" presStyleCnt="0"/>
      <dgm:spPr/>
    </dgm:pt>
    <dgm:pt modelId="{FC752DCE-D281-4863-9D3B-62768FE2D0FE}" type="pres">
      <dgm:prSet presAssocID="{3433ABA8-3054-452E-B97D-DAF4E41770BA}" presName="outerBoxParent" presStyleLbl="node1" presStyleIdx="0" presStyleCnt="3" custLinFactNeighborX="-19693" custLinFactNeighborY="-1384"/>
      <dgm:spPr/>
      <dgm:t>
        <a:bodyPr/>
        <a:lstStyle/>
        <a:p>
          <a:endParaRPr lang="zh-CN" altLang="en-US"/>
        </a:p>
      </dgm:t>
    </dgm:pt>
    <dgm:pt modelId="{08F5450D-F8C3-462B-A27D-5C5F97843F11}" type="pres">
      <dgm:prSet presAssocID="{3433ABA8-3054-452E-B97D-DAF4E41770BA}" presName="outerBoxChildren" presStyleCnt="0"/>
      <dgm:spPr/>
    </dgm:pt>
    <dgm:pt modelId="{10818BEA-4D10-4A52-B398-043F894CC857}" type="pres">
      <dgm:prSet presAssocID="{B11D32A0-09BF-4E2B-89BD-DAA3F3187FE6}" presName="oChild" presStyleLbl="fgAcc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B9F58-D118-4E3B-A12A-069FFEC52F1A}" type="pres">
      <dgm:prSet presAssocID="{A5432F24-9545-48CA-AA40-7B9FB8DBFDCE}" presName="outerSibTrans" presStyleCnt="0"/>
      <dgm:spPr/>
    </dgm:pt>
    <dgm:pt modelId="{3D0EBE1B-2CEB-4E20-A59A-2475E8BA953C}" type="pres">
      <dgm:prSet presAssocID="{9B4C6DBB-DB78-4CA9-9CFA-A4199946919F}" presName="oChild" presStyleLbl="fgAcc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802B4-E2BC-4B8C-89EA-2CA39045FF30}" type="pres">
      <dgm:prSet presAssocID="{A7E96FCA-1905-48E8-A2BD-C97B3588A853}" presName="outerSibTrans" presStyleCnt="0"/>
      <dgm:spPr/>
    </dgm:pt>
    <dgm:pt modelId="{B7ED9830-57FA-4FDC-9FA9-BF096A65BCB1}" type="pres">
      <dgm:prSet presAssocID="{D41FC8AC-CDC7-42AA-A585-D436750A503F}" presName="oChild" presStyleLbl="fgAcc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7AF53-FF18-45CB-B369-FBCE22F0B574}" type="pres">
      <dgm:prSet presAssocID="{09BD39FD-01A5-48D7-9E73-D576D0D3CA3E}" presName="outerSibTrans" presStyleCnt="0"/>
      <dgm:spPr/>
    </dgm:pt>
    <dgm:pt modelId="{0BF61A80-1FFD-41A4-B3EE-77C334C77CE5}" type="pres">
      <dgm:prSet presAssocID="{2B1F62F5-257A-4C00-903D-A1C5DE5C02C0}" presName="oChild" presStyleLbl="fgAcc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0B4A2-FFED-4440-8D95-488FF31CBECB}" type="pres">
      <dgm:prSet presAssocID="{94FC2194-7080-46B0-AFF7-7261928746F7}" presName="outerSibTrans" presStyleCnt="0"/>
      <dgm:spPr/>
    </dgm:pt>
    <dgm:pt modelId="{9ECD109A-C671-469C-99B3-0B54BA481408}" type="pres">
      <dgm:prSet presAssocID="{337C9F4E-CAE9-42F7-831F-578F789A57D0}" presName="oChild" presStyleLbl="fgAcc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FC75-FDE6-4198-AAFD-26E85748C1D3}" type="pres">
      <dgm:prSet presAssocID="{3433ABA8-3054-452E-B97D-DAF4E41770BA}" presName="middleBox" presStyleCnt="0"/>
      <dgm:spPr/>
    </dgm:pt>
    <dgm:pt modelId="{1CA2C104-530A-4B3C-B1BA-F3B6980AF21A}" type="pres">
      <dgm:prSet presAssocID="{3433ABA8-3054-452E-B97D-DAF4E41770BA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BD4ACDB0-7E4F-48B7-B0F4-03788D1DCD41}" type="pres">
      <dgm:prSet presAssocID="{3433ABA8-3054-452E-B97D-DAF4E41770BA}" presName="middleBoxChildren" presStyleCnt="0"/>
      <dgm:spPr/>
    </dgm:pt>
    <dgm:pt modelId="{F79F285A-5826-41C6-81B3-6C6B1B8ABDFE}" type="pres">
      <dgm:prSet presAssocID="{6F01799F-C011-4969-A553-9E9A6FEE7D26}" presName="mChild" presStyleLbl="fgAcc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D55D9-CCBC-4974-9941-327D8E13A06B}" type="pres">
      <dgm:prSet presAssocID="{F78D8AAB-8633-4026-A023-A74D9AC80D4A}" presName="middleSibTrans" presStyleCnt="0"/>
      <dgm:spPr/>
    </dgm:pt>
    <dgm:pt modelId="{9F27C412-01E9-4A53-A4A7-57862F5B3EDE}" type="pres">
      <dgm:prSet presAssocID="{885BA493-9196-405E-9D87-1450F40A20E6}" presName="mChild" presStyleLbl="fgAcc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7D611-3819-4741-80C6-51C9CC9BDEBB}" type="pres">
      <dgm:prSet presAssocID="{F7BE2E77-1A7E-4EA6-AB3D-6937548F287A}" presName="middleSibTrans" presStyleCnt="0"/>
      <dgm:spPr/>
    </dgm:pt>
    <dgm:pt modelId="{9D7139BC-FD93-4156-ACCA-DAB2E96BC946}" type="pres">
      <dgm:prSet presAssocID="{B35E6770-E60C-47FA-A687-5456CA13B836}" presName="mChild" presStyleLbl="fgAcc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AAA3F-BBA7-4C26-8E26-9E273FC516F2}" type="pres">
      <dgm:prSet presAssocID="{3433ABA8-3054-452E-B97D-DAF4E41770BA}" presName="centerBox" presStyleCnt="0"/>
      <dgm:spPr/>
    </dgm:pt>
    <dgm:pt modelId="{FE05E3BC-B2ED-410A-B85C-DB447F74F02E}" type="pres">
      <dgm:prSet presAssocID="{3433ABA8-3054-452E-B97D-DAF4E41770BA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1767EEBB-5D42-461F-9A10-66323F27F154}" type="pres">
      <dgm:prSet presAssocID="{3433ABA8-3054-452E-B97D-DAF4E41770BA}" presName="centerBoxChildren" presStyleCnt="0"/>
      <dgm:spPr/>
    </dgm:pt>
    <dgm:pt modelId="{3CC7EAEE-85B8-44B6-ADBA-63C10721CD30}" type="pres">
      <dgm:prSet presAssocID="{8CFDD195-E733-4A1B-8956-5CA20A839107}" presName="cChild" presStyleLbl="fgAcc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6F2C59-7E1B-4767-A15B-E5E2AAA39AA1}" type="pres">
      <dgm:prSet presAssocID="{DC0DFA15-9C7D-4EE3-8DE6-961AE67EEC17}" presName="centerSibTrans" presStyleCnt="0"/>
      <dgm:spPr/>
    </dgm:pt>
    <dgm:pt modelId="{BDC0E99A-426C-48D1-928F-8B42FFDDBF57}" type="pres">
      <dgm:prSet presAssocID="{7010BCCE-0CD6-47B1-B1F7-2E267C7368B6}" presName="cChild" presStyleLbl="fgAcc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DC757-BA4F-407D-9A1A-0F21A020AFD5}" type="pres">
      <dgm:prSet presAssocID="{32FAE5B4-D151-4024-AA1B-FB783FA13D52}" presName="centerSibTrans" presStyleCnt="0"/>
      <dgm:spPr/>
    </dgm:pt>
    <dgm:pt modelId="{3B5DBCF5-E175-4A5E-879C-312DD44A1225}" type="pres">
      <dgm:prSet presAssocID="{643BF7BC-07BF-42CC-B973-F68EBD1F63C4}" presName="cChild" presStyleLbl="fgAcc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C7D76-268A-46C1-B0B7-FA355DFB8A91}" type="pres">
      <dgm:prSet presAssocID="{573278B4-797E-4337-9957-A93A0459C8C3}" presName="centerSibTrans" presStyleCnt="0"/>
      <dgm:spPr/>
    </dgm:pt>
    <dgm:pt modelId="{EA163DC4-1FD2-465B-B05C-4CCBEB6CB9F8}" type="pres">
      <dgm:prSet presAssocID="{5A0EE99F-37E7-4264-8650-525E40E21298}" presName="cChild" presStyleLbl="fgAcc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44C4B-85FF-4B6B-A087-271F07DF5FCC}" type="pres">
      <dgm:prSet presAssocID="{2130AD5A-75C2-445A-BB5C-E1EDF83798E5}" presName="centerSibTrans" presStyleCnt="0"/>
      <dgm:spPr/>
    </dgm:pt>
    <dgm:pt modelId="{1CC98806-C055-46BE-B237-6531462777AF}" type="pres">
      <dgm:prSet presAssocID="{60F4D4FD-4F82-48AA-833E-8C2EB0E20F73}" presName="cChild" presStyleLbl="fgAcc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19347C-F4B0-45F5-9336-8AEC9DAFE33D}" type="presOf" srcId="{643BF7BC-07BF-42CC-B973-F68EBD1F63C4}" destId="{3B5DBCF5-E175-4A5E-879C-312DD44A1225}" srcOrd="0" destOrd="0" presId="urn:microsoft.com/office/officeart/2005/8/layout/target2"/>
    <dgm:cxn modelId="{D527414B-F2F3-4557-9975-43D59AC967A1}" type="presOf" srcId="{60F4D4FD-4F82-48AA-833E-8C2EB0E20F73}" destId="{1CC98806-C055-46BE-B237-6531462777AF}" srcOrd="0" destOrd="0" presId="urn:microsoft.com/office/officeart/2005/8/layout/target2"/>
    <dgm:cxn modelId="{BCE830D3-049B-4400-8C3A-935369F4E220}" srcId="{3433ABA8-3054-452E-B97D-DAF4E41770BA}" destId="{8C49E3D2-32A1-43DD-8F90-EA2A2622A594}" srcOrd="2" destOrd="0" parTransId="{A30AFCAD-3F83-4A5A-A03A-B1DBBD13F502}" sibTransId="{15CCEDCE-5130-4C77-89C3-240C616D68BF}"/>
    <dgm:cxn modelId="{6B557BA2-7639-4FE9-8A15-F76D416D1572}" type="presOf" srcId="{C7E03E2C-3406-444B-ACC8-FF326CF54366}" destId="{1CA2C104-530A-4B3C-B1BA-F3B6980AF21A}" srcOrd="0" destOrd="0" presId="urn:microsoft.com/office/officeart/2005/8/layout/target2"/>
    <dgm:cxn modelId="{9951837C-53B9-4C96-9C7B-5A99C9741AB7}" type="presOf" srcId="{2D90A3B5-5926-43A1-AB5D-9946D8E91ED3}" destId="{FC752DCE-D281-4863-9D3B-62768FE2D0FE}" srcOrd="0" destOrd="0" presId="urn:microsoft.com/office/officeart/2005/8/layout/target2"/>
    <dgm:cxn modelId="{2C72AE5B-7516-44B3-BA51-7E4E46C86389}" type="presOf" srcId="{D41FC8AC-CDC7-42AA-A585-D436750A503F}" destId="{B7ED9830-57FA-4FDC-9FA9-BF096A65BCB1}" srcOrd="0" destOrd="0" presId="urn:microsoft.com/office/officeart/2005/8/layout/target2"/>
    <dgm:cxn modelId="{AA474E58-DC05-448B-A630-AB0B5A09CDA4}" type="presOf" srcId="{B11D32A0-09BF-4E2B-89BD-DAA3F3187FE6}" destId="{10818BEA-4D10-4A52-B398-043F894CC857}" srcOrd="0" destOrd="0" presId="urn:microsoft.com/office/officeart/2005/8/layout/target2"/>
    <dgm:cxn modelId="{1C07ADCB-E126-40CD-BE72-1702514AA480}" srcId="{2D90A3B5-5926-43A1-AB5D-9946D8E91ED3}" destId="{D41FC8AC-CDC7-42AA-A585-D436750A503F}" srcOrd="2" destOrd="0" parTransId="{3C0FCEF8-A174-4F2A-94F7-50DDE95E96D3}" sibTransId="{09BD39FD-01A5-48D7-9E73-D576D0D3CA3E}"/>
    <dgm:cxn modelId="{B6D789F4-4DDB-4420-B7F2-70A2A6EC4862}" type="presOf" srcId="{5A0EE99F-37E7-4264-8650-525E40E21298}" destId="{EA163DC4-1FD2-465B-B05C-4CCBEB6CB9F8}" srcOrd="0" destOrd="0" presId="urn:microsoft.com/office/officeart/2005/8/layout/target2"/>
    <dgm:cxn modelId="{9D9E3E0D-8BBA-48BF-96B5-60591BAC4445}" type="presOf" srcId="{2B1F62F5-257A-4C00-903D-A1C5DE5C02C0}" destId="{0BF61A80-1FFD-41A4-B3EE-77C334C77CE5}" srcOrd="0" destOrd="0" presId="urn:microsoft.com/office/officeart/2005/8/layout/target2"/>
    <dgm:cxn modelId="{D809B682-1456-4E1B-91F5-B7F1CFF9DDF6}" type="presOf" srcId="{337C9F4E-CAE9-42F7-831F-578F789A57D0}" destId="{9ECD109A-C671-469C-99B3-0B54BA481408}" srcOrd="0" destOrd="0" presId="urn:microsoft.com/office/officeart/2005/8/layout/target2"/>
    <dgm:cxn modelId="{32FBCA35-33E0-4107-91E1-B99B0252092C}" srcId="{C7E03E2C-3406-444B-ACC8-FF326CF54366}" destId="{B35E6770-E60C-47FA-A687-5456CA13B836}" srcOrd="2" destOrd="0" parTransId="{C53364D8-2D6E-4752-8AD2-63C1A3937878}" sibTransId="{78BFE778-1944-46C2-8C08-D4472DD03273}"/>
    <dgm:cxn modelId="{706CDBA2-32AA-4759-9C04-456816B06D0E}" srcId="{8C49E3D2-32A1-43DD-8F90-EA2A2622A594}" destId="{60F4D4FD-4F82-48AA-833E-8C2EB0E20F73}" srcOrd="4" destOrd="0" parTransId="{AE416833-C832-4564-84FF-0C50579FB103}" sibTransId="{DD58EAA5-8738-4371-9950-FE242F23C481}"/>
    <dgm:cxn modelId="{EB1619C6-3348-4F08-A67A-D5657C0F97EB}" srcId="{2D90A3B5-5926-43A1-AB5D-9946D8E91ED3}" destId="{2B1F62F5-257A-4C00-903D-A1C5DE5C02C0}" srcOrd="3" destOrd="0" parTransId="{BC4E8C2B-6E20-4960-A33F-24EDDF8C857E}" sibTransId="{94FC2194-7080-46B0-AFF7-7261928746F7}"/>
    <dgm:cxn modelId="{44D34A77-A35D-4684-B867-52D5E0733AE1}" type="presOf" srcId="{8CFDD195-E733-4A1B-8956-5CA20A839107}" destId="{3CC7EAEE-85B8-44B6-ADBA-63C10721CD30}" srcOrd="0" destOrd="0" presId="urn:microsoft.com/office/officeart/2005/8/layout/target2"/>
    <dgm:cxn modelId="{78DE8565-F1A3-46F9-9C13-20A17C50F8CC}" srcId="{8C49E3D2-32A1-43DD-8F90-EA2A2622A594}" destId="{5A0EE99F-37E7-4264-8650-525E40E21298}" srcOrd="3" destOrd="0" parTransId="{8837108C-3599-42A2-93AB-1814B8A65A4C}" sibTransId="{2130AD5A-75C2-445A-BB5C-E1EDF83798E5}"/>
    <dgm:cxn modelId="{5E123EEB-EE70-4000-A1E7-E5F3C61DF38A}" type="presOf" srcId="{885BA493-9196-405E-9D87-1450F40A20E6}" destId="{9F27C412-01E9-4A53-A4A7-57862F5B3EDE}" srcOrd="0" destOrd="0" presId="urn:microsoft.com/office/officeart/2005/8/layout/target2"/>
    <dgm:cxn modelId="{C9C48DCB-4D21-4B47-909C-6487B7F49EE8}" srcId="{2D90A3B5-5926-43A1-AB5D-9946D8E91ED3}" destId="{9B4C6DBB-DB78-4CA9-9CFA-A4199946919F}" srcOrd="1" destOrd="0" parTransId="{25A011FC-BD94-4AF2-B531-DAFA69691038}" sibTransId="{A7E96FCA-1905-48E8-A2BD-C97B3588A853}"/>
    <dgm:cxn modelId="{B63E3499-6AFD-4EF2-91EE-6C429A5312D8}" srcId="{C7E03E2C-3406-444B-ACC8-FF326CF54366}" destId="{885BA493-9196-405E-9D87-1450F40A20E6}" srcOrd="1" destOrd="0" parTransId="{64B2DDE3-6841-4A76-85E7-853DB413DC0F}" sibTransId="{F7BE2E77-1A7E-4EA6-AB3D-6937548F287A}"/>
    <dgm:cxn modelId="{6CBCDC86-FE3D-4642-A0DA-9F60DB266615}" srcId="{2D90A3B5-5926-43A1-AB5D-9946D8E91ED3}" destId="{B11D32A0-09BF-4E2B-89BD-DAA3F3187FE6}" srcOrd="0" destOrd="0" parTransId="{D92E3A1E-1927-4DE4-8C61-F63A0B560616}" sibTransId="{A5432F24-9545-48CA-AA40-7B9FB8DBFDCE}"/>
    <dgm:cxn modelId="{86224D71-D1D2-47F8-8D22-AB5951078247}" srcId="{8C49E3D2-32A1-43DD-8F90-EA2A2622A594}" destId="{643BF7BC-07BF-42CC-B973-F68EBD1F63C4}" srcOrd="2" destOrd="0" parTransId="{C1799925-94A3-41FB-95FB-F2C297D864DB}" sibTransId="{573278B4-797E-4337-9957-A93A0459C8C3}"/>
    <dgm:cxn modelId="{F642C9B1-15F3-46BD-9E7A-950938F9B15E}" type="presOf" srcId="{6F01799F-C011-4969-A553-9E9A6FEE7D26}" destId="{F79F285A-5826-41C6-81B3-6C6B1B8ABDFE}" srcOrd="0" destOrd="0" presId="urn:microsoft.com/office/officeart/2005/8/layout/target2"/>
    <dgm:cxn modelId="{D3F88FBA-9693-4C56-BC3A-D65E4E561BBB}" srcId="{3433ABA8-3054-452E-B97D-DAF4E41770BA}" destId="{2D90A3B5-5926-43A1-AB5D-9946D8E91ED3}" srcOrd="0" destOrd="0" parTransId="{E20F4518-6C63-4168-9B23-2D1819B9B61C}" sibTransId="{DBA59F0D-C71C-4A58-B67A-F11DFFE32C2D}"/>
    <dgm:cxn modelId="{BA240459-D7AF-45C7-9184-62BEDC004E1A}" srcId="{C7E03E2C-3406-444B-ACC8-FF326CF54366}" destId="{6F01799F-C011-4969-A553-9E9A6FEE7D26}" srcOrd="0" destOrd="0" parTransId="{FF1A6FE2-EF39-4D82-ABB8-E17BBF22E3A6}" sibTransId="{F78D8AAB-8633-4026-A023-A74D9AC80D4A}"/>
    <dgm:cxn modelId="{359992DB-CB86-4143-B9CE-DFD489D3AE29}" srcId="{2D90A3B5-5926-43A1-AB5D-9946D8E91ED3}" destId="{337C9F4E-CAE9-42F7-831F-578F789A57D0}" srcOrd="4" destOrd="0" parTransId="{BB30406D-4C5F-4065-BDEE-EDCB5FF6B12F}" sibTransId="{3339E35B-719C-47C8-920B-1A4A80616377}"/>
    <dgm:cxn modelId="{32189DA7-4E1E-4ABE-923B-3849A60A8CC6}" srcId="{3433ABA8-3054-452E-B97D-DAF4E41770BA}" destId="{C7E03E2C-3406-444B-ACC8-FF326CF54366}" srcOrd="1" destOrd="0" parTransId="{37DDBD5F-1810-4BA4-A2AD-701A2EF10A15}" sibTransId="{8FC5F29B-8834-4A55-8756-DBD8F369CDA1}"/>
    <dgm:cxn modelId="{75A0F9BD-9DDF-436D-9D4A-CDAF9399BD69}" type="presOf" srcId="{3433ABA8-3054-452E-B97D-DAF4E41770BA}" destId="{C403A7CF-2D47-4689-8589-B291207A3844}" srcOrd="0" destOrd="0" presId="urn:microsoft.com/office/officeart/2005/8/layout/target2"/>
    <dgm:cxn modelId="{209B71E5-87C3-45C9-BD56-89E48745D1A2}" srcId="{8C49E3D2-32A1-43DD-8F90-EA2A2622A594}" destId="{8CFDD195-E733-4A1B-8956-5CA20A839107}" srcOrd="0" destOrd="0" parTransId="{F0FE45EA-634F-41C4-ACAF-BAC6E3EE6B01}" sibTransId="{DC0DFA15-9C7D-4EE3-8DE6-961AE67EEC17}"/>
    <dgm:cxn modelId="{9527579F-2CAB-4F08-82D7-2F4F5C5FF0AC}" type="presOf" srcId="{9B4C6DBB-DB78-4CA9-9CFA-A4199946919F}" destId="{3D0EBE1B-2CEB-4E20-A59A-2475E8BA953C}" srcOrd="0" destOrd="0" presId="urn:microsoft.com/office/officeart/2005/8/layout/target2"/>
    <dgm:cxn modelId="{4DB46CE5-F19B-4F95-9D19-44283A4B23A9}" type="presOf" srcId="{8C49E3D2-32A1-43DD-8F90-EA2A2622A594}" destId="{FE05E3BC-B2ED-410A-B85C-DB447F74F02E}" srcOrd="0" destOrd="0" presId="urn:microsoft.com/office/officeart/2005/8/layout/target2"/>
    <dgm:cxn modelId="{832798AF-25F8-4C5E-B26B-0AF44BB7D449}" type="presOf" srcId="{7010BCCE-0CD6-47B1-B1F7-2E267C7368B6}" destId="{BDC0E99A-426C-48D1-928F-8B42FFDDBF57}" srcOrd="0" destOrd="0" presId="urn:microsoft.com/office/officeart/2005/8/layout/target2"/>
    <dgm:cxn modelId="{BA6B30B9-BEFC-4D96-B643-07227924489F}" srcId="{8C49E3D2-32A1-43DD-8F90-EA2A2622A594}" destId="{7010BCCE-0CD6-47B1-B1F7-2E267C7368B6}" srcOrd="1" destOrd="0" parTransId="{62E6867D-B3F6-47E8-9087-10C431B4FE3B}" sibTransId="{32FAE5B4-D151-4024-AA1B-FB783FA13D52}"/>
    <dgm:cxn modelId="{D68EDF1F-E750-40AB-A0C9-784CC08E4208}" type="presOf" srcId="{B35E6770-E60C-47FA-A687-5456CA13B836}" destId="{9D7139BC-FD93-4156-ACCA-DAB2E96BC946}" srcOrd="0" destOrd="0" presId="urn:microsoft.com/office/officeart/2005/8/layout/target2"/>
    <dgm:cxn modelId="{0E0E1D57-24C2-4FBA-8A5B-6585E70E805F}" type="presParOf" srcId="{C403A7CF-2D47-4689-8589-B291207A3844}" destId="{6D014095-8FD4-4E1A-81DF-34732230929D}" srcOrd="0" destOrd="0" presId="urn:microsoft.com/office/officeart/2005/8/layout/target2"/>
    <dgm:cxn modelId="{4235872C-4ED1-4D9C-83A8-D7953EE16081}" type="presParOf" srcId="{6D014095-8FD4-4E1A-81DF-34732230929D}" destId="{FC752DCE-D281-4863-9D3B-62768FE2D0FE}" srcOrd="0" destOrd="0" presId="urn:microsoft.com/office/officeart/2005/8/layout/target2"/>
    <dgm:cxn modelId="{936A6344-C9DA-4B83-9E99-085B851A7C62}" type="presParOf" srcId="{6D014095-8FD4-4E1A-81DF-34732230929D}" destId="{08F5450D-F8C3-462B-A27D-5C5F97843F11}" srcOrd="1" destOrd="0" presId="urn:microsoft.com/office/officeart/2005/8/layout/target2"/>
    <dgm:cxn modelId="{FFA603D0-149A-4623-8BBF-C342D1A8981C}" type="presParOf" srcId="{08F5450D-F8C3-462B-A27D-5C5F97843F11}" destId="{10818BEA-4D10-4A52-B398-043F894CC857}" srcOrd="0" destOrd="0" presId="urn:microsoft.com/office/officeart/2005/8/layout/target2"/>
    <dgm:cxn modelId="{B8FB6341-67BA-4555-9537-09D3F8840A85}" type="presParOf" srcId="{08F5450D-F8C3-462B-A27D-5C5F97843F11}" destId="{488B9F58-D118-4E3B-A12A-069FFEC52F1A}" srcOrd="1" destOrd="0" presId="urn:microsoft.com/office/officeart/2005/8/layout/target2"/>
    <dgm:cxn modelId="{D4C076D3-7329-464E-BA39-49F7C871DD6C}" type="presParOf" srcId="{08F5450D-F8C3-462B-A27D-5C5F97843F11}" destId="{3D0EBE1B-2CEB-4E20-A59A-2475E8BA953C}" srcOrd="2" destOrd="0" presId="urn:microsoft.com/office/officeart/2005/8/layout/target2"/>
    <dgm:cxn modelId="{DE1390FB-C83B-434E-B003-083DEB6C1DB5}" type="presParOf" srcId="{08F5450D-F8C3-462B-A27D-5C5F97843F11}" destId="{63D802B4-E2BC-4B8C-89EA-2CA39045FF30}" srcOrd="3" destOrd="0" presId="urn:microsoft.com/office/officeart/2005/8/layout/target2"/>
    <dgm:cxn modelId="{7C3EA365-EC44-4B43-8BD7-77EB0B041767}" type="presParOf" srcId="{08F5450D-F8C3-462B-A27D-5C5F97843F11}" destId="{B7ED9830-57FA-4FDC-9FA9-BF096A65BCB1}" srcOrd="4" destOrd="0" presId="urn:microsoft.com/office/officeart/2005/8/layout/target2"/>
    <dgm:cxn modelId="{CDC4601D-B302-4E1E-92D3-3984B894624F}" type="presParOf" srcId="{08F5450D-F8C3-462B-A27D-5C5F97843F11}" destId="{CBF7AF53-FF18-45CB-B369-FBCE22F0B574}" srcOrd="5" destOrd="0" presId="urn:microsoft.com/office/officeart/2005/8/layout/target2"/>
    <dgm:cxn modelId="{A90D087C-B245-4DD9-92D0-D24D452F6F0F}" type="presParOf" srcId="{08F5450D-F8C3-462B-A27D-5C5F97843F11}" destId="{0BF61A80-1FFD-41A4-B3EE-77C334C77CE5}" srcOrd="6" destOrd="0" presId="urn:microsoft.com/office/officeart/2005/8/layout/target2"/>
    <dgm:cxn modelId="{5314A62A-771B-4C1E-84DE-9B5AD4E8D303}" type="presParOf" srcId="{08F5450D-F8C3-462B-A27D-5C5F97843F11}" destId="{53E0B4A2-FFED-4440-8D95-488FF31CBECB}" srcOrd="7" destOrd="0" presId="urn:microsoft.com/office/officeart/2005/8/layout/target2"/>
    <dgm:cxn modelId="{649153C5-24D3-4FC1-8689-70D3E6E18A22}" type="presParOf" srcId="{08F5450D-F8C3-462B-A27D-5C5F97843F11}" destId="{9ECD109A-C671-469C-99B3-0B54BA481408}" srcOrd="8" destOrd="0" presId="urn:microsoft.com/office/officeart/2005/8/layout/target2"/>
    <dgm:cxn modelId="{4165C599-1229-4FC6-8239-190D8C0D8B1A}" type="presParOf" srcId="{C403A7CF-2D47-4689-8589-B291207A3844}" destId="{26E7FC75-FDE6-4198-AAFD-26E85748C1D3}" srcOrd="1" destOrd="0" presId="urn:microsoft.com/office/officeart/2005/8/layout/target2"/>
    <dgm:cxn modelId="{A99AAA61-9CF7-400F-94D2-B3B07C843FF9}" type="presParOf" srcId="{26E7FC75-FDE6-4198-AAFD-26E85748C1D3}" destId="{1CA2C104-530A-4B3C-B1BA-F3B6980AF21A}" srcOrd="0" destOrd="0" presId="urn:microsoft.com/office/officeart/2005/8/layout/target2"/>
    <dgm:cxn modelId="{B44D351C-B914-45D3-BDDD-6EA12237FC23}" type="presParOf" srcId="{26E7FC75-FDE6-4198-AAFD-26E85748C1D3}" destId="{BD4ACDB0-7E4F-48B7-B0F4-03788D1DCD41}" srcOrd="1" destOrd="0" presId="urn:microsoft.com/office/officeart/2005/8/layout/target2"/>
    <dgm:cxn modelId="{F309DC9B-A6FE-473C-91DB-0516913D39CE}" type="presParOf" srcId="{BD4ACDB0-7E4F-48B7-B0F4-03788D1DCD41}" destId="{F79F285A-5826-41C6-81B3-6C6B1B8ABDFE}" srcOrd="0" destOrd="0" presId="urn:microsoft.com/office/officeart/2005/8/layout/target2"/>
    <dgm:cxn modelId="{0B8622E6-FF08-409D-B8E3-C0CADE5F83F3}" type="presParOf" srcId="{BD4ACDB0-7E4F-48B7-B0F4-03788D1DCD41}" destId="{790D55D9-CCBC-4974-9941-327D8E13A06B}" srcOrd="1" destOrd="0" presId="urn:microsoft.com/office/officeart/2005/8/layout/target2"/>
    <dgm:cxn modelId="{6DAA4737-AA2E-4A36-826F-35B05E119ABF}" type="presParOf" srcId="{BD4ACDB0-7E4F-48B7-B0F4-03788D1DCD41}" destId="{9F27C412-01E9-4A53-A4A7-57862F5B3EDE}" srcOrd="2" destOrd="0" presId="urn:microsoft.com/office/officeart/2005/8/layout/target2"/>
    <dgm:cxn modelId="{8B32F0CA-5B6C-4502-8A13-8C1038EC2BEF}" type="presParOf" srcId="{BD4ACDB0-7E4F-48B7-B0F4-03788D1DCD41}" destId="{29F7D611-3819-4741-80C6-51C9CC9BDEBB}" srcOrd="3" destOrd="0" presId="urn:microsoft.com/office/officeart/2005/8/layout/target2"/>
    <dgm:cxn modelId="{B10B4372-AC7A-493C-B86B-62893D68FFD7}" type="presParOf" srcId="{BD4ACDB0-7E4F-48B7-B0F4-03788D1DCD41}" destId="{9D7139BC-FD93-4156-ACCA-DAB2E96BC946}" srcOrd="4" destOrd="0" presId="urn:microsoft.com/office/officeart/2005/8/layout/target2"/>
    <dgm:cxn modelId="{FE4A43A6-0D94-4041-9FC6-BCF5A75D4728}" type="presParOf" srcId="{C403A7CF-2D47-4689-8589-B291207A3844}" destId="{247AAA3F-BBA7-4C26-8E26-9E273FC516F2}" srcOrd="2" destOrd="0" presId="urn:microsoft.com/office/officeart/2005/8/layout/target2"/>
    <dgm:cxn modelId="{F1A1A3DB-9CE7-42AA-AA16-69076DABE497}" type="presParOf" srcId="{247AAA3F-BBA7-4C26-8E26-9E273FC516F2}" destId="{FE05E3BC-B2ED-410A-B85C-DB447F74F02E}" srcOrd="0" destOrd="0" presId="urn:microsoft.com/office/officeart/2005/8/layout/target2"/>
    <dgm:cxn modelId="{D675D0EB-3924-43DC-B925-39A62110A439}" type="presParOf" srcId="{247AAA3F-BBA7-4C26-8E26-9E273FC516F2}" destId="{1767EEBB-5D42-461F-9A10-66323F27F154}" srcOrd="1" destOrd="0" presId="urn:microsoft.com/office/officeart/2005/8/layout/target2"/>
    <dgm:cxn modelId="{DEDE9E2B-D6A2-49A2-9DED-0F4DD66D2DA8}" type="presParOf" srcId="{1767EEBB-5D42-461F-9A10-66323F27F154}" destId="{3CC7EAEE-85B8-44B6-ADBA-63C10721CD30}" srcOrd="0" destOrd="0" presId="urn:microsoft.com/office/officeart/2005/8/layout/target2"/>
    <dgm:cxn modelId="{509225AB-7421-4559-8937-51D5751C65E7}" type="presParOf" srcId="{1767EEBB-5D42-461F-9A10-66323F27F154}" destId="{506F2C59-7E1B-4767-A15B-E5E2AAA39AA1}" srcOrd="1" destOrd="0" presId="urn:microsoft.com/office/officeart/2005/8/layout/target2"/>
    <dgm:cxn modelId="{1520EB08-2BDF-46AF-A1F2-A52325CFC788}" type="presParOf" srcId="{1767EEBB-5D42-461F-9A10-66323F27F154}" destId="{BDC0E99A-426C-48D1-928F-8B42FFDDBF57}" srcOrd="2" destOrd="0" presId="urn:microsoft.com/office/officeart/2005/8/layout/target2"/>
    <dgm:cxn modelId="{9DE21EA1-558C-4CBC-83B6-CBE3C808593B}" type="presParOf" srcId="{1767EEBB-5D42-461F-9A10-66323F27F154}" destId="{AAADC757-BA4F-407D-9A1A-0F21A020AFD5}" srcOrd="3" destOrd="0" presId="urn:microsoft.com/office/officeart/2005/8/layout/target2"/>
    <dgm:cxn modelId="{0BB1667E-8028-4BF4-9357-80492AB6C4BB}" type="presParOf" srcId="{1767EEBB-5D42-461F-9A10-66323F27F154}" destId="{3B5DBCF5-E175-4A5E-879C-312DD44A1225}" srcOrd="4" destOrd="0" presId="urn:microsoft.com/office/officeart/2005/8/layout/target2"/>
    <dgm:cxn modelId="{67379DA5-4CC5-4B0F-90D0-3DBABAC67375}" type="presParOf" srcId="{1767EEBB-5D42-461F-9A10-66323F27F154}" destId="{074C7D76-268A-46C1-B0B7-FA355DFB8A91}" srcOrd="5" destOrd="0" presId="urn:microsoft.com/office/officeart/2005/8/layout/target2"/>
    <dgm:cxn modelId="{36078075-3124-4F7E-9A0D-C1F7D3A9A95B}" type="presParOf" srcId="{1767EEBB-5D42-461F-9A10-66323F27F154}" destId="{EA163DC4-1FD2-465B-B05C-4CCBEB6CB9F8}" srcOrd="6" destOrd="0" presId="urn:microsoft.com/office/officeart/2005/8/layout/target2"/>
    <dgm:cxn modelId="{B6CAC288-7EC3-4E75-B636-0A8BBCCDF0BA}" type="presParOf" srcId="{1767EEBB-5D42-461F-9A10-66323F27F154}" destId="{6D844C4B-85FF-4B6B-A087-271F07DF5FCC}" srcOrd="7" destOrd="0" presId="urn:microsoft.com/office/officeart/2005/8/layout/target2"/>
    <dgm:cxn modelId="{C95DBEB1-7F71-4179-9C35-0FA85379832A}" type="presParOf" srcId="{1767EEBB-5D42-461F-9A10-66323F27F154}" destId="{1CC98806-C055-46BE-B237-6531462777AF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1480E8-03A0-498F-BEED-4583DAB2585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5408A3-4F4A-42F0-8FB2-72C413F57396}">
      <dgm:prSet phldrT="[文本]"/>
      <dgm:spPr/>
      <dgm:t>
        <a:bodyPr/>
        <a:lstStyle/>
        <a:p>
          <a:r>
            <a:rPr lang="zh-CN" altLang="en-US" smtClean="0"/>
            <a:t>根据目前的状况，先建设统一的监测平台，即先实现方案一的功能</a:t>
          </a:r>
          <a:endParaRPr lang="zh-CN" altLang="en-US"/>
        </a:p>
      </dgm:t>
    </dgm:pt>
    <dgm:pt modelId="{13FCB3BB-9001-4F80-B1B9-9B8558BC2622}" type="parTrans" cxnId="{A5A42583-5C10-413C-80D3-A3A372FC5BFC}">
      <dgm:prSet/>
      <dgm:spPr/>
      <dgm:t>
        <a:bodyPr/>
        <a:lstStyle/>
        <a:p>
          <a:endParaRPr lang="zh-CN" altLang="en-US"/>
        </a:p>
      </dgm:t>
    </dgm:pt>
    <dgm:pt modelId="{19134865-44E1-4142-99D2-68772D333FE7}" type="sibTrans" cxnId="{A5A42583-5C10-413C-80D3-A3A372FC5BFC}">
      <dgm:prSet/>
      <dgm:spPr/>
      <dgm:t>
        <a:bodyPr/>
        <a:lstStyle/>
        <a:p>
          <a:endParaRPr lang="zh-CN" altLang="en-US"/>
        </a:p>
      </dgm:t>
    </dgm:pt>
    <dgm:pt modelId="{0EE0817B-7CA7-47B3-B22C-0A79242E2B31}">
      <dgm:prSet/>
      <dgm:spPr/>
      <dgm:t>
        <a:bodyPr/>
        <a:lstStyle/>
        <a:p>
          <a:r>
            <a:rPr lang="zh-CN" altLang="en-US" smtClean="0"/>
            <a:t>待监测平台运行稳定后，逐步建立本网数据分析系统，即方案二的平台</a:t>
          </a:r>
          <a:endParaRPr lang="zh-CN" altLang="zh-CN" dirty="0" smtClean="0"/>
        </a:p>
      </dgm:t>
    </dgm:pt>
    <dgm:pt modelId="{D4F06E53-7F3D-4B2D-BDB3-BCB924506C40}" type="parTrans" cxnId="{BCF2F13F-4B38-4CE3-A5AC-E5047B7D48E8}">
      <dgm:prSet/>
      <dgm:spPr/>
      <dgm:t>
        <a:bodyPr/>
        <a:lstStyle/>
        <a:p>
          <a:endParaRPr lang="zh-CN" altLang="en-US"/>
        </a:p>
      </dgm:t>
    </dgm:pt>
    <dgm:pt modelId="{9A9D6E16-35F6-4AA5-85C5-154682266494}" type="sibTrans" cxnId="{BCF2F13F-4B38-4CE3-A5AC-E5047B7D48E8}">
      <dgm:prSet/>
      <dgm:spPr/>
      <dgm:t>
        <a:bodyPr/>
        <a:lstStyle/>
        <a:p>
          <a:endParaRPr lang="zh-CN" altLang="en-US"/>
        </a:p>
      </dgm:t>
    </dgm:pt>
    <dgm:pt modelId="{6942C86C-7D2C-420A-8848-A55791F41982}" type="pres">
      <dgm:prSet presAssocID="{F71480E8-03A0-498F-BEED-4583DAB2585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1562A2-4D62-4B13-A071-B56FB70FAFAA}" type="pres">
      <dgm:prSet presAssocID="{F71480E8-03A0-498F-BEED-4583DAB25852}" presName="ribbon" presStyleLbl="node1" presStyleIdx="0" presStyleCnt="1"/>
      <dgm:spPr/>
    </dgm:pt>
    <dgm:pt modelId="{BBD06964-A5E3-4576-851E-5FCF21701F08}" type="pres">
      <dgm:prSet presAssocID="{F71480E8-03A0-498F-BEED-4583DAB2585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F5440-DD6C-47D4-BF0F-D0AB09BA6356}" type="pres">
      <dgm:prSet presAssocID="{F71480E8-03A0-498F-BEED-4583DAB2585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42583-5C10-413C-80D3-A3A372FC5BFC}" srcId="{F71480E8-03A0-498F-BEED-4583DAB25852}" destId="{2C5408A3-4F4A-42F0-8FB2-72C413F57396}" srcOrd="0" destOrd="0" parTransId="{13FCB3BB-9001-4F80-B1B9-9B8558BC2622}" sibTransId="{19134865-44E1-4142-99D2-68772D333FE7}"/>
    <dgm:cxn modelId="{51A53589-DD01-4135-9D00-70429E03EB23}" type="presOf" srcId="{2C5408A3-4F4A-42F0-8FB2-72C413F57396}" destId="{BBD06964-A5E3-4576-851E-5FCF21701F08}" srcOrd="0" destOrd="0" presId="urn:microsoft.com/office/officeart/2005/8/layout/arrow6"/>
    <dgm:cxn modelId="{BCF2F13F-4B38-4CE3-A5AC-E5047B7D48E8}" srcId="{F71480E8-03A0-498F-BEED-4583DAB25852}" destId="{0EE0817B-7CA7-47B3-B22C-0A79242E2B31}" srcOrd="1" destOrd="0" parTransId="{D4F06E53-7F3D-4B2D-BDB3-BCB924506C40}" sibTransId="{9A9D6E16-35F6-4AA5-85C5-154682266494}"/>
    <dgm:cxn modelId="{98C7A419-E050-4816-AB27-662BA9E57B42}" type="presOf" srcId="{F71480E8-03A0-498F-BEED-4583DAB25852}" destId="{6942C86C-7D2C-420A-8848-A55791F41982}" srcOrd="0" destOrd="0" presId="urn:microsoft.com/office/officeart/2005/8/layout/arrow6"/>
    <dgm:cxn modelId="{0346CBAB-F2CC-4DB4-9F1D-0AE2CBC7FD78}" type="presOf" srcId="{0EE0817B-7CA7-47B3-B22C-0A79242E2B31}" destId="{D13F5440-DD6C-47D4-BF0F-D0AB09BA6356}" srcOrd="0" destOrd="0" presId="urn:microsoft.com/office/officeart/2005/8/layout/arrow6"/>
    <dgm:cxn modelId="{836225A0-6FC3-4EC8-ADC9-DA2F1074B4A5}" type="presParOf" srcId="{6942C86C-7D2C-420A-8848-A55791F41982}" destId="{EB1562A2-4D62-4B13-A071-B56FB70FAFAA}" srcOrd="0" destOrd="0" presId="urn:microsoft.com/office/officeart/2005/8/layout/arrow6"/>
    <dgm:cxn modelId="{66B2F547-71A5-4A2F-830E-CDF7B77C22A5}" type="presParOf" srcId="{6942C86C-7D2C-420A-8848-A55791F41982}" destId="{BBD06964-A5E3-4576-851E-5FCF21701F08}" srcOrd="1" destOrd="0" presId="urn:microsoft.com/office/officeart/2005/8/layout/arrow6"/>
    <dgm:cxn modelId="{4442E78F-3167-49CB-A0DD-7A5D831E3108}" type="presParOf" srcId="{6942C86C-7D2C-420A-8848-A55791F41982}" destId="{D13F5440-DD6C-47D4-BF0F-D0AB09BA635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4AD892-7FF8-4F45-8D65-7FD874475426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5476DD5-5B30-4759-82F4-294E6743CB3B}">
      <dgm:prSet phldrT="[文本]"/>
      <dgm:spPr/>
      <dgm:t>
        <a:bodyPr/>
        <a:lstStyle/>
        <a:p>
          <a:r>
            <a:rPr lang="zh-CN" altLang="en-US" dirty="0" smtClean="0"/>
            <a:t>测试阶段</a:t>
          </a:r>
          <a:endParaRPr lang="zh-CN" altLang="en-US" dirty="0"/>
        </a:p>
      </dgm:t>
    </dgm:pt>
    <dgm:pt modelId="{41439FEB-0EBB-442A-A6FE-6EAA3D6B112C}" type="parTrans" cxnId="{31DFC17C-AAFF-4339-AE68-246D70BB337C}">
      <dgm:prSet/>
      <dgm:spPr/>
      <dgm:t>
        <a:bodyPr/>
        <a:lstStyle/>
        <a:p>
          <a:endParaRPr lang="zh-CN" altLang="en-US"/>
        </a:p>
      </dgm:t>
    </dgm:pt>
    <dgm:pt modelId="{91F5BF92-847A-47CA-A6EC-3807DAA53EF8}" type="sibTrans" cxnId="{31DFC17C-AAFF-4339-AE68-246D70BB337C}">
      <dgm:prSet/>
      <dgm:spPr/>
      <dgm:t>
        <a:bodyPr/>
        <a:lstStyle/>
        <a:p>
          <a:endParaRPr lang="zh-CN" altLang="en-US"/>
        </a:p>
      </dgm:t>
    </dgm:pt>
    <dgm:pt modelId="{64E04D10-DF03-4960-AB22-0C56C0D29157}">
      <dgm:prSet phldrT="[文本]"/>
      <dgm:spPr/>
      <dgm:t>
        <a:bodyPr/>
        <a:lstStyle/>
        <a:p>
          <a:r>
            <a:rPr lang="zh-CN" altLang="zh-CN" dirty="0" smtClean="0"/>
            <a:t>本阶段重点是验证系统运行的稳定性和可靠性，建议选择</a:t>
          </a:r>
          <a:r>
            <a:rPr lang="en-US" altLang="zh-CN" dirty="0" smtClean="0"/>
            <a:t>1-2</a:t>
          </a:r>
          <a:r>
            <a:rPr lang="zh-CN" altLang="zh-CN" dirty="0" smtClean="0"/>
            <a:t>个省分公司进行试运行，为期</a:t>
          </a:r>
          <a:r>
            <a:rPr lang="en-US" altLang="zh-CN" dirty="0" smtClean="0"/>
            <a:t>15</a:t>
          </a:r>
          <a:r>
            <a:rPr lang="zh-CN" altLang="zh-CN" dirty="0" smtClean="0"/>
            <a:t>——</a:t>
          </a:r>
          <a:r>
            <a:rPr lang="en-US" altLang="zh-CN" dirty="0" smtClean="0"/>
            <a:t>30</a:t>
          </a:r>
          <a:r>
            <a:rPr lang="zh-CN" altLang="zh-CN" dirty="0" smtClean="0"/>
            <a:t>天。主要任务如下：</a:t>
          </a:r>
          <a:endParaRPr lang="zh-CN" altLang="en-US" dirty="0"/>
        </a:p>
      </dgm:t>
    </dgm:pt>
    <dgm:pt modelId="{485855DD-8254-4399-9D01-1E81C30B9EFF}" type="parTrans" cxnId="{6ECA1238-CEC3-4DEE-B486-058403945BCD}">
      <dgm:prSet/>
      <dgm:spPr/>
      <dgm:t>
        <a:bodyPr/>
        <a:lstStyle/>
        <a:p>
          <a:endParaRPr lang="zh-CN" altLang="en-US"/>
        </a:p>
      </dgm:t>
    </dgm:pt>
    <dgm:pt modelId="{09D6850B-0C70-41F9-808C-E79A47654E9D}" type="sibTrans" cxnId="{6ECA1238-CEC3-4DEE-B486-058403945BCD}">
      <dgm:prSet/>
      <dgm:spPr/>
      <dgm:t>
        <a:bodyPr/>
        <a:lstStyle/>
        <a:p>
          <a:endParaRPr lang="zh-CN" altLang="en-US"/>
        </a:p>
      </dgm:t>
    </dgm:pt>
    <dgm:pt modelId="{00C7C58F-0B71-459F-A7B7-FCA98EE9615A}">
      <dgm:prSet phldrT="[文本]"/>
      <dgm:spPr/>
      <dgm:t>
        <a:bodyPr/>
        <a:lstStyle/>
        <a:p>
          <a:r>
            <a:rPr lang="zh-CN" altLang="en-US" dirty="0" smtClean="0"/>
            <a:t>运行阶段</a:t>
          </a:r>
          <a:endParaRPr lang="zh-CN" altLang="en-US" dirty="0"/>
        </a:p>
      </dgm:t>
    </dgm:pt>
    <dgm:pt modelId="{5A7B3206-3437-4959-8F67-936257E03BB9}" type="parTrans" cxnId="{1DBA536D-89F0-4D09-A1E8-25956BC5DD8B}">
      <dgm:prSet/>
      <dgm:spPr/>
      <dgm:t>
        <a:bodyPr/>
        <a:lstStyle/>
        <a:p>
          <a:endParaRPr lang="zh-CN" altLang="en-US"/>
        </a:p>
      </dgm:t>
    </dgm:pt>
    <dgm:pt modelId="{DE7E3525-8D15-4EBA-801F-90F4788D17A1}" type="sibTrans" cxnId="{1DBA536D-89F0-4D09-A1E8-25956BC5DD8B}">
      <dgm:prSet/>
      <dgm:spPr/>
      <dgm:t>
        <a:bodyPr/>
        <a:lstStyle/>
        <a:p>
          <a:endParaRPr lang="zh-CN" altLang="en-US"/>
        </a:p>
      </dgm:t>
    </dgm:pt>
    <dgm:pt modelId="{78EC043D-25F8-4F9A-86DB-773AAB68ECFC}">
      <dgm:prSet phldrT="[文本]"/>
      <dgm:spPr/>
      <dgm:t>
        <a:bodyPr/>
        <a:lstStyle/>
        <a:p>
          <a:r>
            <a:rPr lang="zh-CN" altLang="zh-CN" dirty="0" smtClean="0"/>
            <a:t>本阶段由于要进行大范围的应用，因此，建议在每个省分公司部署监测节点服务器，增强监测节点反跟踪能力。</a:t>
          </a:r>
          <a:endParaRPr lang="zh-CN" altLang="en-US" dirty="0"/>
        </a:p>
      </dgm:t>
    </dgm:pt>
    <dgm:pt modelId="{3F2FD86C-B713-4EF1-8FBB-957983250908}" type="parTrans" cxnId="{A1B9F5C3-342E-46FD-AC63-955F4C225594}">
      <dgm:prSet/>
      <dgm:spPr/>
      <dgm:t>
        <a:bodyPr/>
        <a:lstStyle/>
        <a:p>
          <a:endParaRPr lang="zh-CN" altLang="en-US"/>
        </a:p>
      </dgm:t>
    </dgm:pt>
    <dgm:pt modelId="{CD606A51-0707-4A00-A2D5-93FD03BDAAD4}" type="sibTrans" cxnId="{A1B9F5C3-342E-46FD-AC63-955F4C225594}">
      <dgm:prSet/>
      <dgm:spPr/>
      <dgm:t>
        <a:bodyPr/>
        <a:lstStyle/>
        <a:p>
          <a:endParaRPr lang="zh-CN" altLang="en-US"/>
        </a:p>
      </dgm:t>
    </dgm:pt>
    <dgm:pt modelId="{F3E125F1-6BE0-4EA7-BBA0-2E3318A26F1C}">
      <dgm:prSet phldrT="[文本]"/>
      <dgm:spPr/>
      <dgm:t>
        <a:bodyPr/>
        <a:lstStyle/>
        <a:p>
          <a:r>
            <a:rPr lang="zh-CN" altLang="en-US" dirty="0" smtClean="0"/>
            <a:t>后期扩展</a:t>
          </a:r>
          <a:endParaRPr lang="zh-CN" altLang="en-US" dirty="0"/>
        </a:p>
      </dgm:t>
    </dgm:pt>
    <dgm:pt modelId="{F8FFBC04-4B31-4AA3-B772-384835946DC1}" type="parTrans" cxnId="{93A2C343-A77C-4D5E-852F-E0117958A04A}">
      <dgm:prSet/>
      <dgm:spPr/>
      <dgm:t>
        <a:bodyPr/>
        <a:lstStyle/>
        <a:p>
          <a:endParaRPr lang="zh-CN" altLang="en-US"/>
        </a:p>
      </dgm:t>
    </dgm:pt>
    <dgm:pt modelId="{BC6CC322-6D31-423E-B767-0355D75C3DE1}" type="sibTrans" cxnId="{93A2C343-A77C-4D5E-852F-E0117958A04A}">
      <dgm:prSet/>
      <dgm:spPr/>
      <dgm:t>
        <a:bodyPr/>
        <a:lstStyle/>
        <a:p>
          <a:endParaRPr lang="zh-CN" altLang="en-US"/>
        </a:p>
      </dgm:t>
    </dgm:pt>
    <dgm:pt modelId="{A2F20E13-DB91-4E61-84E8-DFC14B08E19F}">
      <dgm:prSet phldrT="[文本]"/>
      <dgm:spPr/>
      <dgm:t>
        <a:bodyPr/>
        <a:lstStyle/>
        <a:p>
          <a:r>
            <a:rPr lang="zh-CN" altLang="zh-CN" dirty="0" smtClean="0"/>
            <a:t>待监测系统平稳运行，可考虑实施部署定期自动监测系统，主动发现</a:t>
          </a:r>
          <a:r>
            <a:rPr lang="zh-CN" altLang="en-US" dirty="0" smtClean="0"/>
            <a:t>本省管理网络范围内</a:t>
          </a:r>
          <a:r>
            <a:rPr lang="zh-CN" altLang="zh-CN" dirty="0" smtClean="0"/>
            <a:t>异大带宽透传行为。</a:t>
          </a:r>
          <a:endParaRPr lang="zh-CN" altLang="en-US" dirty="0"/>
        </a:p>
      </dgm:t>
    </dgm:pt>
    <dgm:pt modelId="{5A0690C4-980F-4494-932C-0B55CBF8BF96}" type="parTrans" cxnId="{5ABB4C33-F866-42F4-BADD-255EB2A06B8F}">
      <dgm:prSet/>
      <dgm:spPr/>
      <dgm:t>
        <a:bodyPr/>
        <a:lstStyle/>
        <a:p>
          <a:endParaRPr lang="zh-CN" altLang="en-US"/>
        </a:p>
      </dgm:t>
    </dgm:pt>
    <dgm:pt modelId="{0571A0A2-D762-44D9-A90A-B4C4AC85BC79}" type="sibTrans" cxnId="{5ABB4C33-F866-42F4-BADD-255EB2A06B8F}">
      <dgm:prSet/>
      <dgm:spPr/>
      <dgm:t>
        <a:bodyPr/>
        <a:lstStyle/>
        <a:p>
          <a:endParaRPr lang="zh-CN" altLang="en-US"/>
        </a:p>
      </dgm:t>
    </dgm:pt>
    <dgm:pt modelId="{13349D88-09DD-49AB-B7DC-1F1D255E9F9D}">
      <dgm:prSet/>
      <dgm:spPr/>
      <dgm:t>
        <a:bodyPr/>
        <a:lstStyle/>
        <a:p>
          <a:r>
            <a:rPr lang="zh-CN" altLang="zh-CN" dirty="0" smtClean="0"/>
            <a:t>服务器部署：监测系统主控服务器，</a:t>
          </a:r>
          <a:r>
            <a:rPr lang="en-US" altLang="zh-CN" dirty="0" smtClean="0"/>
            <a:t>1-2</a:t>
          </a:r>
          <a:r>
            <a:rPr lang="zh-CN" altLang="zh-CN" dirty="0" smtClean="0"/>
            <a:t>台监测节点服务器</a:t>
          </a:r>
          <a:r>
            <a:rPr lang="zh-CN" altLang="en-US" dirty="0" smtClean="0"/>
            <a:t>；</a:t>
          </a:r>
          <a:endParaRPr lang="zh-CN" altLang="zh-CN" dirty="0"/>
        </a:p>
      </dgm:t>
    </dgm:pt>
    <dgm:pt modelId="{E4B5F9CC-A9D8-4843-A4BB-2D90CCEBE946}" type="parTrans" cxnId="{E37131AB-1168-41DF-81E4-CD9E74A4738C}">
      <dgm:prSet/>
      <dgm:spPr/>
      <dgm:t>
        <a:bodyPr/>
        <a:lstStyle/>
        <a:p>
          <a:endParaRPr lang="zh-CN" altLang="en-US"/>
        </a:p>
      </dgm:t>
    </dgm:pt>
    <dgm:pt modelId="{84A72BF9-7087-4243-971E-8FEE021C494E}" type="sibTrans" cxnId="{E37131AB-1168-41DF-81E4-CD9E74A4738C}">
      <dgm:prSet/>
      <dgm:spPr/>
      <dgm:t>
        <a:bodyPr/>
        <a:lstStyle/>
        <a:p>
          <a:endParaRPr lang="zh-CN" altLang="en-US"/>
        </a:p>
      </dgm:t>
    </dgm:pt>
    <dgm:pt modelId="{B22BBCBF-3C72-494C-8779-CB00A6944BBB}">
      <dgm:prSet/>
      <dgm:spPr/>
      <dgm:t>
        <a:bodyPr/>
        <a:lstStyle/>
        <a:p>
          <a:r>
            <a:rPr lang="zh-CN" altLang="zh-CN" dirty="0" smtClean="0"/>
            <a:t>客户端分发</a:t>
          </a:r>
          <a:r>
            <a:rPr lang="zh-CN" altLang="en-US" dirty="0" smtClean="0"/>
            <a:t>到测试的分公司。</a:t>
          </a:r>
          <a:endParaRPr lang="en-US" altLang="zh-CN" dirty="0" smtClean="0"/>
        </a:p>
      </dgm:t>
    </dgm:pt>
    <dgm:pt modelId="{19F978A6-8A3C-4E5C-9FE4-857125E63AC9}" type="parTrans" cxnId="{A15D8808-3268-413F-B112-77889912E239}">
      <dgm:prSet/>
      <dgm:spPr/>
      <dgm:t>
        <a:bodyPr/>
        <a:lstStyle/>
        <a:p>
          <a:endParaRPr lang="zh-CN" altLang="en-US"/>
        </a:p>
      </dgm:t>
    </dgm:pt>
    <dgm:pt modelId="{175D3C4B-A752-4893-B9CC-2E472D79EEC2}" type="sibTrans" cxnId="{A15D8808-3268-413F-B112-77889912E239}">
      <dgm:prSet/>
      <dgm:spPr/>
      <dgm:t>
        <a:bodyPr/>
        <a:lstStyle/>
        <a:p>
          <a:endParaRPr lang="zh-CN" altLang="en-US"/>
        </a:p>
      </dgm:t>
    </dgm:pt>
    <dgm:pt modelId="{C4B50076-5AD8-403D-91ED-88CDA6302209}">
      <dgm:prSet/>
      <dgm:spPr/>
      <dgm:t>
        <a:bodyPr/>
        <a:lstStyle/>
        <a:p>
          <a:r>
            <a:rPr lang="zh-CN" altLang="zh-CN" dirty="0" smtClean="0"/>
            <a:t>服务器部署：增加监测节点服务器</a:t>
          </a:r>
          <a:r>
            <a:rPr lang="zh-CN" altLang="en-US" dirty="0" smtClean="0"/>
            <a:t>；</a:t>
          </a:r>
          <a:endParaRPr lang="zh-CN" altLang="zh-CN" dirty="0"/>
        </a:p>
      </dgm:t>
    </dgm:pt>
    <dgm:pt modelId="{6D979580-1A4B-4342-B955-772142472617}" type="parTrans" cxnId="{4C37BF34-5C14-4EA9-9105-DD0E0A332E57}">
      <dgm:prSet/>
      <dgm:spPr/>
      <dgm:t>
        <a:bodyPr/>
        <a:lstStyle/>
        <a:p>
          <a:endParaRPr lang="zh-CN" altLang="en-US"/>
        </a:p>
      </dgm:t>
    </dgm:pt>
    <dgm:pt modelId="{2C499D59-0450-4001-A43D-523A186476A4}" type="sibTrans" cxnId="{4C37BF34-5C14-4EA9-9105-DD0E0A332E57}">
      <dgm:prSet/>
      <dgm:spPr/>
      <dgm:t>
        <a:bodyPr/>
        <a:lstStyle/>
        <a:p>
          <a:endParaRPr lang="zh-CN" altLang="en-US"/>
        </a:p>
      </dgm:t>
    </dgm:pt>
    <dgm:pt modelId="{13511C1B-BF9B-4DEC-A750-72CF94999BCA}">
      <dgm:prSet/>
      <dgm:spPr/>
      <dgm:t>
        <a:bodyPr/>
        <a:lstStyle/>
        <a:p>
          <a:r>
            <a:rPr lang="zh-CN" altLang="zh-CN" dirty="0" smtClean="0"/>
            <a:t>客户端分发</a:t>
          </a:r>
          <a:r>
            <a:rPr lang="zh-CN" altLang="en-US" dirty="0" smtClean="0"/>
            <a:t>到每个省公司。</a:t>
          </a:r>
          <a:endParaRPr lang="zh-CN" altLang="zh-CN" dirty="0"/>
        </a:p>
      </dgm:t>
    </dgm:pt>
    <dgm:pt modelId="{22C0880F-021E-480C-B096-EF80FAD28102}" type="parTrans" cxnId="{FA130296-66EA-4F41-8314-04B0DC60547C}">
      <dgm:prSet/>
      <dgm:spPr/>
      <dgm:t>
        <a:bodyPr/>
        <a:lstStyle/>
        <a:p>
          <a:endParaRPr lang="zh-CN" altLang="en-US"/>
        </a:p>
      </dgm:t>
    </dgm:pt>
    <dgm:pt modelId="{246356DE-87D5-4F4D-B540-62DCF7B4749E}" type="sibTrans" cxnId="{FA130296-66EA-4F41-8314-04B0DC60547C}">
      <dgm:prSet/>
      <dgm:spPr/>
      <dgm:t>
        <a:bodyPr/>
        <a:lstStyle/>
        <a:p>
          <a:endParaRPr lang="zh-CN" altLang="en-US"/>
        </a:p>
      </dgm:t>
    </dgm:pt>
    <dgm:pt modelId="{C578158A-39F1-4AA8-B9C9-432D5E4E6987}" type="pres">
      <dgm:prSet presAssocID="{DB4AD892-7FF8-4F45-8D65-7FD8744754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6F367C-6426-43FE-8F19-09D62B034C12}" type="pres">
      <dgm:prSet presAssocID="{55476DD5-5B30-4759-82F4-294E6743CB3B}" presName="composite" presStyleCnt="0"/>
      <dgm:spPr/>
    </dgm:pt>
    <dgm:pt modelId="{DBAF56D6-2F46-4FED-8D63-E77630437F74}" type="pres">
      <dgm:prSet presAssocID="{55476DD5-5B30-4759-82F4-294E6743C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6409D-1E88-45D2-BE6B-0245907647DE}" type="pres">
      <dgm:prSet presAssocID="{55476DD5-5B30-4759-82F4-294E6743CB3B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EC7CA554-D759-4643-B6A9-3F832789A2E5}" type="pres">
      <dgm:prSet presAssocID="{55476DD5-5B30-4759-82F4-294E6743CB3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F5BF73-3633-4F97-9492-7C31C52CB58E}" type="pres">
      <dgm:prSet presAssocID="{91F5BF92-847A-47CA-A6EC-3807DAA53EF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C0A2F13-089E-43F5-B745-ADC5CE626747}" type="pres">
      <dgm:prSet presAssocID="{91F5BF92-847A-47CA-A6EC-3807DAA53EF8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9FAD0708-DDD6-4010-A5CC-9746CB1FAC8A}" type="pres">
      <dgm:prSet presAssocID="{00C7C58F-0B71-459F-A7B7-FCA98EE9615A}" presName="composite" presStyleCnt="0"/>
      <dgm:spPr/>
    </dgm:pt>
    <dgm:pt modelId="{70A2074E-DB68-48DB-B610-9CDF236FCF95}" type="pres">
      <dgm:prSet presAssocID="{00C7C58F-0B71-459F-A7B7-FCA98EE96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06D7FC-61F6-4579-8B94-3AFCD1747670}" type="pres">
      <dgm:prSet presAssocID="{00C7C58F-0B71-459F-A7B7-FCA98EE9615A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9209EBEF-6137-42F9-95B4-D777F1E97859}" type="pres">
      <dgm:prSet presAssocID="{00C7C58F-0B71-459F-A7B7-FCA98EE9615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9A416-DBBB-40A2-8303-D7BE3B167E22}" type="pres">
      <dgm:prSet presAssocID="{DE7E3525-8D15-4EBA-801F-90F4788D17A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70038D6-981B-400A-A9EF-3064E67A8E47}" type="pres">
      <dgm:prSet presAssocID="{DE7E3525-8D15-4EBA-801F-90F4788D17A1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91E00CC-B405-4FE4-AECF-D7C4B80EAE49}" type="pres">
      <dgm:prSet presAssocID="{F3E125F1-6BE0-4EA7-BBA0-2E3318A26F1C}" presName="composite" presStyleCnt="0"/>
      <dgm:spPr/>
    </dgm:pt>
    <dgm:pt modelId="{345FB486-F678-4788-86A2-67E62ECD2F3F}" type="pres">
      <dgm:prSet presAssocID="{F3E125F1-6BE0-4EA7-BBA0-2E3318A26F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C1A1-CFC5-4E5D-84AE-453A455E9379}" type="pres">
      <dgm:prSet presAssocID="{F3E125F1-6BE0-4EA7-BBA0-2E3318A26F1C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74DBA27D-24FD-4FD3-8B76-DA1B465C6C00}" type="pres">
      <dgm:prSet presAssocID="{F3E125F1-6BE0-4EA7-BBA0-2E3318A26F1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B9F5C3-342E-46FD-AC63-955F4C225594}" srcId="{00C7C58F-0B71-459F-A7B7-FCA98EE9615A}" destId="{78EC043D-25F8-4F9A-86DB-773AAB68ECFC}" srcOrd="0" destOrd="0" parTransId="{3F2FD86C-B713-4EF1-8FBB-957983250908}" sibTransId="{CD606A51-0707-4A00-A2D5-93FD03BDAAD4}"/>
    <dgm:cxn modelId="{1980D510-3C2F-4465-9256-5CA94789A772}" type="presOf" srcId="{00C7C58F-0B71-459F-A7B7-FCA98EE9615A}" destId="{5706D7FC-61F6-4579-8B94-3AFCD1747670}" srcOrd="1" destOrd="0" presId="urn:microsoft.com/office/officeart/2005/8/layout/process3"/>
    <dgm:cxn modelId="{FB4F8260-4A1C-424A-B2D1-34079DC84ABE}" type="presOf" srcId="{C4B50076-5AD8-403D-91ED-88CDA6302209}" destId="{9209EBEF-6137-42F9-95B4-D777F1E97859}" srcOrd="0" destOrd="1" presId="urn:microsoft.com/office/officeart/2005/8/layout/process3"/>
    <dgm:cxn modelId="{1DBA536D-89F0-4D09-A1E8-25956BC5DD8B}" srcId="{DB4AD892-7FF8-4F45-8D65-7FD874475426}" destId="{00C7C58F-0B71-459F-A7B7-FCA98EE9615A}" srcOrd="1" destOrd="0" parTransId="{5A7B3206-3437-4959-8F67-936257E03BB9}" sibTransId="{DE7E3525-8D15-4EBA-801F-90F4788D17A1}"/>
    <dgm:cxn modelId="{896C01CA-E603-4C6B-84A1-B46412CF3251}" type="presOf" srcId="{91F5BF92-847A-47CA-A6EC-3807DAA53EF8}" destId="{77F5BF73-3633-4F97-9492-7C31C52CB58E}" srcOrd="0" destOrd="0" presId="urn:microsoft.com/office/officeart/2005/8/layout/process3"/>
    <dgm:cxn modelId="{A15D8808-3268-413F-B112-77889912E239}" srcId="{64E04D10-DF03-4960-AB22-0C56C0D29157}" destId="{B22BBCBF-3C72-494C-8779-CB00A6944BBB}" srcOrd="1" destOrd="0" parTransId="{19F978A6-8A3C-4E5C-9FE4-857125E63AC9}" sibTransId="{175D3C4B-A752-4893-B9CC-2E472D79EEC2}"/>
    <dgm:cxn modelId="{E37131AB-1168-41DF-81E4-CD9E74A4738C}" srcId="{64E04D10-DF03-4960-AB22-0C56C0D29157}" destId="{13349D88-09DD-49AB-B7DC-1F1D255E9F9D}" srcOrd="0" destOrd="0" parTransId="{E4B5F9CC-A9D8-4843-A4BB-2D90CCEBE946}" sibTransId="{84A72BF9-7087-4243-971E-8FEE021C494E}"/>
    <dgm:cxn modelId="{4AB1FEFE-61DC-44F2-8FFE-AC6D28A1B12D}" type="presOf" srcId="{B22BBCBF-3C72-494C-8779-CB00A6944BBB}" destId="{EC7CA554-D759-4643-B6A9-3F832789A2E5}" srcOrd="0" destOrd="2" presId="urn:microsoft.com/office/officeart/2005/8/layout/process3"/>
    <dgm:cxn modelId="{EBF4A38F-570C-4467-A9A5-3CD5BC124925}" type="presOf" srcId="{DE7E3525-8D15-4EBA-801F-90F4788D17A1}" destId="{670038D6-981B-400A-A9EF-3064E67A8E47}" srcOrd="1" destOrd="0" presId="urn:microsoft.com/office/officeart/2005/8/layout/process3"/>
    <dgm:cxn modelId="{FA130296-66EA-4F41-8314-04B0DC60547C}" srcId="{78EC043D-25F8-4F9A-86DB-773AAB68ECFC}" destId="{13511C1B-BF9B-4DEC-A750-72CF94999BCA}" srcOrd="1" destOrd="0" parTransId="{22C0880F-021E-480C-B096-EF80FAD28102}" sibTransId="{246356DE-87D5-4F4D-B540-62DCF7B4749E}"/>
    <dgm:cxn modelId="{471C9F1D-9349-402C-99B5-83EBA55DD99F}" type="presOf" srcId="{A2F20E13-DB91-4E61-84E8-DFC14B08E19F}" destId="{74DBA27D-24FD-4FD3-8B76-DA1B465C6C00}" srcOrd="0" destOrd="0" presId="urn:microsoft.com/office/officeart/2005/8/layout/process3"/>
    <dgm:cxn modelId="{D8603F02-BDAE-4B69-AF71-5E9456A70ECE}" type="presOf" srcId="{64E04D10-DF03-4960-AB22-0C56C0D29157}" destId="{EC7CA554-D759-4643-B6A9-3F832789A2E5}" srcOrd="0" destOrd="0" presId="urn:microsoft.com/office/officeart/2005/8/layout/process3"/>
    <dgm:cxn modelId="{FD03536E-10EA-4F4F-9F7D-B3FB03C9FD5D}" type="presOf" srcId="{91F5BF92-847A-47CA-A6EC-3807DAA53EF8}" destId="{FC0A2F13-089E-43F5-B745-ADC5CE626747}" srcOrd="1" destOrd="0" presId="urn:microsoft.com/office/officeart/2005/8/layout/process3"/>
    <dgm:cxn modelId="{31DFC17C-AAFF-4339-AE68-246D70BB337C}" srcId="{DB4AD892-7FF8-4F45-8D65-7FD874475426}" destId="{55476DD5-5B30-4759-82F4-294E6743CB3B}" srcOrd="0" destOrd="0" parTransId="{41439FEB-0EBB-442A-A6FE-6EAA3D6B112C}" sibTransId="{91F5BF92-847A-47CA-A6EC-3807DAA53EF8}"/>
    <dgm:cxn modelId="{6976EB1E-0BAF-4458-AE68-2EB66D2A5B6C}" type="presOf" srcId="{13511C1B-BF9B-4DEC-A750-72CF94999BCA}" destId="{9209EBEF-6137-42F9-95B4-D777F1E97859}" srcOrd="0" destOrd="2" presId="urn:microsoft.com/office/officeart/2005/8/layout/process3"/>
    <dgm:cxn modelId="{E128C4C7-74CB-46E3-8C1D-DC57667493BB}" type="presOf" srcId="{00C7C58F-0B71-459F-A7B7-FCA98EE9615A}" destId="{70A2074E-DB68-48DB-B610-9CDF236FCF95}" srcOrd="0" destOrd="0" presId="urn:microsoft.com/office/officeart/2005/8/layout/process3"/>
    <dgm:cxn modelId="{47920BE6-2600-49E8-8E85-9A76AC2ED9BB}" type="presOf" srcId="{55476DD5-5B30-4759-82F4-294E6743CB3B}" destId="{5D06409D-1E88-45D2-BE6B-0245907647DE}" srcOrd="1" destOrd="0" presId="urn:microsoft.com/office/officeart/2005/8/layout/process3"/>
    <dgm:cxn modelId="{00F1C10F-1D7A-4331-A085-D0EE20990B66}" type="presOf" srcId="{55476DD5-5B30-4759-82F4-294E6743CB3B}" destId="{DBAF56D6-2F46-4FED-8D63-E77630437F74}" srcOrd="0" destOrd="0" presId="urn:microsoft.com/office/officeart/2005/8/layout/process3"/>
    <dgm:cxn modelId="{CDE630C8-7DA8-44C7-A98E-98BA66B3D904}" type="presOf" srcId="{13349D88-09DD-49AB-B7DC-1F1D255E9F9D}" destId="{EC7CA554-D759-4643-B6A9-3F832789A2E5}" srcOrd="0" destOrd="1" presId="urn:microsoft.com/office/officeart/2005/8/layout/process3"/>
    <dgm:cxn modelId="{4C37BF34-5C14-4EA9-9105-DD0E0A332E57}" srcId="{78EC043D-25F8-4F9A-86DB-773AAB68ECFC}" destId="{C4B50076-5AD8-403D-91ED-88CDA6302209}" srcOrd="0" destOrd="0" parTransId="{6D979580-1A4B-4342-B955-772142472617}" sibTransId="{2C499D59-0450-4001-A43D-523A186476A4}"/>
    <dgm:cxn modelId="{59243BA9-B18E-4C9C-9F04-71803633566A}" type="presOf" srcId="{78EC043D-25F8-4F9A-86DB-773AAB68ECFC}" destId="{9209EBEF-6137-42F9-95B4-D777F1E97859}" srcOrd="0" destOrd="0" presId="urn:microsoft.com/office/officeart/2005/8/layout/process3"/>
    <dgm:cxn modelId="{93A2C343-A77C-4D5E-852F-E0117958A04A}" srcId="{DB4AD892-7FF8-4F45-8D65-7FD874475426}" destId="{F3E125F1-6BE0-4EA7-BBA0-2E3318A26F1C}" srcOrd="2" destOrd="0" parTransId="{F8FFBC04-4B31-4AA3-B772-384835946DC1}" sibTransId="{BC6CC322-6D31-423E-B767-0355D75C3DE1}"/>
    <dgm:cxn modelId="{0A396DCB-FE47-42A5-9807-8492F641CBC9}" type="presOf" srcId="{F3E125F1-6BE0-4EA7-BBA0-2E3318A26F1C}" destId="{ED3DC1A1-CFC5-4E5D-84AE-453A455E9379}" srcOrd="1" destOrd="0" presId="urn:microsoft.com/office/officeart/2005/8/layout/process3"/>
    <dgm:cxn modelId="{6ECA1238-CEC3-4DEE-B486-058403945BCD}" srcId="{55476DD5-5B30-4759-82F4-294E6743CB3B}" destId="{64E04D10-DF03-4960-AB22-0C56C0D29157}" srcOrd="0" destOrd="0" parTransId="{485855DD-8254-4399-9D01-1E81C30B9EFF}" sibTransId="{09D6850B-0C70-41F9-808C-E79A47654E9D}"/>
    <dgm:cxn modelId="{5ABB4C33-F866-42F4-BADD-255EB2A06B8F}" srcId="{F3E125F1-6BE0-4EA7-BBA0-2E3318A26F1C}" destId="{A2F20E13-DB91-4E61-84E8-DFC14B08E19F}" srcOrd="0" destOrd="0" parTransId="{5A0690C4-980F-4494-932C-0B55CBF8BF96}" sibTransId="{0571A0A2-D762-44D9-A90A-B4C4AC85BC79}"/>
    <dgm:cxn modelId="{79A715A0-C066-4E5A-923D-09E8F90ED9C9}" type="presOf" srcId="{F3E125F1-6BE0-4EA7-BBA0-2E3318A26F1C}" destId="{345FB486-F678-4788-86A2-67E62ECD2F3F}" srcOrd="0" destOrd="0" presId="urn:microsoft.com/office/officeart/2005/8/layout/process3"/>
    <dgm:cxn modelId="{B7FFC29E-210A-437F-ABDE-A8EBA365F6EC}" type="presOf" srcId="{DB4AD892-7FF8-4F45-8D65-7FD874475426}" destId="{C578158A-39F1-4AA8-B9C9-432D5E4E6987}" srcOrd="0" destOrd="0" presId="urn:microsoft.com/office/officeart/2005/8/layout/process3"/>
    <dgm:cxn modelId="{A381A826-9EE9-41FC-8ABA-3AAEE208C507}" type="presOf" srcId="{DE7E3525-8D15-4EBA-801F-90F4788D17A1}" destId="{5C99A416-DBBB-40A2-8303-D7BE3B167E22}" srcOrd="0" destOrd="0" presId="urn:microsoft.com/office/officeart/2005/8/layout/process3"/>
    <dgm:cxn modelId="{DB1F4E08-AEBE-4E7A-915E-9F578CE046D6}" type="presParOf" srcId="{C578158A-39F1-4AA8-B9C9-432D5E4E6987}" destId="{016F367C-6426-43FE-8F19-09D62B034C12}" srcOrd="0" destOrd="0" presId="urn:microsoft.com/office/officeart/2005/8/layout/process3"/>
    <dgm:cxn modelId="{F2E4D272-4FE7-4DB3-ACA1-EA2E2F60E883}" type="presParOf" srcId="{016F367C-6426-43FE-8F19-09D62B034C12}" destId="{DBAF56D6-2F46-4FED-8D63-E77630437F74}" srcOrd="0" destOrd="0" presId="urn:microsoft.com/office/officeart/2005/8/layout/process3"/>
    <dgm:cxn modelId="{399EB657-3D4F-4C4D-B86A-F68FD9DC9447}" type="presParOf" srcId="{016F367C-6426-43FE-8F19-09D62B034C12}" destId="{5D06409D-1E88-45D2-BE6B-0245907647DE}" srcOrd="1" destOrd="0" presId="urn:microsoft.com/office/officeart/2005/8/layout/process3"/>
    <dgm:cxn modelId="{41B86446-25B9-4D59-B1D9-02CCBD1400EA}" type="presParOf" srcId="{016F367C-6426-43FE-8F19-09D62B034C12}" destId="{EC7CA554-D759-4643-B6A9-3F832789A2E5}" srcOrd="2" destOrd="0" presId="urn:microsoft.com/office/officeart/2005/8/layout/process3"/>
    <dgm:cxn modelId="{EAB4FC10-B00A-4B34-AB6F-A8949DED191B}" type="presParOf" srcId="{C578158A-39F1-4AA8-B9C9-432D5E4E6987}" destId="{77F5BF73-3633-4F97-9492-7C31C52CB58E}" srcOrd="1" destOrd="0" presId="urn:microsoft.com/office/officeart/2005/8/layout/process3"/>
    <dgm:cxn modelId="{B2D8E025-5613-46C3-8B0C-5C1A94D6227B}" type="presParOf" srcId="{77F5BF73-3633-4F97-9492-7C31C52CB58E}" destId="{FC0A2F13-089E-43F5-B745-ADC5CE626747}" srcOrd="0" destOrd="0" presId="urn:microsoft.com/office/officeart/2005/8/layout/process3"/>
    <dgm:cxn modelId="{23110988-FF82-4E2F-85AC-B339112591E4}" type="presParOf" srcId="{C578158A-39F1-4AA8-B9C9-432D5E4E6987}" destId="{9FAD0708-DDD6-4010-A5CC-9746CB1FAC8A}" srcOrd="2" destOrd="0" presId="urn:microsoft.com/office/officeart/2005/8/layout/process3"/>
    <dgm:cxn modelId="{05E746E7-59BF-48FE-929F-ED0FC5491034}" type="presParOf" srcId="{9FAD0708-DDD6-4010-A5CC-9746CB1FAC8A}" destId="{70A2074E-DB68-48DB-B610-9CDF236FCF95}" srcOrd="0" destOrd="0" presId="urn:microsoft.com/office/officeart/2005/8/layout/process3"/>
    <dgm:cxn modelId="{B7854C79-8798-47D0-B897-D98550054B1D}" type="presParOf" srcId="{9FAD0708-DDD6-4010-A5CC-9746CB1FAC8A}" destId="{5706D7FC-61F6-4579-8B94-3AFCD1747670}" srcOrd="1" destOrd="0" presId="urn:microsoft.com/office/officeart/2005/8/layout/process3"/>
    <dgm:cxn modelId="{35141149-F956-44B5-9F18-8E7EF3B5AC58}" type="presParOf" srcId="{9FAD0708-DDD6-4010-A5CC-9746CB1FAC8A}" destId="{9209EBEF-6137-42F9-95B4-D777F1E97859}" srcOrd="2" destOrd="0" presId="urn:microsoft.com/office/officeart/2005/8/layout/process3"/>
    <dgm:cxn modelId="{3F2424DB-3BC5-4E78-A614-B94890AF8720}" type="presParOf" srcId="{C578158A-39F1-4AA8-B9C9-432D5E4E6987}" destId="{5C99A416-DBBB-40A2-8303-D7BE3B167E22}" srcOrd="3" destOrd="0" presId="urn:microsoft.com/office/officeart/2005/8/layout/process3"/>
    <dgm:cxn modelId="{45D16A0E-C574-4293-B46A-257B7A6684DD}" type="presParOf" srcId="{5C99A416-DBBB-40A2-8303-D7BE3B167E22}" destId="{670038D6-981B-400A-A9EF-3064E67A8E47}" srcOrd="0" destOrd="0" presId="urn:microsoft.com/office/officeart/2005/8/layout/process3"/>
    <dgm:cxn modelId="{41B63121-0132-48A6-A7A1-1D6EE0EFAA9B}" type="presParOf" srcId="{C578158A-39F1-4AA8-B9C9-432D5E4E6987}" destId="{791E00CC-B405-4FE4-AECF-D7C4B80EAE49}" srcOrd="4" destOrd="0" presId="urn:microsoft.com/office/officeart/2005/8/layout/process3"/>
    <dgm:cxn modelId="{AC057DF8-0DC5-4B07-A80E-EAC1510FEBF0}" type="presParOf" srcId="{791E00CC-B405-4FE4-AECF-D7C4B80EAE49}" destId="{345FB486-F678-4788-86A2-67E62ECD2F3F}" srcOrd="0" destOrd="0" presId="urn:microsoft.com/office/officeart/2005/8/layout/process3"/>
    <dgm:cxn modelId="{5E312684-E118-42AC-B7C8-F47D8D905D2E}" type="presParOf" srcId="{791E00CC-B405-4FE4-AECF-D7C4B80EAE49}" destId="{ED3DC1A1-CFC5-4E5D-84AE-453A455E9379}" srcOrd="1" destOrd="0" presId="urn:microsoft.com/office/officeart/2005/8/layout/process3"/>
    <dgm:cxn modelId="{B7B71A80-0036-48A9-A938-1702B46B64E2}" type="presParOf" srcId="{791E00CC-B405-4FE4-AECF-D7C4B80EAE49}" destId="{74DBA27D-24FD-4FD3-8B76-DA1B465C6C0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946F47-E9DF-45A9-A057-65CC172A9E4D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个别省分公司</a:t>
          </a:r>
          <a:r>
            <a:rPr lang="zh-CN" altLang="zh-CN" sz="1400" kern="1200" dirty="0" smtClean="0"/>
            <a:t>存在违规将带宽租用给第三方公司或</a:t>
          </a:r>
          <a:r>
            <a:rPr lang="zh-CN" altLang="en-US" sz="1400" kern="1200" dirty="0" smtClean="0"/>
            <a:t>其他</a:t>
          </a:r>
          <a:r>
            <a:rPr lang="zh-CN" altLang="zh-CN" sz="1400" kern="1200" dirty="0" smtClean="0"/>
            <a:t>运营商，造成了对当地宽带市场的严重干扰。</a:t>
          </a:r>
          <a:endParaRPr lang="zh-CN" altLang="en-US" sz="1400" kern="1200" dirty="0"/>
        </a:p>
      </dsp:txBody>
      <dsp:txXfrm rot="16200000">
        <a:off x="762000" y="-762000"/>
        <a:ext cx="1524000" cy="3048000"/>
      </dsp:txXfrm>
    </dsp:sp>
    <dsp:sp modelId="{5B1A98FD-89BD-4323-B9A6-5DDD2D437551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kern="1200" dirty="0" smtClean="0"/>
            <a:t>目前主要采用的方式是 省间互相监督，</a:t>
          </a:r>
          <a:r>
            <a:rPr lang="zh-CN" altLang="en-US" sz="1400" kern="1200" dirty="0" smtClean="0"/>
            <a:t>发现问题投诉到集团进行处理，手段较为原始。</a:t>
          </a:r>
          <a:endParaRPr lang="zh-CN" altLang="en-US" sz="1400" kern="1200" dirty="0"/>
        </a:p>
      </dsp:txBody>
      <dsp:txXfrm>
        <a:off x="3048000" y="0"/>
        <a:ext cx="3048000" cy="1524000"/>
      </dsp:txXfrm>
    </dsp:sp>
    <dsp:sp modelId="{574A5D36-4CED-4317-B3F7-2A3A2AD230B5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目前的取证方式是从</a:t>
          </a:r>
          <a:r>
            <a:rPr lang="zh-CN" altLang="zh-CN" sz="1400" kern="1200" dirty="0" smtClean="0"/>
            <a:t>互联网出口位置的民间查询网站</a:t>
          </a:r>
          <a:r>
            <a:rPr lang="zh-CN" altLang="en-US" sz="1400" kern="1200" dirty="0" smtClean="0"/>
            <a:t>（如</a:t>
          </a:r>
          <a:r>
            <a:rPr lang="en-US" altLang="zh-CN" sz="1400" kern="1200" dirty="0" smtClean="0"/>
            <a:t>ip138</a:t>
          </a:r>
          <a:r>
            <a:rPr lang="zh-CN" altLang="en-US" sz="1400" kern="1200" dirty="0" smtClean="0"/>
            <a:t>）查询，没有更科学准确的手段。</a:t>
          </a:r>
          <a:endParaRPr lang="zh-CN" altLang="en-US" sz="1400" kern="1200" dirty="0"/>
        </a:p>
      </dsp:txBody>
      <dsp:txXfrm rot="10800000">
        <a:off x="0" y="2539999"/>
        <a:ext cx="3048000" cy="1524000"/>
      </dsp:txXfrm>
    </dsp:sp>
    <dsp:sp modelId="{A1640BAC-F231-421E-B890-24473A2F6F18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b="1" kern="1200" dirty="0" smtClean="0">
              <a:solidFill>
                <a:schemeClr val="bg1"/>
              </a:solidFill>
            </a:rPr>
            <a:t>从事第三方带宽租赁的公司，具有专门的技术力量来针对类似的</a:t>
          </a:r>
          <a:r>
            <a:rPr lang="en-US" altLang="zh-CN" sz="1400" b="1" kern="1200" dirty="0" smtClean="0">
              <a:solidFill>
                <a:schemeClr val="bg1"/>
              </a:solidFill>
            </a:rPr>
            <a:t>IP</a:t>
          </a:r>
          <a:r>
            <a:rPr lang="zh-CN" altLang="zh-CN" sz="1400" b="1" kern="1200" dirty="0" smtClean="0">
              <a:solidFill>
                <a:schemeClr val="bg1"/>
              </a:solidFill>
            </a:rPr>
            <a:t>查询系统进行数据处理，一旦他们发现是在进行</a:t>
          </a:r>
          <a:r>
            <a:rPr lang="en-US" altLang="zh-CN" sz="1400" b="1" kern="1200" dirty="0" smtClean="0">
              <a:solidFill>
                <a:schemeClr val="bg1"/>
              </a:solidFill>
            </a:rPr>
            <a:t>IP</a:t>
          </a:r>
          <a:r>
            <a:rPr lang="zh-CN" altLang="zh-CN" sz="1400" b="1" kern="1200" dirty="0" smtClean="0">
              <a:solidFill>
                <a:schemeClr val="bg1"/>
              </a:solidFill>
            </a:rPr>
            <a:t>查证，将会采取篡改请求结果、镜像网站服务器等</a:t>
          </a:r>
          <a:r>
            <a:rPr lang="zh-CN" altLang="en-US" sz="1400" b="1" kern="1200" dirty="0" smtClean="0">
              <a:solidFill>
                <a:schemeClr val="bg1"/>
              </a:solidFill>
            </a:rPr>
            <a:t>，</a:t>
          </a:r>
          <a:r>
            <a:rPr lang="zh-CN" altLang="en-US" sz="1400" b="1" kern="1200" dirty="0" smtClean="0">
              <a:solidFill>
                <a:srgbClr val="FF0000"/>
              </a:solidFill>
            </a:rPr>
            <a:t>造成取证不准确</a:t>
          </a:r>
          <a:r>
            <a:rPr lang="zh-CN" altLang="en-US" sz="1400" kern="1200" dirty="0" smtClean="0">
              <a:solidFill>
                <a:srgbClr val="FF0000"/>
              </a:solidFill>
            </a:rPr>
            <a:t>。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 rot="5400000">
        <a:off x="3810000" y="1777999"/>
        <a:ext cx="1524000" cy="3048000"/>
      </dsp:txXfrm>
    </dsp:sp>
    <dsp:sp modelId="{F0FE0CF9-1CBC-4943-AEA6-D42E2410C78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现状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2133600" y="1523999"/>
        <a:ext cx="1828800" cy="1016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EBCBE0-6EC5-417A-BF3D-D66CC4F2F15B}">
      <dsp:nvSpPr>
        <dsp:cNvPr id="0" name=""/>
        <dsp:cNvSpPr/>
      </dsp:nvSpPr>
      <dsp:spPr>
        <a:xfrm>
          <a:off x="0" y="2021053"/>
          <a:ext cx="6096000" cy="442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监测</a:t>
          </a:r>
          <a:r>
            <a:rPr lang="zh-CN" altLang="zh-CN" sz="1500" kern="1200" dirty="0" smtClean="0"/>
            <a:t>客户端将检测结果加密上传主控服器</a:t>
          </a:r>
          <a:endParaRPr lang="en-US" altLang="zh-CN" sz="1500" kern="1200" dirty="0" smtClean="0"/>
        </a:p>
      </dsp:txBody>
      <dsp:txXfrm>
        <a:off x="0" y="2021053"/>
        <a:ext cx="6096000" cy="442157"/>
      </dsp:txXfrm>
    </dsp:sp>
    <dsp:sp modelId="{6BF39B0E-AE7A-4710-9C3B-AC06D998AC87}">
      <dsp:nvSpPr>
        <dsp:cNvPr id="0" name=""/>
        <dsp:cNvSpPr/>
      </dsp:nvSpPr>
      <dsp:spPr>
        <a:xfrm rot="10800000">
          <a:off x="0" y="1347648"/>
          <a:ext cx="6096000" cy="68003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监测</a:t>
          </a:r>
          <a:r>
            <a:rPr lang="zh-CN" altLang="zh-CN" sz="1500" kern="1200" dirty="0" smtClean="0"/>
            <a:t>客户端按收到的检测节点，依次进行测试访问、路由分析</a:t>
          </a:r>
          <a:endParaRPr lang="zh-CN" altLang="zh-CN" sz="1500" kern="1200" dirty="0"/>
        </a:p>
      </dsp:txBody>
      <dsp:txXfrm rot="10800000">
        <a:off x="0" y="1347648"/>
        <a:ext cx="6096000" cy="680037"/>
      </dsp:txXfrm>
    </dsp:sp>
    <dsp:sp modelId="{0E2375AA-B514-4B64-83A8-84C4858BE24E}">
      <dsp:nvSpPr>
        <dsp:cNvPr id="0" name=""/>
        <dsp:cNvSpPr/>
      </dsp:nvSpPr>
      <dsp:spPr>
        <a:xfrm rot="10800000">
          <a:off x="0" y="674242"/>
          <a:ext cx="6096000" cy="68003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500" kern="1200" smtClean="0"/>
            <a:t>主控服务器加密下发检测节点信息</a:t>
          </a:r>
          <a:endParaRPr lang="zh-CN" altLang="zh-CN" sz="1500" kern="1200" dirty="0"/>
        </a:p>
      </dsp:txBody>
      <dsp:txXfrm rot="10800000">
        <a:off x="0" y="674242"/>
        <a:ext cx="6096000" cy="680037"/>
      </dsp:txXfrm>
    </dsp:sp>
    <dsp:sp modelId="{E8F7D77C-D834-4480-A644-CB65D7F1E09F}">
      <dsp:nvSpPr>
        <dsp:cNvPr id="0" name=""/>
        <dsp:cNvSpPr/>
      </dsp:nvSpPr>
      <dsp:spPr>
        <a:xfrm rot="10800000">
          <a:off x="0" y="837"/>
          <a:ext cx="6096000" cy="68003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监</a:t>
          </a:r>
          <a:r>
            <a:rPr lang="zh-CN" altLang="zh-CN" sz="1500" kern="1200" dirty="0" smtClean="0"/>
            <a:t>测客户端通过域名加密请求主控服务器</a:t>
          </a:r>
          <a:endParaRPr lang="zh-CN" altLang="en-US" sz="1500" kern="1200" dirty="0"/>
        </a:p>
      </dsp:txBody>
      <dsp:txXfrm rot="10800000">
        <a:off x="0" y="837"/>
        <a:ext cx="6096000" cy="6800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623E50-97AB-4589-A63C-F4024FC1C962}">
      <dsp:nvSpPr>
        <dsp:cNvPr id="0" name=""/>
        <dsp:cNvSpPr/>
      </dsp:nvSpPr>
      <dsp:spPr>
        <a:xfrm rot="5400000">
          <a:off x="-115428" y="117086"/>
          <a:ext cx="769525" cy="5386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协议</a:t>
          </a:r>
          <a:endParaRPr lang="zh-CN" altLang="en-US" sz="1200" kern="1200" dirty="0"/>
        </a:p>
      </dsp:txBody>
      <dsp:txXfrm rot="5400000">
        <a:off x="-115428" y="117086"/>
        <a:ext cx="769525" cy="538668"/>
      </dsp:txXfrm>
    </dsp:sp>
    <dsp:sp modelId="{232770A3-6B67-487E-8E96-70B7F777BECF}">
      <dsp:nvSpPr>
        <dsp:cNvPr id="0" name=""/>
        <dsp:cNvSpPr/>
      </dsp:nvSpPr>
      <dsp:spPr>
        <a:xfrm rot="5400000">
          <a:off x="3727650" y="-3187324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标准协议，监测系统的请求淹没在众多的常规网络请求中，不易被试图篡改结果的人发现；</a:t>
          </a:r>
          <a:endParaRPr lang="zh-CN" altLang="en-US" sz="1200" kern="1200" dirty="0"/>
        </a:p>
      </dsp:txBody>
      <dsp:txXfrm rot="5400000">
        <a:off x="3727650" y="-3187324"/>
        <a:ext cx="500191" cy="6878155"/>
      </dsp:txXfrm>
    </dsp:sp>
    <dsp:sp modelId="{40B1795E-930A-486B-BCF2-4B972C27D609}">
      <dsp:nvSpPr>
        <dsp:cNvPr id="0" name=""/>
        <dsp:cNvSpPr/>
      </dsp:nvSpPr>
      <dsp:spPr>
        <a:xfrm rot="5400000">
          <a:off x="-115428" y="786564"/>
          <a:ext cx="769525" cy="5386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加密</a:t>
          </a:r>
          <a:endParaRPr lang="zh-CN" altLang="en-US" sz="1200" kern="1200" dirty="0"/>
        </a:p>
      </dsp:txBody>
      <dsp:txXfrm rot="5400000">
        <a:off x="-115428" y="786564"/>
        <a:ext cx="769525" cy="538668"/>
      </dsp:txXfrm>
    </dsp:sp>
    <dsp:sp modelId="{ED146DBF-C046-49A2-AC24-987BAFA99F72}">
      <dsp:nvSpPr>
        <dsp:cNvPr id="0" name=""/>
        <dsp:cNvSpPr/>
      </dsp:nvSpPr>
      <dsp:spPr>
        <a:xfrm rot="5400000">
          <a:off x="3727650" y="-2517846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私有数据加密方法，所有传输的请求、回复数据均采用私有的加密方式：保证数据的准确性，即便请求被发现，数据依然不能被篡改或镜像；</a:t>
          </a:r>
          <a:endParaRPr lang="zh-CN" altLang="en-US" sz="1200" kern="1200" dirty="0"/>
        </a:p>
      </dsp:txBody>
      <dsp:txXfrm rot="5400000">
        <a:off x="3727650" y="-2517846"/>
        <a:ext cx="500191" cy="6878155"/>
      </dsp:txXfrm>
    </dsp:sp>
    <dsp:sp modelId="{DFA7B116-2C1F-4457-BA97-39F0E3305E12}">
      <dsp:nvSpPr>
        <dsp:cNvPr id="0" name=""/>
        <dsp:cNvSpPr/>
      </dsp:nvSpPr>
      <dsp:spPr>
        <a:xfrm rot="5400000">
          <a:off x="-115428" y="1456042"/>
          <a:ext cx="769525" cy="53866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部署</a:t>
          </a:r>
          <a:endParaRPr lang="zh-CN" altLang="en-US" sz="1200" kern="1200" dirty="0"/>
        </a:p>
      </dsp:txBody>
      <dsp:txXfrm rot="5400000">
        <a:off x="-115428" y="1456042"/>
        <a:ext cx="769525" cy="538668"/>
      </dsp:txXfrm>
    </dsp:sp>
    <dsp:sp modelId="{91DAC477-8575-41FC-81FA-5392F314145A}">
      <dsp:nvSpPr>
        <dsp:cNvPr id="0" name=""/>
        <dsp:cNvSpPr/>
      </dsp:nvSpPr>
      <dsp:spPr>
        <a:xfrm rot="5400000">
          <a:off x="3727650" y="-1848368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200" kern="1200" dirty="0" smtClean="0"/>
            <a:t>检测服务器多点部署，地址不定期变化，防止检测服务器被跟踪；</a:t>
          </a:r>
          <a:endParaRPr lang="zh-CN" altLang="zh-CN" sz="1200" kern="1200" dirty="0"/>
        </a:p>
      </dsp:txBody>
      <dsp:txXfrm rot="5400000">
        <a:off x="3727650" y="-1848368"/>
        <a:ext cx="500191" cy="6878155"/>
      </dsp:txXfrm>
    </dsp:sp>
    <dsp:sp modelId="{B73E4632-320F-4E94-88AA-8E3C271D3CEB}">
      <dsp:nvSpPr>
        <dsp:cNvPr id="0" name=""/>
        <dsp:cNvSpPr/>
      </dsp:nvSpPr>
      <dsp:spPr>
        <a:xfrm rot="5400000">
          <a:off x="-115428" y="2125521"/>
          <a:ext cx="769525" cy="53866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结合</a:t>
          </a:r>
        </a:p>
      </dsp:txBody>
      <dsp:txXfrm rot="5400000">
        <a:off x="-115428" y="2125521"/>
        <a:ext cx="769525" cy="538668"/>
      </dsp:txXfrm>
    </dsp:sp>
    <dsp:sp modelId="{4D42A5FD-A200-4042-9F15-2494B4731514}">
      <dsp:nvSpPr>
        <dsp:cNvPr id="0" name=""/>
        <dsp:cNvSpPr/>
      </dsp:nvSpPr>
      <dsp:spPr>
        <a:xfrm rot="5400000">
          <a:off x="3727650" y="-1178889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IP</a:t>
          </a:r>
          <a:r>
            <a:rPr lang="zh-CN" altLang="zh-CN" sz="1200" kern="1200" dirty="0" smtClean="0"/>
            <a:t>检测和路由结合</a:t>
          </a:r>
          <a:r>
            <a:rPr lang="zh-CN" altLang="en-US" sz="1200" kern="1200" dirty="0" smtClean="0"/>
            <a:t>，</a:t>
          </a:r>
          <a:r>
            <a:rPr lang="zh-CN" altLang="zh-CN" sz="1200" kern="1200" dirty="0" smtClean="0"/>
            <a:t>检测服务器除记录检测到的互联网出口</a:t>
          </a:r>
          <a:r>
            <a:rPr lang="en-US" altLang="zh-CN" sz="1200" kern="1200" dirty="0" smtClean="0"/>
            <a:t>IP</a:t>
          </a:r>
          <a:r>
            <a:rPr lang="zh-CN" altLang="zh-CN" sz="1200" kern="1200" dirty="0" smtClean="0"/>
            <a:t>外，还记录</a:t>
          </a:r>
          <a:r>
            <a:rPr lang="zh-CN" altLang="en-US" sz="1200" kern="1200" dirty="0" smtClean="0"/>
            <a:t>经</a:t>
          </a:r>
          <a:r>
            <a:rPr lang="zh-CN" altLang="zh-CN" sz="1200" kern="1200" dirty="0" smtClean="0"/>
            <a:t>过的路由，保证检测结果的准确性。</a:t>
          </a:r>
        </a:p>
      </dsp:txBody>
      <dsp:txXfrm rot="5400000">
        <a:off x="3727650" y="-1178889"/>
        <a:ext cx="500191" cy="6878155"/>
      </dsp:txXfrm>
    </dsp:sp>
    <dsp:sp modelId="{AB2262A2-E7E9-4EDC-824C-5715FFDC30F8}">
      <dsp:nvSpPr>
        <dsp:cNvPr id="0" name=""/>
        <dsp:cNvSpPr/>
      </dsp:nvSpPr>
      <dsp:spPr>
        <a:xfrm rot="5400000">
          <a:off x="-115428" y="2794999"/>
          <a:ext cx="769525" cy="53866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架构</a:t>
          </a:r>
          <a:endParaRPr lang="en-US" altLang="zh-CN" sz="1200" kern="1200" dirty="0" smtClean="0"/>
        </a:p>
      </dsp:txBody>
      <dsp:txXfrm rot="5400000">
        <a:off x="-115428" y="2794999"/>
        <a:ext cx="769525" cy="538668"/>
      </dsp:txXfrm>
    </dsp:sp>
    <dsp:sp modelId="{24C0908A-DF78-4314-AFBC-1D942B9105B9}">
      <dsp:nvSpPr>
        <dsp:cNvPr id="0" name=""/>
        <dsp:cNvSpPr/>
      </dsp:nvSpPr>
      <dsp:spPr>
        <a:xfrm rot="5400000">
          <a:off x="3727650" y="-509411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C/S</a:t>
          </a:r>
          <a:r>
            <a:rPr lang="zh-CN" altLang="zh-CN" sz="1200" kern="1200" dirty="0" smtClean="0"/>
            <a:t>结构，检测系统采用 绿色客户端</a:t>
          </a:r>
          <a:r>
            <a:rPr lang="en-US" altLang="zh-CN" sz="1200" kern="1200" dirty="0" smtClean="0"/>
            <a:t>+</a:t>
          </a:r>
          <a:r>
            <a:rPr lang="zh-CN" altLang="zh-CN" sz="1200" kern="1200" dirty="0" smtClean="0"/>
            <a:t>多节点服务端 方式实现，客户端软件仅在联通集团内部分发。</a:t>
          </a:r>
          <a:endParaRPr lang="en-US" altLang="zh-CN" sz="1200" kern="1200" dirty="0" smtClean="0"/>
        </a:p>
      </dsp:txBody>
      <dsp:txXfrm rot="5400000">
        <a:off x="3727650" y="-509411"/>
        <a:ext cx="500191" cy="6878155"/>
      </dsp:txXfrm>
    </dsp:sp>
    <dsp:sp modelId="{991EDB89-9FFB-432E-8104-BD30F6B5E7B7}">
      <dsp:nvSpPr>
        <dsp:cNvPr id="0" name=""/>
        <dsp:cNvSpPr/>
      </dsp:nvSpPr>
      <dsp:spPr>
        <a:xfrm rot="5400000">
          <a:off x="-115428" y="3464477"/>
          <a:ext cx="769525" cy="5386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认证</a:t>
          </a:r>
          <a:endParaRPr lang="zh-CN" altLang="en-US" sz="1200" kern="1200" dirty="0"/>
        </a:p>
      </dsp:txBody>
      <dsp:txXfrm rot="5400000">
        <a:off x="-115428" y="3464477"/>
        <a:ext cx="769525" cy="538668"/>
      </dsp:txXfrm>
    </dsp:sp>
    <dsp:sp modelId="{EC7DD8C1-D6D4-4FB5-BB9A-DB79BA27F5AF}">
      <dsp:nvSpPr>
        <dsp:cNvPr id="0" name=""/>
        <dsp:cNvSpPr/>
      </dsp:nvSpPr>
      <dsp:spPr>
        <a:xfrm rot="5400000">
          <a:off x="3727650" y="160066"/>
          <a:ext cx="500191" cy="6878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客户端采取账号认证策略，可记录查询登陆日志，避免内部外泄客户端和账号，并定期自动更新客户端防止破解。</a:t>
          </a:r>
          <a:endParaRPr lang="zh-CN" altLang="en-US" sz="1200" kern="1200" dirty="0"/>
        </a:p>
      </dsp:txBody>
      <dsp:txXfrm rot="5400000">
        <a:off x="3727650" y="160066"/>
        <a:ext cx="500191" cy="68781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690202-7723-438E-9EF0-7BB47781D13C}">
      <dsp:nvSpPr>
        <dsp:cNvPr id="0" name=""/>
        <dsp:cNvSpPr/>
      </dsp:nvSpPr>
      <dsp:spPr>
        <a:xfrm>
          <a:off x="4118" y="0"/>
          <a:ext cx="2471314" cy="2039266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5703-C871-4C5B-9781-CADAF540D88A}">
      <dsp:nvSpPr>
        <dsp:cNvPr id="0" name=""/>
        <dsp:cNvSpPr/>
      </dsp:nvSpPr>
      <dsp:spPr>
        <a:xfrm>
          <a:off x="2363894" y="0"/>
          <a:ext cx="4565102" cy="20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客户端方式的优势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采用</a:t>
          </a:r>
          <a:r>
            <a:rPr lang="en-US" altLang="zh-CN" sz="1300" kern="1200" dirty="0" smtClean="0"/>
            <a:t>CS</a:t>
          </a:r>
          <a:r>
            <a:rPr lang="zh-CN" altLang="en-US" sz="1300" kern="1200" dirty="0" smtClean="0"/>
            <a:t>架构，相比</a:t>
          </a:r>
          <a:r>
            <a:rPr lang="en-US" altLang="zh-CN" sz="1300" kern="1200" dirty="0" smtClean="0"/>
            <a:t>BS</a:t>
          </a:r>
          <a:r>
            <a:rPr lang="zh-CN" altLang="en-US" sz="1300" kern="1200" dirty="0" smtClean="0"/>
            <a:t>方式，数据传输加密，安全性更高；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可隐藏目的服务器</a:t>
          </a:r>
          <a:r>
            <a:rPr lang="en-US" altLang="zh-CN" sz="1300" kern="1200" dirty="0" smtClean="0"/>
            <a:t>IP</a:t>
          </a:r>
          <a:r>
            <a:rPr lang="zh-CN" altLang="en-US" sz="1300" kern="1200" dirty="0" smtClean="0"/>
            <a:t>，避免被异网运营商破解屏蔽无法使用；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客户端通过域名方式访问中心服务器，中心服务器的</a:t>
          </a:r>
          <a:r>
            <a:rPr lang="en-US" altLang="en-US" sz="1300" kern="1200" dirty="0" smtClean="0"/>
            <a:t>IP</a:t>
          </a:r>
          <a:r>
            <a:rPr lang="zh-CN" altLang="en-US" sz="1300" kern="1200" dirty="0" smtClean="0"/>
            <a:t>地址可进行不定期变更，客户端指定域名解析服务器进行域名解析，可以有效防止对中心服务器的请求被劫持和篡改。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300" kern="1200" dirty="0"/>
        </a:p>
      </dsp:txBody>
      <dsp:txXfrm>
        <a:off x="2363894" y="0"/>
        <a:ext cx="4565102" cy="2039266"/>
      </dsp:txXfrm>
    </dsp:sp>
    <dsp:sp modelId="{46CE7F2B-101E-40CA-8A7A-4FDB4FF5A33C}">
      <dsp:nvSpPr>
        <dsp:cNvPr id="0" name=""/>
        <dsp:cNvSpPr/>
      </dsp:nvSpPr>
      <dsp:spPr>
        <a:xfrm>
          <a:off x="745513" y="2209205"/>
          <a:ext cx="2471314" cy="2039266"/>
        </a:xfrm>
        <a:prstGeom prst="downArrow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6511-A4B5-403E-A7E7-178D0588E8A1}">
      <dsp:nvSpPr>
        <dsp:cNvPr id="0" name=""/>
        <dsp:cNvSpPr/>
      </dsp:nvSpPr>
      <dsp:spPr>
        <a:xfrm>
          <a:off x="3290967" y="2209205"/>
          <a:ext cx="4193745" cy="20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网站方式风险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网站不管是采用域名还是</a:t>
          </a:r>
          <a:r>
            <a:rPr lang="en-US" altLang="zh-CN" sz="1300" kern="1200" dirty="0" smtClean="0"/>
            <a:t>IP</a:t>
          </a:r>
          <a:r>
            <a:rPr lang="zh-CN" altLang="en-US" sz="1300" kern="1200" dirty="0" smtClean="0"/>
            <a:t>地址方式，在访问是必须暴露目标服务器</a:t>
          </a:r>
          <a:r>
            <a:rPr lang="en-US" altLang="zh-CN" sz="1300" kern="1200" dirty="0" smtClean="0"/>
            <a:t>IP</a:t>
          </a:r>
          <a:r>
            <a:rPr lang="zh-CN" altLang="en-US" sz="1300" kern="1200" dirty="0" smtClean="0"/>
            <a:t>，在地址有限时很容易被对方屏蔽后无法使用；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网页方式是采用标准的</a:t>
          </a:r>
          <a:r>
            <a:rPr lang="en-US" sz="1300" kern="1200" dirty="0" smtClean="0"/>
            <a:t>http</a:t>
          </a:r>
          <a:r>
            <a:rPr lang="zh-CN" altLang="en-US" sz="1300" kern="1200" dirty="0" smtClean="0"/>
            <a:t>协议进行数据传输，使用浏览器请求的发送和处理，上行请求和下行回复信息均无法实现有效的加密，极易造成数据的劫持和篡改。 </a:t>
          </a:r>
          <a:endParaRPr lang="zh-CN" altLang="en-US" sz="1300" kern="1200" dirty="0"/>
        </a:p>
      </dsp:txBody>
      <dsp:txXfrm>
        <a:off x="3290967" y="2209205"/>
        <a:ext cx="4193745" cy="203926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602033-6333-4249-92DC-DB2A602A7399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客户端在异网环境发起访问</a:t>
          </a:r>
          <a:endParaRPr lang="zh-CN" altLang="en-US" sz="1200" kern="1200" dirty="0"/>
        </a:p>
      </dsp:txBody>
      <dsp:txXfrm>
        <a:off x="78878" y="496"/>
        <a:ext cx="1562695" cy="937617"/>
      </dsp:txXfrm>
    </dsp:sp>
    <dsp:sp modelId="{1A6B457A-80F9-467E-8162-74D8878FB333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779091" y="275530"/>
        <a:ext cx="331291" cy="387548"/>
      </dsp:txXfrm>
    </dsp:sp>
    <dsp:sp modelId="{05159452-836D-485B-8BC6-AE065C735104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客户端请求监测中心系统</a:t>
          </a:r>
          <a:endParaRPr lang="zh-CN" altLang="en-US" sz="1200" kern="1200" dirty="0"/>
        </a:p>
      </dsp:txBody>
      <dsp:txXfrm>
        <a:off x="2266652" y="496"/>
        <a:ext cx="1562695" cy="937617"/>
      </dsp:txXfrm>
    </dsp:sp>
    <dsp:sp modelId="{FD52A8EF-890F-494F-8669-7881C18B8512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66864" y="275530"/>
        <a:ext cx="331291" cy="387548"/>
      </dsp:txXfrm>
    </dsp:sp>
    <dsp:sp modelId="{CCD80C9D-4AF5-41BC-9835-CDD1773E1459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中心系统随机返回客户端访问多个目标服务器</a:t>
          </a:r>
          <a:endParaRPr lang="zh-CN" altLang="en-US" sz="1200" kern="1200" dirty="0"/>
        </a:p>
      </dsp:txBody>
      <dsp:txXfrm>
        <a:off x="4454425" y="496"/>
        <a:ext cx="1562695" cy="937617"/>
      </dsp:txXfrm>
    </dsp:sp>
    <dsp:sp modelId="{B941F0F6-89EC-4B65-996A-46D9BB21B6A8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5070127" y="1047501"/>
        <a:ext cx="331291" cy="387548"/>
      </dsp:txXfrm>
    </dsp:sp>
    <dsp:sp modelId="{43FBFB49-A08A-44B1-B475-132B1597BBA4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客户端请求目标服务器的多个标准服务</a:t>
          </a:r>
          <a:endParaRPr lang="zh-CN" altLang="en-US" sz="1200" kern="1200" dirty="0"/>
        </a:p>
      </dsp:txBody>
      <dsp:txXfrm>
        <a:off x="4454425" y="1563191"/>
        <a:ext cx="1562695" cy="937617"/>
      </dsp:txXfrm>
    </dsp:sp>
    <dsp:sp modelId="{FDCF9D14-2F37-4DC9-A0C0-096A5319BFAD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3985617" y="1838225"/>
        <a:ext cx="331291" cy="387548"/>
      </dsp:txXfrm>
    </dsp:sp>
    <dsp:sp modelId="{DF01787B-AA9D-4324-AEE2-CFA953E67730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目服务器记录客户端访问信息包括账号、所在运营商（人工填）、</a:t>
          </a:r>
          <a:r>
            <a:rPr lang="en-US" altLang="zh-CN" sz="1200" kern="1200" dirty="0" smtClean="0"/>
            <a:t>IP</a:t>
          </a:r>
          <a:r>
            <a:rPr lang="zh-CN" altLang="en-US" sz="1200" kern="1200" dirty="0" smtClean="0"/>
            <a:t>地址</a:t>
          </a:r>
          <a:endParaRPr lang="zh-CN" altLang="en-US" sz="1200" kern="1200" dirty="0"/>
        </a:p>
      </dsp:txBody>
      <dsp:txXfrm>
        <a:off x="2266652" y="1563191"/>
        <a:ext cx="1562695" cy="937617"/>
      </dsp:txXfrm>
    </dsp:sp>
    <dsp:sp modelId="{04A6AB30-E598-4EDF-8023-BD41C8283891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797843" y="1838225"/>
        <a:ext cx="331291" cy="387548"/>
      </dsp:txXfrm>
    </dsp:sp>
    <dsp:sp modelId="{7F614F72-8079-4C13-847D-47144778EAEC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目标服务器将信息提交中心系统分析</a:t>
          </a:r>
          <a:endParaRPr lang="zh-CN" altLang="en-US" sz="1200" kern="1200" dirty="0"/>
        </a:p>
      </dsp:txBody>
      <dsp:txXfrm>
        <a:off x="78878" y="1563191"/>
        <a:ext cx="1562695" cy="937617"/>
      </dsp:txXfrm>
    </dsp:sp>
    <dsp:sp modelId="{766398AD-7359-486E-B91C-369845562184}">
      <dsp:nvSpPr>
        <dsp:cNvPr id="0" name=""/>
        <dsp:cNvSpPr/>
      </dsp:nvSpPr>
      <dsp:spPr>
        <a:xfrm rot="5400000">
          <a:off x="694580" y="2610197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694580" y="2610197"/>
        <a:ext cx="331291" cy="387548"/>
      </dsp:txXfrm>
    </dsp:sp>
    <dsp:sp modelId="{6B326A6D-8B17-4C1C-84F7-3CADC141463F}">
      <dsp:nvSpPr>
        <dsp:cNvPr id="0" name=""/>
        <dsp:cNvSpPr/>
      </dsp:nvSpPr>
      <dsp:spPr>
        <a:xfrm>
          <a:off x="78878" y="3125886"/>
          <a:ext cx="1562695" cy="93761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中心系统分析后给出判定结论并记录</a:t>
          </a:r>
          <a:endParaRPr lang="zh-CN" altLang="en-US" sz="1200" kern="1200" dirty="0"/>
        </a:p>
      </dsp:txBody>
      <dsp:txXfrm>
        <a:off x="78878" y="3125886"/>
        <a:ext cx="1562695" cy="9376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752DCE-D281-4863-9D3B-62768FE2D0FE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8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3154116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监测系统中心管理平台</a:t>
          </a:r>
          <a:endParaRPr lang="zh-CN" altLang="en-US" sz="2400" kern="1200" dirty="0"/>
        </a:p>
      </dsp:txBody>
      <dsp:txXfrm>
        <a:off x="0" y="0"/>
        <a:ext cx="6096000" cy="4064000"/>
      </dsp:txXfrm>
    </dsp:sp>
    <dsp:sp modelId="{10818BEA-4D10-4A52-B398-043F894CC857}">
      <dsp:nvSpPr>
        <dsp:cNvPr id="0" name=""/>
        <dsp:cNvSpPr/>
      </dsp:nvSpPr>
      <dsp:spPr>
        <a:xfrm>
          <a:off x="152400" y="1016000"/>
          <a:ext cx="914400" cy="5542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数据加密</a:t>
          </a:r>
          <a:endParaRPr lang="en-US" altLang="zh-CN" sz="1500" kern="1200" dirty="0" smtClean="0"/>
        </a:p>
      </dsp:txBody>
      <dsp:txXfrm>
        <a:off x="152400" y="1016000"/>
        <a:ext cx="914400" cy="554235"/>
      </dsp:txXfrm>
    </dsp:sp>
    <dsp:sp modelId="{3D0EBE1B-2CEB-4E20-A59A-2475E8BA953C}">
      <dsp:nvSpPr>
        <dsp:cNvPr id="0" name=""/>
        <dsp:cNvSpPr/>
      </dsp:nvSpPr>
      <dsp:spPr>
        <a:xfrm>
          <a:off x="152400" y="1588050"/>
          <a:ext cx="914400" cy="5542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72064"/>
              <a:satOff val="2242"/>
              <a:lumOff val="1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IP</a:t>
          </a:r>
          <a:r>
            <a:rPr lang="zh-CN" altLang="en-US" sz="1500" kern="1200" dirty="0" smtClean="0"/>
            <a:t>管理</a:t>
          </a:r>
          <a:endParaRPr lang="en-US" altLang="zh-CN" sz="1500" kern="1200" dirty="0" smtClean="0"/>
        </a:p>
      </dsp:txBody>
      <dsp:txXfrm>
        <a:off x="152400" y="1588050"/>
        <a:ext cx="914400" cy="554235"/>
      </dsp:txXfrm>
    </dsp:sp>
    <dsp:sp modelId="{B7ED9830-57FA-4FDC-9FA9-BF096A65BCB1}">
      <dsp:nvSpPr>
        <dsp:cNvPr id="0" name=""/>
        <dsp:cNvSpPr/>
      </dsp:nvSpPr>
      <dsp:spPr>
        <a:xfrm>
          <a:off x="152400" y="2160101"/>
          <a:ext cx="914400" cy="5542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44128"/>
              <a:satOff val="4483"/>
              <a:lumOff val="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节点管理</a:t>
          </a:r>
          <a:endParaRPr lang="en-US" altLang="zh-CN" sz="1500" kern="1200" dirty="0" smtClean="0"/>
        </a:p>
      </dsp:txBody>
      <dsp:txXfrm>
        <a:off x="152400" y="2160101"/>
        <a:ext cx="914400" cy="554235"/>
      </dsp:txXfrm>
    </dsp:sp>
    <dsp:sp modelId="{0BF61A80-1FFD-41A4-B3EE-77C334C77CE5}">
      <dsp:nvSpPr>
        <dsp:cNvPr id="0" name=""/>
        <dsp:cNvSpPr/>
      </dsp:nvSpPr>
      <dsp:spPr>
        <a:xfrm>
          <a:off x="152400" y="2732151"/>
          <a:ext cx="914400" cy="5542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数据解析</a:t>
          </a:r>
          <a:endParaRPr lang="en-US" altLang="zh-CN" sz="1500" kern="1200" dirty="0" smtClean="0"/>
        </a:p>
      </dsp:txBody>
      <dsp:txXfrm>
        <a:off x="152400" y="2732151"/>
        <a:ext cx="914400" cy="554235"/>
      </dsp:txXfrm>
    </dsp:sp>
    <dsp:sp modelId="{9ECD109A-C671-469C-99B3-0B54BA481408}">
      <dsp:nvSpPr>
        <dsp:cNvPr id="0" name=""/>
        <dsp:cNvSpPr/>
      </dsp:nvSpPr>
      <dsp:spPr>
        <a:xfrm>
          <a:off x="152400" y="3304202"/>
          <a:ext cx="914400" cy="5542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报表</a:t>
          </a:r>
          <a:endParaRPr lang="en-US" altLang="zh-CN" sz="1500" kern="1200" dirty="0" smtClean="0"/>
        </a:p>
      </dsp:txBody>
      <dsp:txXfrm>
        <a:off x="152400" y="3304202"/>
        <a:ext cx="914400" cy="554235"/>
      </dsp:txXfrm>
    </dsp:sp>
    <dsp:sp modelId="{1CA2C104-530A-4B3C-B1BA-F3B6980AF21A}">
      <dsp:nvSpPr>
        <dsp:cNvPr id="0" name=""/>
        <dsp:cNvSpPr/>
      </dsp:nvSpPr>
      <dsp:spPr>
        <a:xfrm>
          <a:off x="1219200" y="1016000"/>
          <a:ext cx="4724400" cy="2844800"/>
        </a:xfrm>
        <a:prstGeom prst="roundRect">
          <a:avLst>
            <a:gd name="adj" fmla="val 105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80644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监测系统节点</a:t>
          </a:r>
          <a:endParaRPr lang="en-US" altLang="zh-CN" sz="2400" kern="1200" dirty="0" smtClean="0"/>
        </a:p>
      </dsp:txBody>
      <dsp:txXfrm>
        <a:off x="1219200" y="1016000"/>
        <a:ext cx="4724400" cy="2844800"/>
      </dsp:txXfrm>
    </dsp:sp>
    <dsp:sp modelId="{F79F285A-5826-41C6-81B3-6C6B1B8ABDFE}">
      <dsp:nvSpPr>
        <dsp:cNvPr id="0" name=""/>
        <dsp:cNvSpPr/>
      </dsp:nvSpPr>
      <dsp:spPr>
        <a:xfrm>
          <a:off x="1337310" y="2011680"/>
          <a:ext cx="944880" cy="52555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860321"/>
              <a:satOff val="11208"/>
              <a:lumOff val="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协议支持</a:t>
          </a:r>
          <a:endParaRPr lang="en-US" altLang="zh-CN" sz="1500" kern="1200" dirty="0" smtClean="0"/>
        </a:p>
      </dsp:txBody>
      <dsp:txXfrm>
        <a:off x="1337310" y="2011680"/>
        <a:ext cx="944880" cy="525551"/>
      </dsp:txXfrm>
    </dsp:sp>
    <dsp:sp modelId="{9F27C412-01E9-4A53-A4A7-57862F5B3EDE}">
      <dsp:nvSpPr>
        <dsp:cNvPr id="0" name=""/>
        <dsp:cNvSpPr/>
      </dsp:nvSpPr>
      <dsp:spPr>
        <a:xfrm>
          <a:off x="1337310" y="2566610"/>
          <a:ext cx="944880" cy="52555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请求处理</a:t>
          </a:r>
          <a:endParaRPr lang="en-US" altLang="zh-CN" sz="1500" kern="1200" dirty="0" smtClean="0"/>
        </a:p>
      </dsp:txBody>
      <dsp:txXfrm>
        <a:off x="1337310" y="2566610"/>
        <a:ext cx="944880" cy="525551"/>
      </dsp:txXfrm>
    </dsp:sp>
    <dsp:sp modelId="{9D7139BC-FD93-4156-ACCA-DAB2E96BC946}">
      <dsp:nvSpPr>
        <dsp:cNvPr id="0" name=""/>
        <dsp:cNvSpPr/>
      </dsp:nvSpPr>
      <dsp:spPr>
        <a:xfrm>
          <a:off x="1337310" y="3121540"/>
          <a:ext cx="944880" cy="52555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04449"/>
              <a:satOff val="15691"/>
              <a:lumOff val="1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状态报告</a:t>
          </a:r>
          <a:endParaRPr lang="en-US" altLang="zh-CN" sz="1500" kern="1200" dirty="0" smtClean="0"/>
        </a:p>
      </dsp:txBody>
      <dsp:txXfrm>
        <a:off x="1337310" y="3121540"/>
        <a:ext cx="944880" cy="525551"/>
      </dsp:txXfrm>
    </dsp:sp>
    <dsp:sp modelId="{FE05E3BC-B2ED-410A-B85C-DB447F74F02E}">
      <dsp:nvSpPr>
        <dsp:cNvPr id="0" name=""/>
        <dsp:cNvSpPr/>
      </dsp:nvSpPr>
      <dsp:spPr>
        <a:xfrm>
          <a:off x="2407920" y="2032000"/>
          <a:ext cx="3383280" cy="1625600"/>
        </a:xfrm>
        <a:prstGeom prst="roundRect">
          <a:avLst>
            <a:gd name="adj" fmla="val 105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7561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监测系统客户端</a:t>
          </a:r>
          <a:endParaRPr lang="en-US" altLang="zh-CN" sz="2400" kern="1200" dirty="0" smtClean="0"/>
        </a:p>
      </dsp:txBody>
      <dsp:txXfrm>
        <a:off x="2407920" y="2032000"/>
        <a:ext cx="3383280" cy="1625600"/>
      </dsp:txXfrm>
    </dsp:sp>
    <dsp:sp modelId="{3CC7EAEE-85B8-44B6-ADBA-63C10721CD30}">
      <dsp:nvSpPr>
        <dsp:cNvPr id="0" name=""/>
        <dsp:cNvSpPr/>
      </dsp:nvSpPr>
      <dsp:spPr>
        <a:xfrm>
          <a:off x="2492502" y="2763520"/>
          <a:ext cx="627757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数据加密</a:t>
          </a:r>
          <a:endParaRPr lang="en-US" altLang="zh-CN" sz="1500" kern="1200" dirty="0" smtClean="0"/>
        </a:p>
      </dsp:txBody>
      <dsp:txXfrm>
        <a:off x="2492502" y="2763520"/>
        <a:ext cx="627757" cy="731520"/>
      </dsp:txXfrm>
    </dsp:sp>
    <dsp:sp modelId="{BDC0E99A-426C-48D1-928F-8B42FFDDBF57}">
      <dsp:nvSpPr>
        <dsp:cNvPr id="0" name=""/>
        <dsp:cNvSpPr/>
      </dsp:nvSpPr>
      <dsp:spPr>
        <a:xfrm>
          <a:off x="3138118" y="2763520"/>
          <a:ext cx="627757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节点查询</a:t>
          </a:r>
          <a:endParaRPr lang="en-US" altLang="zh-CN" sz="1500" kern="1200" dirty="0" smtClean="0"/>
        </a:p>
      </dsp:txBody>
      <dsp:txXfrm>
        <a:off x="3138118" y="2763520"/>
        <a:ext cx="627757" cy="731520"/>
      </dsp:txXfrm>
    </dsp:sp>
    <dsp:sp modelId="{3B5DBCF5-E175-4A5E-879C-312DD44A1225}">
      <dsp:nvSpPr>
        <dsp:cNvPr id="0" name=""/>
        <dsp:cNvSpPr/>
      </dsp:nvSpPr>
      <dsp:spPr>
        <a:xfrm>
          <a:off x="3783734" y="2763520"/>
          <a:ext cx="627757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720641"/>
              <a:satOff val="22416"/>
              <a:lumOff val="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IP</a:t>
          </a:r>
          <a:r>
            <a:rPr lang="zh-CN" altLang="en-US" sz="1500" kern="1200" dirty="0" smtClean="0"/>
            <a:t>侦测</a:t>
          </a:r>
          <a:endParaRPr lang="en-US" altLang="zh-CN" sz="1500" kern="1200" dirty="0" smtClean="0"/>
        </a:p>
      </dsp:txBody>
      <dsp:txXfrm>
        <a:off x="3783734" y="2763520"/>
        <a:ext cx="627757" cy="731520"/>
      </dsp:txXfrm>
    </dsp:sp>
    <dsp:sp modelId="{EA163DC4-1FD2-465B-B05C-4CCBEB6CB9F8}">
      <dsp:nvSpPr>
        <dsp:cNvPr id="0" name=""/>
        <dsp:cNvSpPr/>
      </dsp:nvSpPr>
      <dsp:spPr>
        <a:xfrm>
          <a:off x="4429351" y="2763520"/>
          <a:ext cx="627757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092706"/>
              <a:satOff val="24657"/>
              <a:lumOff val="1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路由检测</a:t>
          </a:r>
          <a:endParaRPr lang="en-US" altLang="zh-CN" sz="1500" kern="1200" dirty="0" smtClean="0"/>
        </a:p>
      </dsp:txBody>
      <dsp:txXfrm>
        <a:off x="4429351" y="2763520"/>
        <a:ext cx="627757" cy="731520"/>
      </dsp:txXfrm>
    </dsp:sp>
    <dsp:sp modelId="{1CC98806-C055-46BE-B237-6531462777AF}">
      <dsp:nvSpPr>
        <dsp:cNvPr id="0" name=""/>
        <dsp:cNvSpPr/>
      </dsp:nvSpPr>
      <dsp:spPr>
        <a:xfrm>
          <a:off x="5074967" y="2763520"/>
          <a:ext cx="627757" cy="7315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数据传输</a:t>
          </a:r>
          <a:endParaRPr lang="en-US" altLang="zh-CN" sz="1500" kern="1200" dirty="0" smtClean="0"/>
        </a:p>
      </dsp:txBody>
      <dsp:txXfrm>
        <a:off x="5074967" y="2763520"/>
        <a:ext cx="627757" cy="7315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1562A2-4D62-4B13-A071-B56FB70FAFAA}">
      <dsp:nvSpPr>
        <dsp:cNvPr id="0" name=""/>
        <dsp:cNvSpPr/>
      </dsp:nvSpPr>
      <dsp:spPr>
        <a:xfrm>
          <a:off x="0" y="812799"/>
          <a:ext cx="6096000" cy="2438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6964-A5E3-4576-851E-5FCF21701F08}">
      <dsp:nvSpPr>
        <dsp:cNvPr id="0" name=""/>
        <dsp:cNvSpPr/>
      </dsp:nvSpPr>
      <dsp:spPr>
        <a:xfrm>
          <a:off x="731520" y="1239519"/>
          <a:ext cx="2011680" cy="11948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根据目前的状况，先建设统一的监测平台，即先实现方案一的功能</a:t>
          </a:r>
          <a:endParaRPr lang="zh-CN" altLang="en-US" sz="1700" kern="1200"/>
        </a:p>
      </dsp:txBody>
      <dsp:txXfrm>
        <a:off x="731520" y="1239519"/>
        <a:ext cx="2011680" cy="1194816"/>
      </dsp:txXfrm>
    </dsp:sp>
    <dsp:sp modelId="{D13F5440-DD6C-47D4-BF0F-D0AB09BA6356}">
      <dsp:nvSpPr>
        <dsp:cNvPr id="0" name=""/>
        <dsp:cNvSpPr/>
      </dsp:nvSpPr>
      <dsp:spPr>
        <a:xfrm>
          <a:off x="3048000" y="1629663"/>
          <a:ext cx="2377440" cy="11948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待监测平台运行稳定后，逐步建立本网数据分析系统，即方案二的平台</a:t>
          </a:r>
          <a:endParaRPr lang="zh-CN" altLang="zh-CN" sz="1700" kern="1200" dirty="0" smtClean="0"/>
        </a:p>
      </dsp:txBody>
      <dsp:txXfrm>
        <a:off x="3048000" y="1629663"/>
        <a:ext cx="2377440" cy="119481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06409D-1E88-45D2-BE6B-0245907647DE}">
      <dsp:nvSpPr>
        <dsp:cNvPr id="0" name=""/>
        <dsp:cNvSpPr/>
      </dsp:nvSpPr>
      <dsp:spPr>
        <a:xfrm>
          <a:off x="3031" y="19599"/>
          <a:ext cx="1378565" cy="561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测试阶段</a:t>
          </a:r>
          <a:endParaRPr lang="zh-CN" altLang="en-US" sz="1300" kern="1200" dirty="0"/>
        </a:p>
      </dsp:txBody>
      <dsp:txXfrm>
        <a:off x="3031" y="19599"/>
        <a:ext cx="1378565" cy="374400"/>
      </dsp:txXfrm>
    </dsp:sp>
    <dsp:sp modelId="{EC7CA554-D759-4643-B6A9-3F832789A2E5}">
      <dsp:nvSpPr>
        <dsp:cNvPr id="0" name=""/>
        <dsp:cNvSpPr/>
      </dsp:nvSpPr>
      <dsp:spPr>
        <a:xfrm>
          <a:off x="285388" y="394000"/>
          <a:ext cx="1378565" cy="365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本阶段重点是验证系统运行的稳定性和可靠性，建议选择</a:t>
          </a:r>
          <a:r>
            <a:rPr lang="en-US" altLang="zh-CN" sz="1300" kern="1200" dirty="0" smtClean="0"/>
            <a:t>1-2</a:t>
          </a:r>
          <a:r>
            <a:rPr lang="zh-CN" altLang="zh-CN" sz="1300" kern="1200" dirty="0" smtClean="0"/>
            <a:t>个省分公司进行试运行，为期</a:t>
          </a:r>
          <a:r>
            <a:rPr lang="en-US" altLang="zh-CN" sz="1300" kern="1200" dirty="0" smtClean="0"/>
            <a:t>15</a:t>
          </a:r>
          <a:r>
            <a:rPr lang="zh-CN" altLang="zh-CN" sz="1300" kern="1200" dirty="0" smtClean="0"/>
            <a:t>——</a:t>
          </a:r>
          <a:r>
            <a:rPr lang="en-US" altLang="zh-CN" sz="1300" kern="1200" dirty="0" smtClean="0"/>
            <a:t>30</a:t>
          </a:r>
          <a:r>
            <a:rPr lang="zh-CN" altLang="zh-CN" sz="1300" kern="1200" dirty="0" smtClean="0"/>
            <a:t>天。主要任务如下：</a:t>
          </a:r>
          <a:endParaRPr lang="zh-CN" alt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服务器部署：监测系统主控服务器，</a:t>
          </a:r>
          <a:r>
            <a:rPr lang="en-US" altLang="zh-CN" sz="1300" kern="1200" dirty="0" smtClean="0"/>
            <a:t>1-2</a:t>
          </a:r>
          <a:r>
            <a:rPr lang="zh-CN" altLang="zh-CN" sz="1300" kern="1200" dirty="0" smtClean="0"/>
            <a:t>台监测节点服务器</a:t>
          </a:r>
          <a:r>
            <a:rPr lang="zh-CN" altLang="en-US" sz="1300" kern="1200" dirty="0" smtClean="0"/>
            <a:t>；</a:t>
          </a:r>
          <a:endParaRPr lang="zh-CN" altLang="zh-CN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客户端分发</a:t>
          </a:r>
          <a:r>
            <a:rPr lang="zh-CN" altLang="en-US" sz="1300" kern="1200" dirty="0" smtClean="0"/>
            <a:t>到测试的分公司。</a:t>
          </a:r>
          <a:endParaRPr lang="en-US" altLang="zh-CN" sz="1300" kern="1200" dirty="0" smtClean="0"/>
        </a:p>
      </dsp:txBody>
      <dsp:txXfrm>
        <a:off x="285388" y="394000"/>
        <a:ext cx="1378565" cy="3650400"/>
      </dsp:txXfrm>
    </dsp:sp>
    <dsp:sp modelId="{77F5BF73-3633-4F97-9492-7C31C52CB58E}">
      <dsp:nvSpPr>
        <dsp:cNvPr id="0" name=""/>
        <dsp:cNvSpPr/>
      </dsp:nvSpPr>
      <dsp:spPr>
        <a:xfrm>
          <a:off x="1590582" y="351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90582" y="35188"/>
        <a:ext cx="443049" cy="343222"/>
      </dsp:txXfrm>
    </dsp:sp>
    <dsp:sp modelId="{5706D7FC-61F6-4579-8B94-3AFCD1747670}">
      <dsp:nvSpPr>
        <dsp:cNvPr id="0" name=""/>
        <dsp:cNvSpPr/>
      </dsp:nvSpPr>
      <dsp:spPr>
        <a:xfrm>
          <a:off x="2217539" y="19599"/>
          <a:ext cx="1378565" cy="561600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运行阶段</a:t>
          </a:r>
          <a:endParaRPr lang="zh-CN" altLang="en-US" sz="1300" kern="1200" dirty="0"/>
        </a:p>
      </dsp:txBody>
      <dsp:txXfrm>
        <a:off x="2217539" y="19599"/>
        <a:ext cx="1378565" cy="374400"/>
      </dsp:txXfrm>
    </dsp:sp>
    <dsp:sp modelId="{9209EBEF-6137-42F9-95B4-D777F1E97859}">
      <dsp:nvSpPr>
        <dsp:cNvPr id="0" name=""/>
        <dsp:cNvSpPr/>
      </dsp:nvSpPr>
      <dsp:spPr>
        <a:xfrm>
          <a:off x="2499895" y="394000"/>
          <a:ext cx="1378565" cy="365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本阶段由于要进行大范围的应用，因此，建议在每个省分公司部署监测节点服务器，增强监测节点反跟踪能力。</a:t>
          </a:r>
          <a:endParaRPr lang="zh-CN" alt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服务器部署：增加监测节点服务器</a:t>
          </a:r>
          <a:r>
            <a:rPr lang="zh-CN" altLang="en-US" sz="1300" kern="1200" dirty="0" smtClean="0"/>
            <a:t>；</a:t>
          </a:r>
          <a:endParaRPr lang="zh-CN" altLang="zh-CN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客户端分发</a:t>
          </a:r>
          <a:r>
            <a:rPr lang="zh-CN" altLang="en-US" sz="1300" kern="1200" dirty="0" smtClean="0"/>
            <a:t>到每个省公司。</a:t>
          </a:r>
          <a:endParaRPr lang="zh-CN" altLang="zh-CN" sz="1300" kern="1200" dirty="0"/>
        </a:p>
      </dsp:txBody>
      <dsp:txXfrm>
        <a:off x="2499895" y="394000"/>
        <a:ext cx="1378565" cy="3650400"/>
      </dsp:txXfrm>
    </dsp:sp>
    <dsp:sp modelId="{5C99A416-DBBB-40A2-8303-D7BE3B167E22}">
      <dsp:nvSpPr>
        <dsp:cNvPr id="0" name=""/>
        <dsp:cNvSpPr/>
      </dsp:nvSpPr>
      <dsp:spPr>
        <a:xfrm>
          <a:off x="3805089" y="35188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805089" y="35188"/>
        <a:ext cx="443049" cy="343222"/>
      </dsp:txXfrm>
    </dsp:sp>
    <dsp:sp modelId="{ED3DC1A1-CFC5-4E5D-84AE-453A455E9379}">
      <dsp:nvSpPr>
        <dsp:cNvPr id="0" name=""/>
        <dsp:cNvSpPr/>
      </dsp:nvSpPr>
      <dsp:spPr>
        <a:xfrm>
          <a:off x="4432046" y="19599"/>
          <a:ext cx="1378565" cy="561600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后期扩展</a:t>
          </a:r>
          <a:endParaRPr lang="zh-CN" altLang="en-US" sz="1300" kern="1200" dirty="0"/>
        </a:p>
      </dsp:txBody>
      <dsp:txXfrm>
        <a:off x="4432046" y="19599"/>
        <a:ext cx="1378565" cy="374400"/>
      </dsp:txXfrm>
    </dsp:sp>
    <dsp:sp modelId="{74DBA27D-24FD-4FD3-8B76-DA1B465C6C00}">
      <dsp:nvSpPr>
        <dsp:cNvPr id="0" name=""/>
        <dsp:cNvSpPr/>
      </dsp:nvSpPr>
      <dsp:spPr>
        <a:xfrm>
          <a:off x="4714402" y="394000"/>
          <a:ext cx="1378565" cy="365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300" kern="1200" dirty="0" smtClean="0"/>
            <a:t>待监测系统平稳运行，可考虑实施部署定期自动监测系统，主动发现</a:t>
          </a:r>
          <a:r>
            <a:rPr lang="zh-CN" altLang="en-US" sz="1300" kern="1200" dirty="0" smtClean="0"/>
            <a:t>本省管理网络范围内</a:t>
          </a:r>
          <a:r>
            <a:rPr lang="zh-CN" altLang="zh-CN" sz="1300" kern="1200" dirty="0" smtClean="0"/>
            <a:t>异大带宽透传行为。</a:t>
          </a:r>
          <a:endParaRPr lang="zh-CN" altLang="en-US" sz="1300" kern="1200" dirty="0"/>
        </a:p>
      </dsp:txBody>
      <dsp:txXfrm>
        <a:off x="4714402" y="394000"/>
        <a:ext cx="1378565" cy="365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D3C7-D68B-4A46-B404-2BC3679B1EEA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AAB3-6879-4C58-A08E-8388467E8D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422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运营商级智能提速平台 ，</a:t>
            </a:r>
            <a:r>
              <a:rPr lang="en-US" altLang="zh-CN" dirty="0" smtClean="0"/>
              <a:t>Smart</a:t>
            </a:r>
            <a:r>
              <a:rPr lang="en-US" altLang="zh-CN" baseline="0" dirty="0" smtClean="0"/>
              <a:t> Speed Platform </a:t>
            </a:r>
            <a:r>
              <a:rPr lang="zh-CN" altLang="en-US" baseline="0" dirty="0" smtClean="0"/>
              <a:t>，简称</a:t>
            </a:r>
            <a:r>
              <a:rPr lang="en-US" altLang="zh-CN" baseline="0" dirty="0" smtClean="0"/>
              <a:t>SSP</a:t>
            </a:r>
            <a:r>
              <a:rPr lang="zh-CN" altLang="en-US" baseline="0" dirty="0" smtClean="0"/>
              <a:t>系统；是区别于传统硬提速方式，提供的软件动态提速业务，目前在重庆、北京一些地区开始推广，网丁科技公司是首先提出智能提速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宽带精细化运营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营销服务的理念并率先实践。重庆、四川、贵州、广西、广州。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5AAB3-6879-4C58-A08E-8388467E8D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p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p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7" name="图片 6" descr="p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4929202"/>
            <a:ext cx="1857388" cy="594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9" name="图片 8" descr="p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5000640"/>
            <a:ext cx="1500198" cy="480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FEB5-C44B-4A74-A0BF-EF4E2E86A8EB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A824-D2D4-4117-9380-A58C8F1D1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57368"/>
            <a:ext cx="7772400" cy="12250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大带宽透传监测系统规划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8002" y="267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监测流程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专用监测系统构成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564232" y="7692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8002" y="267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监测流程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专用监测系统构成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5576" y="1777380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CN" altLang="zh-CN" dirty="0" smtClean="0"/>
              <a:t>数据加密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所有传输的请求、回复数据均采用私有的加密方式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保证数据的准确性，即便请求被发现，数据依然不能被篡改或镜像；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IP</a:t>
            </a:r>
            <a:r>
              <a:rPr lang="zh-CN" altLang="zh-CN" dirty="0" smtClean="0"/>
              <a:t>管理 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地址库进行管理维护，根据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地址库的变化，进行更新升级；</a:t>
            </a:r>
            <a:endParaRPr lang="zh-CN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zh-CN" dirty="0" smtClean="0"/>
              <a:t>节点管理 </a:t>
            </a:r>
            <a:r>
              <a:rPr lang="zh-CN" altLang="en-US" dirty="0" smtClean="0"/>
              <a:t>：对所有部署在各省的专用监测系统的节点进行管理，动态随机分配访问请求到各个节点服务器；</a:t>
            </a:r>
            <a:endParaRPr lang="zh-CN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zh-CN" dirty="0" smtClean="0"/>
              <a:t>数据解析 </a:t>
            </a:r>
            <a:r>
              <a:rPr lang="zh-CN" altLang="en-US" dirty="0" smtClean="0"/>
              <a:t>：对客户端访问归属进行分析判断，对于实时反馈用户端结果，并对访问的大量数据分析整理；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用户管理：提供用户账号注册、认证功能，对所有访问需要进行授权后进行，并对账号的访问进行记录和分析；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授权管理：检测系统的后台管理界面有严格的权限控制，可对每项功能进行独立授权，且后台管理系统不对外公布，仅集团指定的管理人员能够进行访问，省公司只有监测客户端的使用权限；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zh-CN" dirty="0" smtClean="0"/>
              <a:t>报表 </a:t>
            </a:r>
            <a:r>
              <a:rPr lang="zh-CN" altLang="en-US" dirty="0" smtClean="0"/>
              <a:t>：提供访问数据报表定制，生成报告。</a:t>
            </a:r>
            <a:endParaRPr lang="zh-CN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1403648" y="1129308"/>
            <a:ext cx="346921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dirty="0" smtClean="0"/>
              <a:t>监测系统中心管理平台</a:t>
            </a:r>
            <a:r>
              <a:rPr lang="zh-CN" altLang="en-US" dirty="0" smtClean="0"/>
              <a:t>功能介绍</a:t>
            </a:r>
            <a:r>
              <a:rPr lang="zh-CN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8002" y="267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监测流程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专用监测系统构成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5576" y="177738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协议支持：提供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等多种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协议支持，模拟用户的实际请求，避免被破解；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请求处理：针对客户端的请求，分配对应的服务进行处理；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状态报告：和中心检测系统管理建立心跳连接，汇报本地运行状态和负载情况，作为中心分配访问的依据。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1403648" y="1129308"/>
            <a:ext cx="254589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dirty="0" smtClean="0"/>
              <a:t>监测系统</a:t>
            </a:r>
            <a:r>
              <a:rPr lang="zh-CN" altLang="en-US" dirty="0" smtClean="0"/>
              <a:t>节点功能介绍</a:t>
            </a:r>
            <a:r>
              <a:rPr lang="zh-CN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8042" y="267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监测流程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专用监测系统构成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03648" y="1057300"/>
            <a:ext cx="277672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dirty="0" smtClean="0"/>
              <a:t>监测系统</a:t>
            </a:r>
            <a:r>
              <a:rPr lang="zh-CN" altLang="en-US" dirty="0" smtClean="0"/>
              <a:t>客户端功能介绍</a:t>
            </a:r>
            <a:r>
              <a:rPr lang="zh-CN" altLang="zh-CN" dirty="0" smtClean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177738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数据加密</a:t>
            </a:r>
            <a:r>
              <a:rPr lang="zh-CN" altLang="en-US" dirty="0" smtClean="0"/>
              <a:t>：客户端发送、接收数据，在本地进行加解密工作，避免数据被破解；</a:t>
            </a:r>
            <a:r>
              <a:rPr lang="zh-CN" altLang="zh-CN" dirty="0" smtClean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节点查询 </a:t>
            </a:r>
            <a:r>
              <a:rPr lang="zh-CN" altLang="en-US" dirty="0" smtClean="0"/>
              <a:t>：向中心服务器发请求，查询可用节点，并判断节点是否可用；</a:t>
            </a:r>
            <a:endParaRPr lang="zh-CN" altLang="zh-CN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smtClean="0"/>
              <a:t>IP</a:t>
            </a:r>
            <a:r>
              <a:rPr lang="zh-CN" altLang="zh-CN" dirty="0" smtClean="0"/>
              <a:t>侦测 </a:t>
            </a:r>
            <a:r>
              <a:rPr lang="zh-CN" altLang="en-US" dirty="0" smtClean="0"/>
              <a:t>：侦测客户端所在网络的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地址，并在客户端上显示，将结果上传服务器存储；</a:t>
            </a:r>
            <a:endParaRPr lang="zh-CN" altLang="zh-CN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路由检测 </a:t>
            </a:r>
            <a:r>
              <a:rPr lang="zh-CN" altLang="en-US" dirty="0" smtClean="0"/>
              <a:t>：使用操作系统的</a:t>
            </a:r>
            <a:r>
              <a:rPr lang="en-US" altLang="zh-CN" dirty="0" err="1" smtClean="0"/>
              <a:t>traceroute</a:t>
            </a:r>
            <a:r>
              <a:rPr lang="zh-CN" altLang="en-US" dirty="0" smtClean="0"/>
              <a:t>等命令，获取访问目标服务器的路由信息，在本地显示并回传服务器；</a:t>
            </a:r>
            <a:endParaRPr lang="zh-CN" altLang="zh-CN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数据传输 </a:t>
            </a:r>
            <a:r>
              <a:rPr lang="zh-CN" altLang="en-US" dirty="0" smtClean="0"/>
              <a:t>：上传和下载数据，过程加密。</a:t>
            </a:r>
            <a:endParaRPr lang="en-US" altLang="zh-CN" dirty="0" smtClean="0"/>
          </a:p>
          <a:p>
            <a:pPr marL="342900" lvl="0" indent="-34290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本网数据分析系统原理示意图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1276"/>
            <a:ext cx="432048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004048" y="1057300"/>
            <a:ext cx="3816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系统通过在路由器中启用</a:t>
            </a:r>
            <a:r>
              <a:rPr lang="en-US" altLang="zh-CN" dirty="0" err="1" smtClean="0"/>
              <a:t>netslogical</a:t>
            </a:r>
            <a:r>
              <a:rPr lang="zh-CN" altLang="zh-CN" dirty="0" smtClean="0"/>
              <a:t>等功能，将所有关键网络设备的流量信息按照一定的时间颗粒采集，存储到统计服务器上；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统计服务器收集并存储相关信息，</a:t>
            </a:r>
            <a:r>
              <a:rPr lang="zh-CN" altLang="en-US" dirty="0" smtClean="0"/>
              <a:t>统计服务器按照一定的算法规则进行统计、分析、归类</a:t>
            </a:r>
            <a:r>
              <a:rPr lang="zh-CN" altLang="zh-CN" dirty="0" smtClean="0"/>
              <a:t>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用户通过统计客户端，可以对统计数据做查询和分析；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报表的包含源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、目标</a:t>
            </a:r>
            <a:r>
              <a:rPr lang="en-US" altLang="zh-CN" dirty="0" smtClean="0"/>
              <a:t>IP</a:t>
            </a:r>
            <a:r>
              <a:rPr lang="zh-CN" altLang="zh-CN" dirty="0" smtClean="0"/>
              <a:t>、连接数、流量等要素；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/>
              <a:t>统计终端对原始数据进行统计分析，筛查异常流量。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62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实施建议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62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统一监测平台项目实施阶段安排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122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8718285"/>
              </p:ext>
            </p:extLst>
          </p:nvPr>
        </p:nvGraphicFramePr>
        <p:xfrm>
          <a:off x="1187624" y="2353444"/>
          <a:ext cx="6696744" cy="2448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671"/>
                <a:gridCol w="2068959"/>
                <a:gridCol w="804550"/>
                <a:gridCol w="1034885"/>
                <a:gridCol w="975679"/>
              </a:tblGrid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设备名称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配置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单价（万）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小计（万）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主控服务器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 core i3</a:t>
                      </a:r>
                      <a:r>
                        <a:rPr lang="zh-CN" sz="1200" kern="10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r>
                        <a:rPr lang="en-US" sz="1200" kern="100" dirty="0">
                          <a:effectLst/>
                        </a:rPr>
                        <a:t>&gt;4G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</a:t>
                      </a:r>
                      <a:r>
                        <a:rPr lang="en-US" sz="1200" kern="100" dirty="0">
                          <a:effectLst/>
                        </a:rPr>
                        <a:t>&gt;100GB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主控数据库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 core i3</a:t>
                      </a:r>
                      <a:r>
                        <a:rPr lang="zh-CN" sz="1200" kern="10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r>
                        <a:rPr lang="en-US" sz="1200" kern="100" dirty="0">
                          <a:effectLst/>
                        </a:rPr>
                        <a:t>&gt;4G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</a:t>
                      </a:r>
                      <a:r>
                        <a:rPr lang="en-US" sz="1200" kern="100" dirty="0">
                          <a:effectLst/>
                        </a:rPr>
                        <a:t>&gt;500GB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监测节点服务器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 core i3</a:t>
                      </a:r>
                      <a:r>
                        <a:rPr lang="zh-CN" sz="1200" kern="100" dirty="0">
                          <a:effectLst/>
                        </a:rPr>
                        <a:t>以上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r>
                        <a:rPr lang="en-US" sz="1200" kern="100" dirty="0">
                          <a:effectLst/>
                        </a:rPr>
                        <a:t>&gt;2G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</a:t>
                      </a:r>
                      <a:r>
                        <a:rPr lang="en-US" sz="1200" kern="100" dirty="0">
                          <a:effectLst/>
                        </a:rPr>
                        <a:t>&gt;60GB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2570"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合计：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97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952863"/>
            <a:ext cx="72728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项目服务器尽量部署在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IDC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机房，混合在一般的服务器网络中，更能有效防止屏蔽和跟踪，因此硬件需求不包括网络设备；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监测节点服务器数量视项目规模而定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1——N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台，为了能实现有效的随机分配，建议不少于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个节点，以下按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节点计算。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项目硬件部署要求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0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829753"/>
            <a:ext cx="72728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项目主控服务器和数据库放置在集团统一管理维护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zh-CN" altLang="en-US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监测节点服务器由各省提供，服务器放置位置没有要求，可以使用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IDC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机房普通的服务器，如发现某省节点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IP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被异网运营商屏蔽，监测系统无法访问，需要立即更换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IP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地址。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部署环境和管理要求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353444"/>
            <a:ext cx="180049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服务器部署需求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59632" y="3073524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704528"/>
                <a:gridCol w="13434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部署位置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主控服务器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CentOS5.5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主控数据库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CentOS5.5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内网访问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CentOS5.5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公网地址（按需变更）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开放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等端口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省公司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集团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90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0718699"/>
              </p:ext>
            </p:extLst>
          </p:nvPr>
        </p:nvGraphicFramePr>
        <p:xfrm>
          <a:off x="899592" y="769268"/>
          <a:ext cx="7416823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7746"/>
                <a:gridCol w="1503762"/>
                <a:gridCol w="809405"/>
                <a:gridCol w="1156992"/>
                <a:gridCol w="1156992"/>
                <a:gridCol w="1081926"/>
              </a:tblGrid>
              <a:tr h="24174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项目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单位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数量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单价（万）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小计（万）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1741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主控服务端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数据加密模块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管理模块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节点分配模块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数据解析模块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分析报表模块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监测节点服务器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状态报告模块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请求处理模块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客户端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数据加密模块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节点查询模块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侦测模块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路由检测模块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数据传输模块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741"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合计：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35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项目开发费用预算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44416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检测节点在不超过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台时，按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套计算</a:t>
            </a:r>
            <a:endParaRPr lang="zh-CN" altLang="en-US" sz="1000" dirty="0" smtClean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客户端不限使用数量，均按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套计算</a:t>
            </a:r>
            <a:endParaRPr lang="zh-CN" altLang="en-US" sz="1000" dirty="0" smtClean="0"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1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项目背景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5292"/>
            <a:ext cx="828434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项目实施周期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7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24288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057300"/>
            <a:ext cx="551946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集团统一建设的专用检测系统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9064" y="2065412"/>
            <a:ext cx="7813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集团统一建设检测系统，将检测服务器部署在每个省分公司，每个省都下发专用的测试客户端。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发现问题后，使用专用客户端在异网用户往中运行，客户端自动获取信息上报资料来判断是否违规。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应对方案一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5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057300"/>
            <a:ext cx="592982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各省公司建立数据分析系统自查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9064" y="2065412"/>
            <a:ext cx="781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各省分别建立本网数据分析系统，分析本地异常流量，自查本地的违规行为；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本网数据分析系统，采集本省核心路由器的流量数据，分析核心路由器数据特征，对异常流量进行监测；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各地自查平台统一将数据上报到集团中心平台，做进一步数据分析。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应对方案二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5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13284"/>
            <a:ext cx="5256348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专用监测系统实现原理示意图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1201316"/>
            <a:ext cx="3328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两省都放置检测节点；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监测系统部署在集团；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</a:t>
            </a:r>
            <a:r>
              <a:rPr lang="zh-CN" altLang="en-US" dirty="0" smtClean="0"/>
              <a:t>省的异网运营商</a:t>
            </a:r>
            <a:r>
              <a:rPr lang="en-US" altLang="zh-CN" dirty="0" smtClean="0"/>
              <a:t>D</a:t>
            </a:r>
            <a:r>
              <a:rPr lang="zh-CN" altLang="en-US" dirty="0" smtClean="0"/>
              <a:t>如果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违规租用了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省联通的链路；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4.</a:t>
            </a:r>
            <a:r>
              <a:rPr lang="zh-CN" altLang="en-US" dirty="0" smtClean="0"/>
              <a:t>使用监测客户端在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运营商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用户终端取证，采集数据。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2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4009628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控服务器不定期更换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地址，修改域名解析到新地址</a:t>
            </a:r>
            <a:endParaRPr lang="zh-CN" altLang="zh-CN" sz="1200" dirty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zh-CN" altLang="zh-CN" dirty="0">
                <a:latin typeface="楷体" pitchFamily="49" charset="-122"/>
                <a:ea typeface="楷体" pitchFamily="49" charset="-122"/>
              </a:rPr>
              <a:t>检测节点服务器不定期更改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地址，主动向主控服务器报告</a:t>
            </a:r>
            <a:endParaRPr lang="zh-CN" altLang="zh-CN" sz="1200" dirty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zh-CN" altLang="zh-CN" dirty="0">
                <a:latin typeface="楷体" pitchFamily="49" charset="-122"/>
                <a:ea typeface="楷体" pitchFamily="49" charset="-122"/>
              </a:rPr>
              <a:t>主控服务器接收到客户端检测请求，从检测节点中随机抽取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个节点，回复给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客户端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41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流程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专用监测系统流程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524000" y="825500"/>
          <a:ext cx="6096000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577580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b="1" dirty="0" smtClean="0"/>
              <a:t>关键技术</a:t>
            </a:r>
            <a:r>
              <a:rPr lang="en-US" altLang="zh-CN" b="1" dirty="0" smtClean="0"/>
              <a:t>——</a:t>
            </a:r>
            <a:r>
              <a:rPr lang="zh-CN" altLang="zh-CN" b="1" dirty="0" smtClean="0"/>
              <a:t>服务器反跟踪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70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8002" y="26728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监测流程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0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专用监测系统的关键技术特点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187624" y="769268"/>
          <a:ext cx="7416824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0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专用监测平台客户端和网站方式对比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971600" y="697260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0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专用监测平台监测取证流程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1880" y="400962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每次监测访问，中心系统都记录数据，即使在监测进行</a:t>
            </a:r>
            <a:endParaRPr lang="en-US" altLang="zh-CN" sz="1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后，异网运营商进行了调整，也会留下真实记录，作为</a:t>
            </a:r>
            <a:endParaRPr lang="en-US" altLang="zh-CN" sz="1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证据保存</a:t>
            </a:r>
            <a:endParaRPr lang="en-US" altLang="zh-CN" sz="1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2047</Words>
  <Application>Microsoft Office PowerPoint</Application>
  <PresentationFormat>全屏显示(16:10)</PresentationFormat>
  <Paragraphs>256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大带宽透传监测系统规划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admin</cp:lastModifiedBy>
  <cp:revision>109</cp:revision>
  <dcterms:created xsi:type="dcterms:W3CDTF">2012-06-05T02:38:24Z</dcterms:created>
  <dcterms:modified xsi:type="dcterms:W3CDTF">2013-01-14T03:02:15Z</dcterms:modified>
</cp:coreProperties>
</file>